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notesMasterIdLst>
    <p:notesMasterId r:id="rId11"/>
  </p:notesMasterIdLst>
  <p:sldIdLst>
    <p:sldId id="361" r:id="rId3"/>
    <p:sldId id="362" r:id="rId4"/>
    <p:sldId id="256" r:id="rId5"/>
    <p:sldId id="329" r:id="rId6"/>
    <p:sldId id="349" r:id="rId7"/>
    <p:sldId id="259" r:id="rId8"/>
    <p:sldId id="260" r:id="rId9"/>
    <p:sldId id="363" r:id="rId10"/>
  </p:sldIdLst>
  <p:sldSz cx="9144000" cy="6858000" type="screen4x3"/>
  <p:notesSz cx="6858000" cy="9144000"/>
  <p:custDataLst>
    <p:tags r:id="rId12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>
        <p:scale>
          <a:sx n="81" d="100"/>
          <a:sy n="81" d="100"/>
        </p:scale>
        <p:origin x="-860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74FBE-5107-4B9F-9887-B9CDD37E8A61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80C32-9C33-4649-8BCF-7BA4800C6B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73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24/05/2022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24/05/2022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24/05/2022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148342B-BF1F-4D0C-A434-12B9DBD27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7BE8F-89C2-4211-A4AE-F085D8A13FD5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C7B2297-BE49-43FD-94B2-8CAB7C614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0748EA9-4EB2-4214-897A-0AC8275FD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3EFB2-6262-4D57-B35D-54E462062A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0454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754931A-C317-4B16-A772-E408D79C6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F76BF-145F-4D18-9CAE-ECD990F28275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5AFFF4A-410D-4D8E-A3DF-488811BC7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248578B-6867-4337-BEF8-D04CC66B1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9B4CC-1330-44F7-867D-F2D6E4A69B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9859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EFC948E-5F74-46F5-BAB5-C9BDF0710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0B4CA-A2FF-480E-B78C-6885F54DD57C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C111032-9025-4D17-B5F0-FFA8B5C49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F9A7A91-4DE4-411A-8284-423772CB5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CD987-8023-42FA-AC39-3D66FA2B7C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1450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30EB4563-BB81-4FFA-B3AC-900871B6A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9AC4E-49B2-4CE1-8C8A-821ADD519B69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F686A786-EF8A-4061-BA00-7235A049D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59E9085E-8274-4702-B6F3-C7F4A2CEE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CF61C-2658-4EE6-A0C4-73C499A590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9142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CC87A1CE-1BF5-4110-B4F8-3DE146E26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BF171-8082-4A0F-ADA4-FF9EEF312E91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DE42B02-530B-4EF0-B397-95ADF9473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2B961866-4CE7-4DC3-B570-836D03399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1918CB-49B3-4D3D-B9EF-7037DAC857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5142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9C7EFAFE-A8E0-416A-9394-B567E4BE3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8E82E-2C9A-43D5-92C6-DCCE31EBBBD8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085613DD-D20E-4D12-B29C-830995C1D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53154C3F-136C-4762-9488-D875904B2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E1825-E0EE-4C92-BD19-B4EC58BE64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82564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173AAF64-247D-4964-9FDF-853DC07AF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FDE61-3BFE-499D-BD94-C937E79A413E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C97C209D-B253-4BC2-BBB7-D9A514F75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1475ECC8-2579-4CBE-905E-671DFA171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202EC-C482-4961-AC96-42D9C0B520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5753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BE90C68E-4FED-450F-84C7-B3A8BA96D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398E9-AF35-49F1-AE57-4AEA327445E0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2E5B8DBA-B650-4C14-A0EE-B5CD90BEE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83200B3E-02B6-48F2-AFD6-F5D5E1EE5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8F7F12-F02B-471C-9899-654BC66E78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263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24/05/2022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08A95603-E4DF-4110-8C0B-D88A430D6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10CA2-897A-4705-AA8A-0ED7358F15D4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33A926E0-B187-420B-8CEA-E6324C82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31E9F8A1-DE52-4A18-8EC9-ABA2B473F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3EE12-8157-456B-AC2E-93BB332EB3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82761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0867B07-3CD9-43C3-9665-ECF428409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D8EE6-D064-4DFB-801C-1288E704F6E7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D57650D-3B58-4A63-844A-02CF44081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EAF2B78-324B-4C82-B400-C92551FEE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81E80-88AB-4751-A0A4-9955909870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9457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755D3AE-9779-4938-8229-1E619C767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09C6B-B2B6-446A-B281-6A7030509022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0A884ED-CAF9-467D-9B7A-70C43EED8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A2BD699-5FB2-43EB-B153-8D36B7035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01C5F-11CC-4381-B0E6-FC638476D2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3766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24/05/2022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24/05/2022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24/05/2022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24/05/2022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24/05/2022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24/05/2022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24/05/2022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4988E-4CEF-4E76-B680-09DB6EC988D6}" type="datetimeFigureOut">
              <a:rPr lang="vi-VN" smtClean="0"/>
              <a:pPr/>
              <a:t>24/05/2022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="" xmlns:a16="http://schemas.microsoft.com/office/drawing/2014/main" id="{FDFEAE99-F20D-43AE-8110-E10A7D137E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Text Placeholder 2">
            <a:extLst>
              <a:ext uri="{FF2B5EF4-FFF2-40B4-BE49-F238E27FC236}">
                <a16:creationId xmlns="" xmlns:a16="http://schemas.microsoft.com/office/drawing/2014/main" id="{88513A89-0636-4166-9AC1-73CEC03D85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A54EEE7-8E50-4732-B8A6-03247558D8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E50BC9-28DF-4299-AFB6-96482FB6040C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E1EBECD-0F65-40D4-8E4B-29D0913745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A08E929-8FE2-4C26-B104-A32DAAFA1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CA68C15-804A-4F61-873E-C15E0FA6C0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2962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3210" rtl="0" eaLnBrk="0" fontAlgn="base" hangingPunct="0">
        <a:spcBef>
          <a:spcPct val="0"/>
        </a:spcBef>
        <a:spcAft>
          <a:spcPct val="0"/>
        </a:spcAft>
        <a:defRPr sz="435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3210" rtl="0" eaLnBrk="0" fontAlgn="base" hangingPunct="0">
        <a:spcBef>
          <a:spcPct val="0"/>
        </a:spcBef>
        <a:spcAft>
          <a:spcPct val="0"/>
        </a:spcAft>
        <a:defRPr sz="4350">
          <a:solidFill>
            <a:schemeClr val="tx1"/>
          </a:solidFill>
          <a:latin typeface="Calibri" panose="020F0502020204030204" pitchFamily="34" charset="0"/>
        </a:defRPr>
      </a:lvl2pPr>
      <a:lvl3pPr algn="ctr" defTabSz="913210" rtl="0" eaLnBrk="0" fontAlgn="base" hangingPunct="0">
        <a:spcBef>
          <a:spcPct val="0"/>
        </a:spcBef>
        <a:spcAft>
          <a:spcPct val="0"/>
        </a:spcAft>
        <a:defRPr sz="4350">
          <a:solidFill>
            <a:schemeClr val="tx1"/>
          </a:solidFill>
          <a:latin typeface="Calibri" panose="020F0502020204030204" pitchFamily="34" charset="0"/>
        </a:defRPr>
      </a:lvl3pPr>
      <a:lvl4pPr algn="ctr" defTabSz="913210" rtl="0" eaLnBrk="0" fontAlgn="base" hangingPunct="0">
        <a:spcBef>
          <a:spcPct val="0"/>
        </a:spcBef>
        <a:spcAft>
          <a:spcPct val="0"/>
        </a:spcAft>
        <a:defRPr sz="4350">
          <a:solidFill>
            <a:schemeClr val="tx1"/>
          </a:solidFill>
          <a:latin typeface="Calibri" panose="020F0502020204030204" pitchFamily="34" charset="0"/>
        </a:defRPr>
      </a:lvl4pPr>
      <a:lvl5pPr algn="ctr" defTabSz="913210" rtl="0" eaLnBrk="0" fontAlgn="base" hangingPunct="0">
        <a:spcBef>
          <a:spcPct val="0"/>
        </a:spcBef>
        <a:spcAft>
          <a:spcPct val="0"/>
        </a:spcAft>
        <a:defRPr sz="4350">
          <a:solidFill>
            <a:schemeClr val="tx1"/>
          </a:solidFill>
          <a:latin typeface="Calibri" panose="020F0502020204030204" pitchFamily="34" charset="0"/>
        </a:defRPr>
      </a:lvl5pPr>
      <a:lvl6pPr marL="342900" algn="ctr" defTabSz="913210" rtl="0" fontAlgn="base">
        <a:spcBef>
          <a:spcPct val="0"/>
        </a:spcBef>
        <a:spcAft>
          <a:spcPct val="0"/>
        </a:spcAft>
        <a:defRPr sz="4350">
          <a:solidFill>
            <a:schemeClr val="tx1"/>
          </a:solidFill>
          <a:latin typeface="Calibri" panose="020F0502020204030204" pitchFamily="34" charset="0"/>
        </a:defRPr>
      </a:lvl6pPr>
      <a:lvl7pPr marL="685800" algn="ctr" defTabSz="913210" rtl="0" fontAlgn="base">
        <a:spcBef>
          <a:spcPct val="0"/>
        </a:spcBef>
        <a:spcAft>
          <a:spcPct val="0"/>
        </a:spcAft>
        <a:defRPr sz="4350">
          <a:solidFill>
            <a:schemeClr val="tx1"/>
          </a:solidFill>
          <a:latin typeface="Calibri" panose="020F0502020204030204" pitchFamily="34" charset="0"/>
        </a:defRPr>
      </a:lvl7pPr>
      <a:lvl8pPr marL="1028700" algn="ctr" defTabSz="913210" rtl="0" fontAlgn="base">
        <a:spcBef>
          <a:spcPct val="0"/>
        </a:spcBef>
        <a:spcAft>
          <a:spcPct val="0"/>
        </a:spcAft>
        <a:defRPr sz="4350">
          <a:solidFill>
            <a:schemeClr val="tx1"/>
          </a:solidFill>
          <a:latin typeface="Calibri" panose="020F0502020204030204" pitchFamily="34" charset="0"/>
        </a:defRPr>
      </a:lvl8pPr>
      <a:lvl9pPr marL="1371600" algn="ctr" defTabSz="913210" rtl="0" fontAlgn="base">
        <a:spcBef>
          <a:spcPct val="0"/>
        </a:spcBef>
        <a:spcAft>
          <a:spcPct val="0"/>
        </a:spcAft>
        <a:defRPr sz="435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1710" indent="-341710" algn="l" defTabSz="91321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41760" indent="-284560" algn="l" defTabSz="91321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775" kern="1200">
          <a:solidFill>
            <a:schemeClr val="tx1"/>
          </a:solidFill>
          <a:latin typeface="+mn-lt"/>
          <a:ea typeface="+mn-ea"/>
          <a:cs typeface="+mn-cs"/>
        </a:defRPr>
      </a:lvl2pPr>
      <a:lvl3pPr marL="1141810" indent="-227410" algn="l" defTabSz="91321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010" indent="-227410" algn="l" defTabSz="91321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2056210" indent="-227410" algn="l" defTabSz="91321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9"/>
          <p:cNvSpPr txBox="1">
            <a:spLocks noChangeArrowheads="1"/>
          </p:cNvSpPr>
          <p:nvPr/>
        </p:nvSpPr>
        <p:spPr bwMode="auto">
          <a:xfrm>
            <a:off x="684213" y="522288"/>
            <a:ext cx="8064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TRƯỜNG TIỂU HỌC </a:t>
            </a:r>
            <a:r>
              <a:rPr lang="vi-VN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ÁI MỘ A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Text Box 10"/>
          <p:cNvSpPr txBox="1">
            <a:spLocks noChangeArrowheads="1"/>
          </p:cNvSpPr>
          <p:nvPr/>
        </p:nvSpPr>
        <p:spPr bwMode="auto">
          <a:xfrm>
            <a:off x="950913" y="1839913"/>
            <a:ext cx="75612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BÀI GIẢNG ĐIỆN TỬ</a:t>
            </a:r>
          </a:p>
        </p:txBody>
      </p:sp>
      <p:sp>
        <p:nvSpPr>
          <p:cNvPr id="3076" name="Text Box 11"/>
          <p:cNvSpPr txBox="1">
            <a:spLocks noChangeArrowheads="1"/>
          </p:cNvSpPr>
          <p:nvPr/>
        </p:nvSpPr>
        <p:spPr bwMode="auto">
          <a:xfrm>
            <a:off x="2000250" y="2608263"/>
            <a:ext cx="5400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ahoma" pitchFamily="34" charset="0"/>
              </a:rPr>
              <a:t>MÔN TOÁN LỚP 3</a:t>
            </a:r>
          </a:p>
        </p:txBody>
      </p:sp>
      <p:sp>
        <p:nvSpPr>
          <p:cNvPr id="3077" name="Text Box 12"/>
          <p:cNvSpPr txBox="1">
            <a:spLocks noChangeArrowheads="1"/>
          </p:cNvSpPr>
          <p:nvPr/>
        </p:nvSpPr>
        <p:spPr bwMode="auto">
          <a:xfrm>
            <a:off x="357188" y="3935413"/>
            <a:ext cx="82867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3300"/>
                </a:solidFill>
              </a:rPr>
              <a:t>Luyện</a:t>
            </a:r>
            <a:r>
              <a:rPr lang="en-US" sz="3200" b="1" dirty="0" smtClean="0">
                <a:solidFill>
                  <a:srgbClr val="FF3300"/>
                </a:solidFill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</a:rPr>
              <a:t>tập</a:t>
            </a:r>
            <a:r>
              <a:rPr lang="en-US" sz="3200" b="1" dirty="0" smtClean="0">
                <a:solidFill>
                  <a:srgbClr val="FF3300"/>
                </a:solidFill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</a:rPr>
              <a:t>chung</a:t>
            </a:r>
            <a:r>
              <a:rPr lang="en-US" sz="3200" b="1" dirty="0" smtClean="0">
                <a:solidFill>
                  <a:srgbClr val="FF3300"/>
                </a:solidFill>
              </a:rPr>
              <a:t> (</a:t>
            </a:r>
            <a:r>
              <a:rPr lang="en-US" sz="3200" b="1" dirty="0" err="1" smtClean="0">
                <a:solidFill>
                  <a:srgbClr val="FF3300"/>
                </a:solidFill>
              </a:rPr>
              <a:t>Trang</a:t>
            </a:r>
            <a:r>
              <a:rPr lang="en-US" sz="3200" b="1" dirty="0" smtClean="0">
                <a:solidFill>
                  <a:srgbClr val="FF3300"/>
                </a:solidFill>
              </a:rPr>
              <a:t> 177)</a:t>
            </a:r>
            <a:endParaRPr lang="en-US" sz="3200" b="1" i="1" dirty="0">
              <a:solidFill>
                <a:srgbClr val="FF33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643313" y="3286125"/>
            <a:ext cx="2071687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2022</a:t>
            </a:r>
          </a:p>
          <a:p>
            <a:pPr algn="ctr"/>
            <a:r>
              <a:rPr lang="en-US" sz="3600" u="sng" dirty="0" err="1" smtClean="0"/>
              <a:t>Toán</a:t>
            </a:r>
            <a:r>
              <a:rPr lang="en-US" sz="3600" u="sng" dirty="0" smtClean="0"/>
              <a:t> </a:t>
            </a:r>
          </a:p>
          <a:p>
            <a:pPr algn="ctr"/>
            <a:r>
              <a:rPr lang="en-US" sz="3600" b="1" dirty="0" err="1" smtClean="0"/>
              <a:t>Luyện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tập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chung</a:t>
            </a:r>
            <a:r>
              <a:rPr lang="en-US" sz="3600" b="1" dirty="0" smtClean="0"/>
              <a:t> (</a:t>
            </a:r>
            <a:r>
              <a:rPr lang="en-US" sz="3600" b="1" dirty="0" err="1" smtClean="0"/>
              <a:t>Trang</a:t>
            </a:r>
            <a:r>
              <a:rPr lang="en-US" sz="3600" b="1" dirty="0" smtClean="0"/>
              <a:t> 177)</a:t>
            </a:r>
            <a:endParaRPr lang="en-US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676" y="2362200"/>
            <a:ext cx="89154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u="sng" dirty="0">
                <a:cs typeface="Calibri" panose="020F0502020204030204" pitchFamily="34" charset="0"/>
              </a:rPr>
              <a:t>Bài 1</a:t>
            </a:r>
            <a:r>
              <a:rPr lang="vi-VN" sz="2800" b="1" dirty="0">
                <a:cs typeface="Calibri" panose="020F0502020204030204" pitchFamily="34" charset="0"/>
              </a:rPr>
              <a:t>. Viết các số</a:t>
            </a:r>
            <a:r>
              <a:rPr lang="en-US" sz="2800" b="1" dirty="0">
                <a:cs typeface="Calibri" panose="020F0502020204030204" pitchFamily="34" charset="0"/>
              </a:rPr>
              <a:t>:</a:t>
            </a:r>
          </a:p>
          <a:p>
            <a:endParaRPr lang="vi-VN" sz="2400" dirty="0">
              <a:latin typeface="+mj-lt"/>
              <a:cs typeface="Calibri" panose="020F0502020204030204" pitchFamily="34" charset="0"/>
            </a:endParaRPr>
          </a:p>
          <a:p>
            <a:r>
              <a:rPr lang="en-US" sz="2800" dirty="0">
                <a:latin typeface="+mj-lt"/>
                <a:cs typeface="Calibri" panose="020F0502020204030204" pitchFamily="34" charset="0"/>
              </a:rPr>
              <a:t>a, </a:t>
            </a:r>
            <a:r>
              <a:rPr lang="vi-VN" sz="2800" dirty="0">
                <a:latin typeface="+mj-lt"/>
                <a:cs typeface="Calibri" panose="020F0502020204030204" pitchFamily="34" charset="0"/>
              </a:rPr>
              <a:t>Bảy mươi sáu nghìn hai trăm bốn mươi lăm:</a:t>
            </a:r>
          </a:p>
          <a:p>
            <a:r>
              <a:rPr lang="en-US" sz="2800" dirty="0">
                <a:latin typeface="+mj-lt"/>
                <a:cs typeface="Calibri" panose="020F0502020204030204" pitchFamily="34" charset="0"/>
              </a:rPr>
              <a:t>b, </a:t>
            </a:r>
            <a:r>
              <a:rPr lang="vi-VN" sz="2800" dirty="0">
                <a:latin typeface="+mj-lt"/>
                <a:cs typeface="Calibri" panose="020F0502020204030204" pitchFamily="34" charset="0"/>
              </a:rPr>
              <a:t>Năm mươi mốt nghìn tám trăm linh bảy:</a:t>
            </a:r>
          </a:p>
          <a:p>
            <a:r>
              <a:rPr lang="en-US" sz="2800" dirty="0">
                <a:latin typeface="+mj-lt"/>
                <a:cs typeface="Calibri" panose="020F0502020204030204" pitchFamily="34" charset="0"/>
              </a:rPr>
              <a:t>c, </a:t>
            </a:r>
            <a:r>
              <a:rPr lang="vi-VN" sz="2800" dirty="0">
                <a:latin typeface="+mj-lt"/>
                <a:cs typeface="Calibri" panose="020F0502020204030204" pitchFamily="34" charset="0"/>
              </a:rPr>
              <a:t>Chín mươi nghìn chín trăm:</a:t>
            </a:r>
          </a:p>
          <a:p>
            <a:r>
              <a:rPr lang="en-US" sz="2800" dirty="0">
                <a:latin typeface="+mj-lt"/>
                <a:cs typeface="Calibri" panose="020F0502020204030204" pitchFamily="34" charset="0"/>
              </a:rPr>
              <a:t>d, </a:t>
            </a:r>
            <a:r>
              <a:rPr lang="vi-VN" sz="2800" dirty="0">
                <a:latin typeface="+mj-lt"/>
                <a:cs typeface="Calibri" panose="020F0502020204030204" pitchFamily="34" charset="0"/>
              </a:rPr>
              <a:t>Hai mươi hai nghìn không trăm linh hai:</a:t>
            </a:r>
          </a:p>
          <a:p>
            <a:endParaRPr lang="vi-VN" dirty="0"/>
          </a:p>
        </p:txBody>
      </p:sp>
      <p:sp>
        <p:nvSpPr>
          <p:cNvPr id="6" name="TextBox 5"/>
          <p:cNvSpPr txBox="1"/>
          <p:nvPr/>
        </p:nvSpPr>
        <p:spPr>
          <a:xfrm>
            <a:off x="7219273" y="3118754"/>
            <a:ext cx="162578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76245</a:t>
            </a: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vi-VN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219273" y="3561690"/>
            <a:ext cx="200678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51807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19273" y="4027512"/>
            <a:ext cx="142876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90900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19273" y="4410185"/>
            <a:ext cx="135732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22002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2022</a:t>
            </a:r>
          </a:p>
          <a:p>
            <a:pPr algn="ctr"/>
            <a:r>
              <a:rPr lang="en-US" sz="3600" u="sng" dirty="0" err="1" smtClean="0"/>
              <a:t>Toán</a:t>
            </a:r>
            <a:r>
              <a:rPr lang="en-US" sz="3600" u="sng" dirty="0" smtClean="0"/>
              <a:t> </a:t>
            </a:r>
            <a:endParaRPr lang="en-US" sz="3600" u="sng" dirty="0" smtClean="0"/>
          </a:p>
          <a:p>
            <a:pPr algn="ctr"/>
            <a:r>
              <a:rPr lang="en-US" sz="3600" b="1" dirty="0" err="1" smtClean="0"/>
              <a:t>Luyện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tập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chung</a:t>
            </a:r>
            <a:r>
              <a:rPr lang="en-US" sz="3600" b="1" dirty="0" smtClean="0"/>
              <a:t> (</a:t>
            </a:r>
            <a:r>
              <a:rPr lang="en-US" sz="3600" b="1" dirty="0" err="1" smtClean="0"/>
              <a:t>Trang</a:t>
            </a:r>
            <a:r>
              <a:rPr lang="en-US" sz="3600" b="1" dirty="0" smtClean="0"/>
              <a:t> 177)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/>
              <a:t>- </a:t>
            </a:r>
            <a:r>
              <a:rPr lang="en-US" sz="3600" i="1" dirty="0" err="1" smtClean="0"/>
              <a:t>Số</a:t>
            </a:r>
            <a:r>
              <a:rPr lang="en-US" sz="3600" i="1" dirty="0" smtClean="0"/>
              <a:t> 5 </a:t>
            </a:r>
            <a:r>
              <a:rPr lang="en-US" sz="3600" i="1" dirty="0" err="1" smtClean="0"/>
              <a:t>khi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nào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đọc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là</a:t>
            </a:r>
            <a:r>
              <a:rPr lang="en-US" sz="3600" i="1" dirty="0" smtClean="0"/>
              <a:t> “</a:t>
            </a:r>
            <a:r>
              <a:rPr lang="en-US" sz="3600" b="1" i="1" dirty="0" err="1" smtClean="0"/>
              <a:t>lăm</a:t>
            </a:r>
            <a:r>
              <a:rPr lang="en-US" sz="3600" i="1" dirty="0" smtClean="0"/>
              <a:t>”</a:t>
            </a:r>
            <a:endParaRPr lang="en-US" sz="36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0960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+mj-lt"/>
              </a:rPr>
              <a:t>- 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5 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là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lăm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khi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chữ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hàng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chục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nó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lớn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hơn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0, 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nhỏ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h</a:t>
            </a:r>
            <a:r>
              <a:rPr lang="vi-VN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ơ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n 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hoặc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bằng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9. Hay 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khi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liền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tr</a:t>
            </a:r>
            <a:r>
              <a:rPr lang="vi-VN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ư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ớc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nó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là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tiếng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“m</a:t>
            </a:r>
            <a:r>
              <a:rPr lang="vi-VN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ư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ời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hoặc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“m</a:t>
            </a:r>
            <a:r>
              <a:rPr lang="vi-VN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ư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ơi</a:t>
            </a: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”</a:t>
            </a:r>
          </a:p>
          <a:p>
            <a:endParaRPr lang="en-US" sz="36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2538045"/>
            <a:ext cx="9144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400" b="1" u="sng" dirty="0"/>
              <a:t>Bài 2</a:t>
            </a:r>
            <a:r>
              <a:rPr lang="vi-VN" sz="3400" b="1" dirty="0"/>
              <a:t>. </a:t>
            </a:r>
            <a:r>
              <a:rPr lang="vi-VN" sz="3400" dirty="0"/>
              <a:t>Đặt tính rồi tính</a:t>
            </a:r>
            <a:endParaRPr lang="en-US" sz="3400" dirty="0"/>
          </a:p>
          <a:p>
            <a:endParaRPr lang="vi-VN" sz="3400" dirty="0"/>
          </a:p>
          <a:p>
            <a:r>
              <a:rPr lang="vi-VN" sz="3400" dirty="0"/>
              <a:t>a) 54287 + 29508           b)  4508 x 3</a:t>
            </a:r>
          </a:p>
          <a:p>
            <a:r>
              <a:rPr lang="vi-VN" sz="3400" dirty="0"/>
              <a:t>     78362 </a:t>
            </a:r>
            <a:r>
              <a:rPr lang="en-US" sz="3400" dirty="0" smtClean="0"/>
              <a:t>- </a:t>
            </a:r>
            <a:r>
              <a:rPr lang="vi-VN" sz="3400" dirty="0" smtClean="0"/>
              <a:t>24935 </a:t>
            </a:r>
            <a:r>
              <a:rPr lang="vi-VN" sz="3400" dirty="0"/>
              <a:t>              34625 : 5</a:t>
            </a:r>
          </a:p>
          <a:p>
            <a:endParaRPr lang="vi-VN" sz="3400" dirty="0"/>
          </a:p>
        </p:txBody>
      </p:sp>
    </p:spTree>
    <p:extLst>
      <p:ext uri="{BB962C8B-B14F-4D97-AF65-F5344CB8AC3E}">
        <p14:creationId xmlns:p14="http://schemas.microsoft.com/office/powerpoint/2010/main" val="18562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400" b="1" u="sng" dirty="0"/>
              <a:t>Bài 2</a:t>
            </a:r>
            <a:r>
              <a:rPr lang="vi-VN" sz="3400" b="1" dirty="0"/>
              <a:t>. Đặt tính rồi tính</a:t>
            </a:r>
            <a:endParaRPr lang="en-US" sz="3400" b="1" dirty="0"/>
          </a:p>
          <a:p>
            <a:endParaRPr lang="vi-VN" sz="3400" dirty="0"/>
          </a:p>
          <a:p>
            <a:r>
              <a:rPr lang="vi-VN" sz="3400" dirty="0"/>
              <a:t>a) 54287 + 29508           b)  4508 x 3</a:t>
            </a:r>
          </a:p>
          <a:p>
            <a:r>
              <a:rPr lang="vi-VN" sz="3400" dirty="0"/>
              <a:t>     78362 – 24935               34625 : 5</a:t>
            </a:r>
          </a:p>
          <a:p>
            <a:endParaRPr lang="vi-VN" sz="34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705500"/>
            <a:ext cx="14763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/>
              <a:t>54287</a:t>
            </a:r>
          </a:p>
          <a:p>
            <a:r>
              <a:rPr lang="vi-VN" sz="3200" dirty="0"/>
              <a:t>29508</a:t>
            </a:r>
          </a:p>
          <a:p>
            <a:r>
              <a:rPr lang="vi-VN" sz="3200" dirty="0">
                <a:solidFill>
                  <a:srgbClr val="FF0000"/>
                </a:solidFill>
              </a:rPr>
              <a:t>83795</a:t>
            </a:r>
          </a:p>
          <a:p>
            <a:endParaRPr lang="vi-VN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2705500"/>
            <a:ext cx="1371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/>
              <a:t>78362 24935</a:t>
            </a:r>
          </a:p>
          <a:p>
            <a:r>
              <a:rPr lang="vi-VN" sz="3200" dirty="0">
                <a:solidFill>
                  <a:srgbClr val="FF0000"/>
                </a:solidFill>
              </a:rPr>
              <a:t>53427</a:t>
            </a:r>
          </a:p>
          <a:p>
            <a:endParaRPr lang="vi-VN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000496" y="2705500"/>
            <a:ext cx="15621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/>
              <a:t>   4508                     </a:t>
            </a:r>
          </a:p>
          <a:p>
            <a:r>
              <a:rPr lang="vi-VN" sz="3200" dirty="0"/>
              <a:t>         3</a:t>
            </a:r>
          </a:p>
          <a:p>
            <a:r>
              <a:rPr lang="vi-VN" sz="3200" dirty="0"/>
              <a:t> </a:t>
            </a:r>
            <a:r>
              <a:rPr lang="vi-VN" sz="3200" dirty="0">
                <a:solidFill>
                  <a:srgbClr val="FF0000"/>
                </a:solidFill>
              </a:rPr>
              <a:t>13524</a:t>
            </a:r>
            <a:r>
              <a:rPr lang="vi-VN" sz="3200" dirty="0"/>
              <a:t> </a:t>
            </a:r>
          </a:p>
          <a:p>
            <a:endParaRPr lang="vi-VN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5562600" y="2694877"/>
            <a:ext cx="1447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cs typeface="Times New Roman" pitchFamily="18" charset="0"/>
              </a:rPr>
              <a:t>34625</a:t>
            </a:r>
          </a:p>
          <a:p>
            <a:r>
              <a:rPr lang="vi-VN" sz="3200" dirty="0">
                <a:cs typeface="Times New Roman" pitchFamily="18" charset="0"/>
              </a:rPr>
              <a:t>  </a:t>
            </a:r>
            <a:r>
              <a:rPr lang="vi-VN" sz="3200" dirty="0">
                <a:solidFill>
                  <a:srgbClr val="FF0000"/>
                </a:solidFill>
                <a:cs typeface="Times New Roman" pitchFamily="18" charset="0"/>
              </a:rPr>
              <a:t>46</a:t>
            </a:r>
          </a:p>
          <a:p>
            <a:r>
              <a:rPr lang="vi-VN" sz="3200" dirty="0">
                <a:cs typeface="Times New Roman" pitchFamily="18" charset="0"/>
              </a:rPr>
              <a:t>    </a:t>
            </a:r>
            <a:r>
              <a:rPr lang="vi-VN" sz="3200" dirty="0">
                <a:solidFill>
                  <a:srgbClr val="FF0000"/>
                </a:solidFill>
                <a:cs typeface="Times New Roman" pitchFamily="18" charset="0"/>
              </a:rPr>
              <a:t>12</a:t>
            </a:r>
          </a:p>
          <a:p>
            <a:r>
              <a:rPr lang="vi-VN" sz="3200" dirty="0">
                <a:cs typeface="Times New Roman" pitchFamily="18" charset="0"/>
              </a:rPr>
              <a:t>      </a:t>
            </a:r>
            <a:r>
              <a:rPr lang="vi-VN" sz="3200" dirty="0">
                <a:solidFill>
                  <a:srgbClr val="FF0000"/>
                </a:solidFill>
                <a:cs typeface="Times New Roman" pitchFamily="18" charset="0"/>
              </a:rPr>
              <a:t>25</a:t>
            </a:r>
          </a:p>
          <a:p>
            <a:r>
              <a:rPr lang="en-US" sz="3200" dirty="0">
                <a:cs typeface="Times New Roman" pitchFamily="18" charset="0"/>
              </a:rPr>
              <a:t>        </a:t>
            </a:r>
            <a:r>
              <a:rPr lang="vi-VN" sz="3200" dirty="0">
                <a:solidFill>
                  <a:srgbClr val="FF0000"/>
                </a:solidFill>
                <a:cs typeface="Times New Roman" pitchFamily="18" charset="0"/>
              </a:rPr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29454" y="2683446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/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85953" y="3155856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FF0000"/>
                </a:solidFill>
              </a:rPr>
              <a:t>6925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56640" y="278976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/>
              <a:t>_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460" y="29912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/>
              <a:t>+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98786" y="3029653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/>
              <a:t>x</a:t>
            </a: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5965041" y="3742451"/>
            <a:ext cx="178595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858016" y="3206666"/>
            <a:ext cx="92869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86790" y="3717032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077634" y="3717032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357422" y="3717032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524000" y="533400"/>
            <a:ext cx="2895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FE244E2D-2601-424E-BA9D-03040D67AC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90051"/>
              </p:ext>
            </p:extLst>
          </p:nvPr>
        </p:nvGraphicFramePr>
        <p:xfrm>
          <a:off x="381000" y="990600"/>
          <a:ext cx="8610600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>
                  <a:extLst>
                    <a:ext uri="{9D8B030D-6E8A-4147-A177-3AD203B41FA5}">
                      <a16:colId xmlns="" xmlns:a16="http://schemas.microsoft.com/office/drawing/2014/main" val="3432352535"/>
                    </a:ext>
                  </a:extLst>
                </a:gridCol>
                <a:gridCol w="4305300">
                  <a:extLst>
                    <a:ext uri="{9D8B030D-6E8A-4147-A177-3AD203B41FA5}">
                      <a16:colId xmlns="" xmlns:a16="http://schemas.microsoft.com/office/drawing/2014/main" val="1469236922"/>
                    </a:ext>
                  </a:extLst>
                </a:gridCol>
              </a:tblGrid>
              <a:tr h="652016">
                <a:tc>
                  <a:txBody>
                    <a:bodyPr/>
                    <a:lstStyle/>
                    <a:p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a, ( 9 + 6 ) x 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b, 28 + 21 : 7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41363349"/>
                  </a:ext>
                </a:extLst>
              </a:tr>
              <a:tr h="652016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lang="en-US" sz="4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+ 6 x 4 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(28 + 21) : 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53573993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2B187D70-AEA6-4A0B-90D3-9341D8194B14}"/>
              </a:ext>
            </a:extLst>
          </p:cNvPr>
          <p:cNvSpPr/>
          <p:nvPr/>
        </p:nvSpPr>
        <p:spPr>
          <a:xfrm>
            <a:off x="76201" y="-41029"/>
            <a:ext cx="5976664" cy="93610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32F7E916-6614-41F7-A6E8-110042511C51}"/>
              </a:ext>
            </a:extLst>
          </p:cNvPr>
          <p:cNvCxnSpPr/>
          <p:nvPr/>
        </p:nvCxnSpPr>
        <p:spPr>
          <a:xfrm>
            <a:off x="1219200" y="609600"/>
            <a:ext cx="6480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B516E10C-6167-4672-AFD4-577561C6FF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482159"/>
              </p:ext>
            </p:extLst>
          </p:nvPr>
        </p:nvGraphicFramePr>
        <p:xfrm>
          <a:off x="304800" y="2895600"/>
          <a:ext cx="8496944" cy="2819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>
                  <a:extLst>
                    <a:ext uri="{9D8B030D-6E8A-4147-A177-3AD203B41FA5}">
                      <a16:colId xmlns="" xmlns:a16="http://schemas.microsoft.com/office/drawing/2014/main" val="3595288842"/>
                    </a:ext>
                  </a:extLst>
                </a:gridCol>
                <a:gridCol w="4248472">
                  <a:extLst>
                    <a:ext uri="{9D8B030D-6E8A-4147-A177-3AD203B41FA5}">
                      <a16:colId xmlns="" xmlns:a16="http://schemas.microsoft.com/office/drawing/2014/main" val="2601973516"/>
                    </a:ext>
                  </a:extLst>
                </a:gridCol>
              </a:tblGrid>
              <a:tr h="912581">
                <a:tc>
                  <a:txBody>
                    <a:bodyPr/>
                    <a:lstStyle/>
                    <a:p>
                      <a:r>
                        <a:rPr lang="en-US" sz="3400" b="0" dirty="0">
                          <a:latin typeface="+mj-lt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3400" b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a, (9 + 6) x 4 = </a:t>
                      </a:r>
                      <a:r>
                        <a:rPr lang="en-US" sz="3400" b="0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15 x 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b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b, 28 + 21 : 7 = </a:t>
                      </a:r>
                      <a:r>
                        <a:rPr lang="en-US" sz="3400" b="0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28 + 3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32615198"/>
                  </a:ext>
                </a:extLst>
              </a:tr>
              <a:tr h="635607">
                <a:tc>
                  <a:txBody>
                    <a:bodyPr/>
                    <a:lstStyle/>
                    <a:p>
                      <a:r>
                        <a:rPr lang="en-US" sz="3400" b="0" dirty="0" smtClean="0">
                          <a:latin typeface="+mj-lt"/>
                          <a:cs typeface="Times New Roman" panose="02020603050405020304" pitchFamily="18" charset="0"/>
                        </a:rPr>
                        <a:t>                         </a:t>
                      </a:r>
                      <a:r>
                        <a:rPr lang="en-US" sz="3400" b="0" dirty="0">
                          <a:latin typeface="+mj-lt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3400" b="0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b="0" dirty="0">
                          <a:latin typeface="+mj-lt"/>
                          <a:cs typeface="Times New Roman" panose="02020603050405020304" pitchFamily="18" charset="0"/>
                        </a:rPr>
                        <a:t>                       = </a:t>
                      </a:r>
                      <a:r>
                        <a:rPr lang="en-US" sz="3400" b="0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02369564"/>
                  </a:ext>
                </a:extLst>
              </a:tr>
              <a:tr h="635607">
                <a:tc>
                  <a:txBody>
                    <a:bodyPr/>
                    <a:lstStyle/>
                    <a:p>
                      <a:r>
                        <a:rPr lang="en-US" sz="3400" b="0" dirty="0">
                          <a:latin typeface="+mj-lt"/>
                          <a:cs typeface="Times New Roman" panose="02020603050405020304" pitchFamily="18" charset="0"/>
                        </a:rPr>
                        <a:t>         9 + 6 x 4 = 9 + 24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b="0" dirty="0">
                          <a:latin typeface="+mj-lt"/>
                          <a:cs typeface="Times New Roman" panose="02020603050405020304" pitchFamily="18" charset="0"/>
                        </a:rPr>
                        <a:t>  (28 + 21) : 7 = 49 : 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63114393"/>
                  </a:ext>
                </a:extLst>
              </a:tr>
              <a:tr h="635607">
                <a:tc>
                  <a:txBody>
                    <a:bodyPr/>
                    <a:lstStyle/>
                    <a:p>
                      <a:r>
                        <a:rPr lang="en-US" sz="3400" b="0" dirty="0">
                          <a:latin typeface="+mj-lt"/>
                          <a:cs typeface="Times New Roman" panose="02020603050405020304" pitchFamily="18" charset="0"/>
                        </a:rPr>
                        <a:t>                        = </a:t>
                      </a:r>
                      <a:r>
                        <a:rPr lang="en-US" sz="3400" b="0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b="0" dirty="0">
                          <a:latin typeface="+mj-lt"/>
                          <a:cs typeface="Times New Roman" panose="02020603050405020304" pitchFamily="18" charset="0"/>
                        </a:rPr>
                        <a:t>                       = </a:t>
                      </a:r>
                      <a:r>
                        <a:rPr lang="en-US" sz="3400" b="0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217522933"/>
                  </a:ext>
                </a:extLst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 rot="16200000" flipH="1">
            <a:off x="3176953" y="4319953"/>
            <a:ext cx="2590800" cy="4689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636" y="57868"/>
            <a:ext cx="8950963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400" b="1" u="sng" dirty="0"/>
              <a:t>Bài 5</a:t>
            </a:r>
            <a:r>
              <a:rPr lang="vi-VN" sz="3400" dirty="0"/>
              <a:t>. Mua 5 đôi dép cùng loại phải trả 92500 đồng. </a:t>
            </a:r>
            <a:r>
              <a:rPr lang="en-US" sz="3400" dirty="0"/>
              <a:t>H</a:t>
            </a:r>
            <a:r>
              <a:rPr lang="vi-VN" sz="3400" dirty="0"/>
              <a:t>ỏi </a:t>
            </a:r>
            <a:r>
              <a:rPr lang="vi-VN" sz="3400" dirty="0" smtClean="0"/>
              <a:t>mua</a:t>
            </a:r>
            <a:r>
              <a:rPr lang="en-US" sz="3400" dirty="0" smtClean="0"/>
              <a:t> </a:t>
            </a:r>
            <a:r>
              <a:rPr lang="vi-VN" sz="3400" dirty="0" smtClean="0"/>
              <a:t>3 </a:t>
            </a:r>
            <a:r>
              <a:rPr lang="en-US" sz="3400" dirty="0"/>
              <a:t>đ</a:t>
            </a:r>
            <a:r>
              <a:rPr lang="vi-VN" sz="3400" dirty="0"/>
              <a:t>ôi dép như thế phải trả </a:t>
            </a:r>
            <a:r>
              <a:rPr lang="vi-VN" sz="3400" dirty="0" smtClean="0"/>
              <a:t>bao</a:t>
            </a:r>
            <a:r>
              <a:rPr lang="en-US" sz="3400" dirty="0" smtClean="0"/>
              <a:t> </a:t>
            </a:r>
            <a:r>
              <a:rPr lang="vi-VN" sz="3400" dirty="0" smtClean="0"/>
              <a:t>nhiêu</a:t>
            </a:r>
            <a:r>
              <a:rPr lang="en-US" sz="3400" dirty="0" smtClean="0"/>
              <a:t> </a:t>
            </a:r>
            <a:r>
              <a:rPr lang="vi-VN" sz="3400" dirty="0" smtClean="0"/>
              <a:t>tiền?</a:t>
            </a:r>
            <a:r>
              <a:rPr lang="vi-VN" sz="3400" dirty="0"/>
              <a:t/>
            </a:r>
            <a:br>
              <a:rPr lang="vi-VN" sz="3400" dirty="0"/>
            </a:br>
            <a:endParaRPr lang="vi-VN" sz="34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429001"/>
            <a:ext cx="835824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u="sng" dirty="0" err="1" smtClean="0">
                <a:latin typeface="+mj-lt"/>
              </a:rPr>
              <a:t>Bài</a:t>
            </a:r>
            <a:r>
              <a:rPr lang="en-US" sz="3400" b="1" u="sng" dirty="0" smtClean="0">
                <a:latin typeface="+mj-lt"/>
              </a:rPr>
              <a:t> </a:t>
            </a:r>
            <a:r>
              <a:rPr lang="en-US" sz="3400" b="1" u="sng" dirty="0" err="1" smtClean="0">
                <a:latin typeface="+mj-lt"/>
              </a:rPr>
              <a:t>giải</a:t>
            </a:r>
            <a:endParaRPr lang="vi-VN" sz="3400" u="sng" dirty="0"/>
          </a:p>
          <a:p>
            <a:pPr algn="ctr"/>
            <a:r>
              <a:rPr lang="en-US" sz="3400" dirty="0">
                <a:cs typeface="Times New Roman" pitchFamily="18" charset="0"/>
              </a:rPr>
              <a:t>M</a:t>
            </a:r>
            <a:r>
              <a:rPr lang="vi-VN" sz="3400" dirty="0">
                <a:cs typeface="Times New Roman" pitchFamily="18" charset="0"/>
              </a:rPr>
              <a:t>ỗi đôi dép</a:t>
            </a:r>
            <a:r>
              <a:rPr lang="en-US" sz="3400" dirty="0">
                <a:cs typeface="Times New Roman" pitchFamily="18" charset="0"/>
              </a:rPr>
              <a:t> </a:t>
            </a:r>
            <a:r>
              <a:rPr lang="en-US" sz="3400" dirty="0" err="1">
                <a:cs typeface="Times New Roman" pitchFamily="18" charset="0"/>
              </a:rPr>
              <a:t>có</a:t>
            </a:r>
            <a:r>
              <a:rPr lang="en-US" sz="3400" dirty="0">
                <a:cs typeface="Times New Roman" pitchFamily="18" charset="0"/>
              </a:rPr>
              <a:t> </a:t>
            </a:r>
            <a:r>
              <a:rPr lang="en-US" sz="3400" dirty="0" err="1">
                <a:cs typeface="Times New Roman" pitchFamily="18" charset="0"/>
              </a:rPr>
              <a:t>giá</a:t>
            </a:r>
            <a:r>
              <a:rPr lang="en-US" sz="3400" dirty="0">
                <a:cs typeface="Times New Roman" pitchFamily="18" charset="0"/>
              </a:rPr>
              <a:t> </a:t>
            </a:r>
            <a:r>
              <a:rPr lang="en-US" sz="3400" dirty="0" err="1">
                <a:cs typeface="Times New Roman" pitchFamily="18" charset="0"/>
              </a:rPr>
              <a:t>tiền</a:t>
            </a:r>
            <a:r>
              <a:rPr lang="vi-VN" sz="3400" dirty="0">
                <a:cs typeface="Times New Roman" pitchFamily="18" charset="0"/>
              </a:rPr>
              <a:t> là:</a:t>
            </a:r>
          </a:p>
          <a:p>
            <a:pPr algn="ctr"/>
            <a:r>
              <a:rPr lang="vi-VN" sz="3400" dirty="0"/>
              <a:t>92500 : 5 = 18500 (đồng)</a:t>
            </a:r>
          </a:p>
          <a:p>
            <a:pPr algn="ctr"/>
            <a:r>
              <a:rPr lang="vi-VN" sz="3400" dirty="0"/>
              <a:t>Mua 3 đôi dép</a:t>
            </a:r>
            <a:r>
              <a:rPr lang="en-US" sz="3400" dirty="0"/>
              <a:t> </a:t>
            </a:r>
            <a:r>
              <a:rPr lang="en-US" sz="3400" dirty="0" err="1"/>
              <a:t>như</a:t>
            </a:r>
            <a:r>
              <a:rPr lang="en-US" sz="3400" dirty="0"/>
              <a:t> </a:t>
            </a:r>
            <a:r>
              <a:rPr lang="en-US" sz="3400" dirty="0" err="1"/>
              <a:t>thế</a:t>
            </a:r>
            <a:r>
              <a:rPr lang="vi-VN" sz="3400" dirty="0"/>
              <a:t> phải trả số tiền là:</a:t>
            </a:r>
          </a:p>
          <a:p>
            <a:pPr algn="ctr"/>
            <a:r>
              <a:rPr lang="vi-VN" sz="3400" dirty="0"/>
              <a:t>18500 x 3 = 55500 (đồng)</a:t>
            </a:r>
          </a:p>
          <a:p>
            <a:pPr algn="ctr"/>
            <a:r>
              <a:rPr lang="en-US" sz="3400" b="1" i="1" dirty="0" smtClean="0"/>
              <a:t>                                </a:t>
            </a:r>
            <a:r>
              <a:rPr lang="vi-VN" sz="3400" b="1" i="1" dirty="0" smtClean="0"/>
              <a:t>Đ</a:t>
            </a:r>
            <a:r>
              <a:rPr lang="en-US" sz="3400" b="1" i="1" dirty="0" err="1" smtClean="0"/>
              <a:t>áp</a:t>
            </a:r>
            <a:r>
              <a:rPr lang="en-US" sz="3400" b="1" i="1" dirty="0" smtClean="0"/>
              <a:t> </a:t>
            </a:r>
            <a:r>
              <a:rPr lang="en-US" sz="3400" b="1" i="1" dirty="0" err="1" smtClean="0"/>
              <a:t>số</a:t>
            </a:r>
            <a:r>
              <a:rPr lang="en-US" sz="3400" b="1" i="1" dirty="0" smtClean="0"/>
              <a:t> </a:t>
            </a:r>
            <a:r>
              <a:rPr lang="vi-VN" sz="3400" dirty="0" smtClean="0"/>
              <a:t>: </a:t>
            </a:r>
            <a:r>
              <a:rPr lang="vi-VN" sz="3400" dirty="0"/>
              <a:t>55500 đồng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1717432"/>
            <a:ext cx="4219425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u="sng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u="sng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dép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: 92 500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dép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: ....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48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/>
              <a:t>HOẠT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ĐỘNG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CỦNG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CỐ</a:t>
            </a:r>
            <a:endParaRPr lang="en-US" sz="4000" b="1" dirty="0" smtClean="0"/>
          </a:p>
          <a:p>
            <a:pPr algn="ctr"/>
            <a:r>
              <a:rPr lang="en-US" sz="4000" b="1" dirty="0" err="1" smtClean="0"/>
              <a:t>Nhận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xét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tiết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học</a:t>
            </a:r>
            <a:r>
              <a:rPr lang="en-US" sz="4000" b="1" dirty="0" smtClean="0"/>
              <a:t>.</a:t>
            </a:r>
            <a:endParaRPr lang="en-US" sz="4000" b="1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9.0&quot;&gt;&lt;object type=&quot;1&quot; unique_id=&quot;10001&quot;&gt;&lt;object type=&quot;2&quot; unique_id=&quot;10143&quot;&gt;&lt;object type=&quot;3&quot; unique_id=&quot;10145&quot;&gt;&lt;property id=&quot;20148&quot; value=&quot;5&quot;/&gt;&lt;property id=&quot;20300&quot; value=&quot;Slide 2&quot;/&gt;&lt;property id=&quot;20307&quot; value=&quot;262&quot;/&gt;&lt;/object&gt;&lt;object type=&quot;3&quot; unique_id=&quot;10146&quot;&gt;&lt;property id=&quot;20148&quot; value=&quot;5&quot;/&gt;&lt;property id=&quot;20300&quot; value=&quot;Slide 3&quot;/&gt;&lt;property id=&quot;20307&quot; value=&quot;256&quot;/&gt;&lt;/object&gt;&lt;object type=&quot;3&quot; unique_id=&quot;10147&quot;&gt;&lt;property id=&quot;20148&quot; value=&quot;5&quot;/&gt;&lt;property id=&quot;20300&quot; value=&quot;Slide 4&quot;/&gt;&lt;property id=&quot;20307&quot; value=&quot;257&quot;/&gt;&lt;/object&gt;&lt;object type=&quot;3&quot; unique_id=&quot;10148&quot;&gt;&lt;property id=&quot;20148&quot; value=&quot;5&quot;/&gt;&lt;property id=&quot;20300&quot; value=&quot;Slide 5&quot;/&gt;&lt;property id=&quot;20307&quot; value=&quot;258&quot;/&gt;&lt;/object&gt;&lt;object type=&quot;3&quot; unique_id=&quot;10149&quot;&gt;&lt;property id=&quot;20148&quot; value=&quot;5&quot;/&gt;&lt;property id=&quot;20300&quot; value=&quot;Slide 6&quot;/&gt;&lt;property id=&quot;20307&quot; value=&quot;259&quot;/&gt;&lt;/object&gt;&lt;object type=&quot;3&quot; unique_id=&quot;10150&quot;&gt;&lt;property id=&quot;20148&quot; value=&quot;5&quot;/&gt;&lt;property id=&quot;20300&quot; value=&quot;Slide 7&quot;/&gt;&lt;property id=&quot;20307&quot; value=&quot;260&quot;/&gt;&lt;/object&gt;&lt;object type=&quot;3&quot; unique_id=&quot;10151&quot;&gt;&lt;property id=&quot;20148&quot; value=&quot;5&quot;/&gt;&lt;property id=&quot;20300&quot; value=&quot;Slide 8&quot;/&gt;&lt;property id=&quot;20307&quot; value=&quot;263&quot;/&gt;&lt;/object&gt;&lt;object type=&quot;3&quot; unique_id=&quot;10192&quot;&gt;&lt;property id=&quot;20148&quot; value=&quot;5&quot;/&gt;&lt;property id=&quot;20300&quot; value=&quot;Slide 1&quot;/&gt;&lt;property id=&quot;20307&quot; value=&quot;264&quot;/&gt;&lt;/object&gt;&lt;/object&gt;&lt;object type=&quot;8&quot; unique_id=&quot;10161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7198</TotalTime>
  <Words>406</Words>
  <Application>Microsoft Office PowerPoint</Application>
  <PresentationFormat>On-screen Show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Case</dc:creator>
  <cp:lastModifiedBy>BKV</cp:lastModifiedBy>
  <cp:revision>94</cp:revision>
  <dcterms:created xsi:type="dcterms:W3CDTF">2016-08-17T13:56:10Z</dcterms:created>
  <dcterms:modified xsi:type="dcterms:W3CDTF">2022-05-24T03:59:46Z</dcterms:modified>
</cp:coreProperties>
</file>