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media/image14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2" r:id="rId6"/>
    <p:sldId id="263" r:id="rId7"/>
  </p:sldIdLst>
  <p:sldSz cx="9144000" cy="5143500" type="screen16x9"/>
  <p:notesSz cx="9144000" cy="5143500"/>
  <p:embeddedFontLst>
    <p:embeddedFont>
      <p:font typeface="Walter Turncoat" charset="0"/>
      <p:regular r:id="rId9"/>
    </p:embeddedFont>
    <p:embeddedFont>
      <p:font typeface="Abel" charset="0"/>
      <p:regular r:id="rId10"/>
      <p:bold r:id="rId11"/>
    </p:embeddedFont>
  </p:embeddedFontLst>
  <p:defaultTextStyle>
    <a:defPPr>
      <a:defRPr lang="en-US"/>
    </a:defPPr>
    <a:lvl1pPr marL="0" lvl="0" algn="l" rtl="0">
      <a:defRPr lang="en-US" sz="1800" dirty="0">
        <a:solidFill>
          <a:schemeClr val="tx1"/>
        </a:solidFill>
        <a:latin typeface="+mn-lt"/>
      </a:defRPr>
    </a:lvl1pPr>
    <a:lvl2pPr marL="457200" lvl="1" algn="l" rtl="0">
      <a:defRPr lang="en-US" sz="1800" dirty="0">
        <a:solidFill>
          <a:schemeClr val="tx1"/>
        </a:solidFill>
        <a:latin typeface="+mn-lt"/>
      </a:defRPr>
    </a:lvl2pPr>
    <a:lvl3pPr marL="914400" lvl="2" algn="l" rtl="0">
      <a:defRPr lang="en-US" sz="1800" dirty="0">
        <a:solidFill>
          <a:schemeClr val="tx1"/>
        </a:solidFill>
        <a:latin typeface="+mn-lt"/>
      </a:defRPr>
    </a:lvl3pPr>
    <a:lvl4pPr marL="1371600" lvl="3" algn="l" rtl="0">
      <a:defRPr lang="en-US" sz="1800" dirty="0">
        <a:solidFill>
          <a:schemeClr val="tx1"/>
        </a:solidFill>
        <a:latin typeface="+mn-lt"/>
      </a:defRPr>
    </a:lvl4pPr>
    <a:lvl5pPr marL="1828800" lvl="4" algn="l" rtl="0">
      <a:defRPr lang="en-US" sz="1800" dirty="0">
        <a:solidFill>
          <a:schemeClr val="tx1"/>
        </a:solidFill>
        <a:latin typeface="+mn-lt"/>
      </a:defRPr>
    </a:lvl5pPr>
    <a:lvl6pPr marL="2286000" lvl="5" algn="l" rtl="0">
      <a:defRPr lang="en-US" sz="1800" dirty="0">
        <a:solidFill>
          <a:schemeClr val="tx1"/>
        </a:solidFill>
        <a:latin typeface="+mn-lt"/>
      </a:defRPr>
    </a:lvl6pPr>
    <a:lvl7pPr marL="2743200" lvl="6" algn="l" rtl="0">
      <a:defRPr lang="en-US" sz="1800" dirty="0">
        <a:solidFill>
          <a:schemeClr val="tx1"/>
        </a:solidFill>
        <a:latin typeface="+mn-lt"/>
      </a:defRPr>
    </a:lvl7pPr>
    <a:lvl8pPr marL="3200400" lvl="7" algn="l" rtl="0">
      <a:defRPr lang="en-US" sz="1800" dirty="0">
        <a:solidFill>
          <a:schemeClr val="tx1"/>
        </a:solidFill>
        <a:latin typeface="+mn-lt"/>
      </a:defRPr>
    </a:lvl8pPr>
    <a:lvl9pPr marL="3657600" lvl="8" algn="l" rtl="0">
      <a:defRPr lang="en-US" sz="1800" dirty="0">
        <a:solidFill>
          <a:schemeClr val="tx1"/>
        </a:solidFill>
        <a:latin typeface="+mn-lt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>
      <p:cViewPr>
        <p:scale>
          <a:sx n="100" d="100"/>
          <a:sy n="100" d="100"/>
        </p:scale>
        <p:origin x="-320" y="-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65459-4C01-9248-BDAA-F28591FAF6F5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27042-6B61-B148-8485-8BBBFAA13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21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6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g"/><Relationship Id="rId4" Type="http://schemas.openxmlformats.org/officeDocument/2006/relationships/image" Target="../media/image6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g"/><Relationship Id="rId4" Type="http://schemas.openxmlformats.org/officeDocument/2006/relationships/image" Target="../media/image10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388579F-F7C7-4B3A-9AC2-DE528311D0A4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2E9353AE-8A74-46ED-AE85-1A57E6518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1560361"/>
            <a:ext cx="6981825" cy="1044991"/>
          </a:xfrm>
          <a:prstGeom prst="rect">
            <a:avLst/>
          </a:prstGeom>
        </p:spPr>
        <p:txBody>
          <a:bodyPr rtlCol="0"/>
          <a:lstStyle>
            <a:lvl1pPr lvl="0" algn="ctr">
              <a:defRPr lang="en-US" sz="3200" dirty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E838A75D-79FD-4A5E-991F-88820FFA0371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49B79C8-054D-4691-9907-F27057BF60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5850" y="2735404"/>
            <a:ext cx="6981825" cy="395854"/>
          </a:xfrm>
          <a:prstGeom prst="rect">
            <a:avLst/>
          </a:prstGeom>
          <a:ln w="9525" cap="rnd">
            <a:noFill/>
            <a:prstDash val="sysDot"/>
            <a:round/>
          </a:ln>
        </p:spPr>
        <p:txBody>
          <a:bodyPr vert="horz" lIns="91440" rtlCol="0" anchor="t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buNone/>
              <a:defRPr lang="en-US" sz="1800" b="1" i="0" cap="all" baseline="0" dirty="0">
                <a:solidFill>
                  <a:schemeClr val="tx2"/>
                </a:solidFill>
                <a:latin typeface="+mn-lt"/>
              </a:defRPr>
            </a:lvl1pPr>
            <a:lvl2pPr marL="457200" lvl="1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marL="914400" lvl="2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marL="1371600" lvl="3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marL="1828800" lvl="4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marL="2286000" lvl="5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marL="2743200" lvl="6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marL="3200400" lvl="7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marL="3657600" lvl="8" indent="0" algn="ctr">
              <a:buNone/>
              <a:defRPr lang="en-US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B681FCC9-042D-4CE6-BC2D-6401F7B59AC7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A0BE793-67F6-4871-A531-8CF44D8E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lvl="0"/>
          </a:lstStyle>
          <a:p>
            <a:r>
              <a:rPr lang="en-US" dirty="0"/>
              <a:t>&lt;#&gt;</a:t>
            </a:r>
          </a:p>
        </p:txBody>
      </p:sp>
      <p:sp>
        <p:nvSpPr>
          <p:cNvPr id="5" name="Footer Placeholder 4">
            <a:extLst>
              <a:ext uri="{92DB1251-D0FC-4003-99D3-2C12A88B9FEE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1B8C5A7-6B54-411B-B989-F54B11184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lvl="0"/>
          </a:lstStyle>
          <a:p>
            <a:r>
              <a:rPr lang="en-US" dirty="0"/>
              <a:t>Footer</a:t>
            </a:r>
          </a:p>
        </p:txBody>
      </p:sp>
      <p:sp>
        <p:nvSpPr>
          <p:cNvPr id="6" name="Date Placeholder 3">
            <a:extLst>
              <a:ext uri="{C2085B19-A70A-456D-BC36-D1CA8C771A76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EEE2504B-7239-4E26-9BED-24CC0D065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lvl="0"/>
          </a:lstStyle>
          <a:p>
            <a:r>
              <a:rPr lang="en-US" dirty="0"/>
              <a:t>Date</a:t>
            </a:r>
          </a:p>
        </p:txBody>
      </p:sp>
      <p:grpSp>
        <p:nvGrpSpPr>
          <p:cNvPr id="7" name="Group 6">
            <a:extLst>
              <a:ext uri="{85BC023B-7842-4401-AA15-7C8CBB0109FA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D6F6B94-1BAA-49A8-BE86-D3C09D91FDDF}"/>
              </a:ext>
            </a:extLst>
          </p:cNvPr>
          <p:cNvGrpSpPr>
            <a:grpSpLocks noChangeAspect="1"/>
          </p:cNvGrpSpPr>
          <p:nvPr/>
        </p:nvGrpSpPr>
        <p:grpSpPr>
          <a:xfrm>
            <a:off x="8320596" y="311583"/>
            <a:ext cx="694985" cy="653182"/>
            <a:chOff x="8320596" y="311583"/>
            <a:chExt cx="694985" cy="653182"/>
          </a:xfrm>
        </p:grpSpPr>
        <p:sp>
          <p:nvSpPr>
            <p:cNvPr id="8" name="Oval 7">
              <a:extLst>
                <a:ext uri="{A85E9124-97CD-40F6-A40B-C0C08C4B14A5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4BE78F69-95B8-4F3B-9AC0-EF5F50440430}"/>
                </a:ext>
              </a:extLst>
            </p:cNvPr>
            <p:cNvSpPr/>
            <p:nvPr/>
          </p:nvSpPr>
          <p:spPr>
            <a:xfrm>
              <a:off x="8444082" y="393266"/>
              <a:ext cx="571500" cy="5715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9" name="Picture 8">
              <a:extLst>
                <a:ext uri="{69A7C610-F353-45D1-A779-5D8CE4F2957B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B8EFBC00-D2D8-4163-A3AE-4D8E942DAD2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8320596" y="311583"/>
              <a:ext cx="694985" cy="653182"/>
            </a:xfrm>
            <a:prstGeom prst="rect">
              <a:avLst/>
            </a:prstGeom>
            <a:noFill/>
          </p:spPr>
        </p:pic>
      </p:grpSp>
      <p:pic>
        <p:nvPicPr>
          <p:cNvPr id="10" name="Picture 9">
            <a:extLst>
              <a:ext uri="{8DAF5580-4EAA-4B42-ADC9-88F956D89691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433FA0F2-C8C9-4671-ABB4-4D3FAF5D4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65" y="0"/>
            <a:ext cx="180002" cy="974732"/>
          </a:xfrm>
          <a:prstGeom prst="rect">
            <a:avLst/>
          </a:prstGeom>
          <a:noFill/>
        </p:spPr>
      </p:pic>
      <p:cxnSp>
        <p:nvCxnSpPr>
          <p:cNvPr id="11" name="Straight Connector 10">
            <a:extLst>
              <a:ext uri="{8C672FFA-B6BC-474D-89A5-66D0B5AE7592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415D73DE-AD17-43BD-A186-545616C099B4}"/>
              </a:ext>
            </a:extLst>
          </p:cNvPr>
          <p:cNvCxnSpPr/>
          <p:nvPr/>
        </p:nvCxnSpPr>
        <p:spPr>
          <a:xfrm rot="10800000" flipH="1" flipV="1">
            <a:off x="755528" y="1166598"/>
            <a:ext cx="66284" cy="39770"/>
          </a:xfrm>
          <a:prstGeom prst="line">
            <a:avLst/>
          </a:prstGeom>
          <a:ln>
            <a:solidFill>
              <a:srgbClr val="FFDA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</p:cxnSp>
      <p:cxnSp>
        <p:nvCxnSpPr>
          <p:cNvPr id="12" name="Straight Connector 11">
            <a:extLst>
              <a:ext uri="{E0B667C0-E7B2-4C1B-AA4A-87199325DC0A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272CE6E3-EEFB-42AA-ADD6-7AF3673CF210}"/>
              </a:ext>
            </a:extLst>
          </p:cNvPr>
          <p:cNvCxnSpPr/>
          <p:nvPr/>
        </p:nvCxnSpPr>
        <p:spPr>
          <a:xfrm rot="10800000" flipH="1" flipV="1">
            <a:off x="669359" y="1259396"/>
            <a:ext cx="39770" cy="53027"/>
          </a:xfrm>
          <a:prstGeom prst="line">
            <a:avLst/>
          </a:prstGeom>
          <a:ln>
            <a:solidFill>
              <a:srgbClr val="FFDA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</p:cxnSp>
      <p:cxnSp>
        <p:nvCxnSpPr>
          <p:cNvPr id="13" name="Straight Connector 12">
            <a:extLst>
              <a:ext uri="{0375B7E2-F2BC-4CC1-9D70-0C07BD9C309C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8DD5185-C85E-4216-B58D-F482C6239215}"/>
              </a:ext>
            </a:extLst>
          </p:cNvPr>
          <p:cNvCxnSpPr/>
          <p:nvPr/>
        </p:nvCxnSpPr>
        <p:spPr>
          <a:xfrm rot="10800000" flipH="1" flipV="1">
            <a:off x="550047" y="1279281"/>
            <a:ext cx="6580" cy="92797"/>
          </a:xfrm>
          <a:prstGeom prst="line">
            <a:avLst/>
          </a:prstGeom>
          <a:ln>
            <a:solidFill>
              <a:srgbClr val="FFDA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</p:cxnSp>
      <p:cxnSp>
        <p:nvCxnSpPr>
          <p:cNvPr id="14" name="Straight Connector 13">
            <a:extLst>
              <a:ext uri="{0E51AA80-3A17-4088-B03A-2730CC27497B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93A59E9-1725-49D4-AB8F-8706482BACBA}"/>
              </a:ext>
            </a:extLst>
          </p:cNvPr>
          <p:cNvCxnSpPr/>
          <p:nvPr/>
        </p:nvCxnSpPr>
        <p:spPr>
          <a:xfrm rot="10800000" flipV="1">
            <a:off x="390966" y="1239510"/>
            <a:ext cx="46398" cy="33142"/>
          </a:xfrm>
          <a:prstGeom prst="line">
            <a:avLst/>
          </a:prstGeom>
          <a:ln>
            <a:solidFill>
              <a:srgbClr val="FFDA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</p:cxnSp>
      <p:cxnSp>
        <p:nvCxnSpPr>
          <p:cNvPr id="15" name="Straight Connector 14">
            <a:extLst>
              <a:ext uri="{7EE48D91-4925-4C24-A9E4-684542A402A5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1ECAAB8-F778-45CB-AA29-5BD644F7F204}"/>
              </a:ext>
            </a:extLst>
          </p:cNvPr>
          <p:cNvCxnSpPr/>
          <p:nvPr/>
        </p:nvCxnSpPr>
        <p:spPr>
          <a:xfrm rot="10800000" flipV="1">
            <a:off x="291540" y="1120199"/>
            <a:ext cx="92797" cy="46398"/>
          </a:xfrm>
          <a:prstGeom prst="line">
            <a:avLst/>
          </a:prstGeom>
          <a:ln>
            <a:solidFill>
              <a:srgbClr val="FFDA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</p:cxnSp>
      <p:cxnSp>
        <p:nvCxnSpPr>
          <p:cNvPr id="16" name="Straight Connector 15">
            <a:extLst>
              <a:ext uri="{F81AEDBB-E945-4A45-BA19-E81EC24E4866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984E84C-0735-4082-956A-08DA02C2E26A}"/>
              </a:ext>
            </a:extLst>
          </p:cNvPr>
          <p:cNvCxnSpPr/>
          <p:nvPr/>
        </p:nvCxnSpPr>
        <p:spPr>
          <a:xfrm rot="10800000">
            <a:off x="344567" y="1000888"/>
            <a:ext cx="59655" cy="33142"/>
          </a:xfrm>
          <a:prstGeom prst="line">
            <a:avLst/>
          </a:prstGeom>
          <a:ln>
            <a:solidFill>
              <a:srgbClr val="FFDA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</p:cxnSp>
      <p:cxnSp>
        <p:nvCxnSpPr>
          <p:cNvPr id="17" name="Straight Connector 16">
            <a:extLst>
              <a:ext uri="{8D389EB0-0D30-4CCC-B883-37D3F32D3F20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80D9276-6C75-4FA0-89BE-0148079C1E74}"/>
              </a:ext>
            </a:extLst>
          </p:cNvPr>
          <p:cNvCxnSpPr/>
          <p:nvPr/>
        </p:nvCxnSpPr>
        <p:spPr>
          <a:xfrm rot="10800000" flipH="1">
            <a:off x="755528" y="1027401"/>
            <a:ext cx="59655" cy="46398"/>
          </a:xfrm>
          <a:prstGeom prst="line">
            <a:avLst/>
          </a:prstGeom>
          <a:ln>
            <a:solidFill>
              <a:srgbClr val="FFDA00"/>
            </a:solidFill>
          </a:ln>
        </p:spPr>
        <p:style>
          <a:lnRef idx="1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</p:cxnSp>
      <p:sp>
        <p:nvSpPr>
          <p:cNvPr id="18" name="Oval 17">
            <a:extLst>
              <a:ext uri="{93B9BB1A-FF59-4B29-BBD2-A88ED84C5740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5536A31-D79C-4044-BE1B-1082155FEDC0}"/>
              </a:ext>
            </a:extLst>
          </p:cNvPr>
          <p:cNvSpPr/>
          <p:nvPr/>
        </p:nvSpPr>
        <p:spPr>
          <a:xfrm>
            <a:off x="420498" y="980340"/>
            <a:ext cx="250042" cy="250042"/>
          </a:xfrm>
          <a:prstGeom prst="ellipse">
            <a:avLst/>
          </a:prstGeom>
          <a:solidFill>
            <a:srgbClr val="FFDA00"/>
          </a:solidFill>
          <a:ln>
            <a:noFill/>
          </a:ln>
          <a:effectLst/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9" name="Picture 18">
            <a:extLst>
              <a:ext uri="{43868C86-AFE4-4839-84B0-37A810E53CBE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A518044-152B-4121-959B-6C13716D27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258" y="0"/>
            <a:ext cx="533799" cy="1365364"/>
          </a:xfrm>
          <a:prstGeom prst="rect">
            <a:avLst/>
          </a:prstGeom>
          <a:noFill/>
        </p:spPr>
      </p:pic>
      <p:pic>
        <p:nvPicPr>
          <p:cNvPr id="20" name="Picture 19">
            <a:extLst>
              <a:ext uri="{4F97A217-87B1-4FDE-B649-513E7AE29C68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16F3FB9-DF7F-4DE6-9533-52C6296F8F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0"/>
            <a:ext cx="196978" cy="1003831"/>
          </a:xfrm>
          <a:prstGeom prst="rect">
            <a:avLst/>
          </a:prstGeom>
          <a:noFill/>
        </p:spPr>
      </p:pic>
      <p:pic>
        <p:nvPicPr>
          <p:cNvPr id="21" name="Picture 20">
            <a:extLst>
              <a:ext uri="{C353F366-EBB4-4672-892F-68B3D875A207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BA85550-09F9-4504-A745-810E06E587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1525" y="3771900"/>
            <a:ext cx="748665" cy="1391269"/>
          </a:xfrm>
          <a:prstGeom prst="rect">
            <a:avLst/>
          </a:prstGeom>
          <a:noFill/>
        </p:spPr>
      </p:pic>
      <p:cxnSp>
        <p:nvCxnSpPr>
          <p:cNvPr id="22" name="Straight Connector 21">
            <a:extLst>
              <a:ext uri="{DC10F011-08C2-4713-B4B2-4706639CAF19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2BC9E0FD-366E-448D-B5D0-64C625A2BFB0}"/>
              </a:ext>
            </a:extLst>
          </p:cNvPr>
          <p:cNvCxnSpPr/>
          <p:nvPr/>
        </p:nvCxnSpPr>
        <p:spPr>
          <a:xfrm rot="10800000" flipH="1">
            <a:off x="1628775" y="2657805"/>
            <a:ext cx="5881712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229B3439-EA04-4422-998F-7854A395BE8D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Text,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4D38C812-0A3F-4EB4-B430-DBA35F084A3A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2F1BC84-2109-4FEE-BC03-6DB89C9B03CC}"/>
              </a:ext>
            </a:extLst>
          </p:cNvPr>
          <p:cNvSpPr/>
          <p:nvPr/>
        </p:nvSpPr>
        <p:spPr>
          <a:xfrm>
            <a:off x="5934074" y="952500"/>
            <a:ext cx="2381250" cy="276225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4C54B6F4-A289-47BC-8DBC-1DF44B7FCAA8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94D8A10-DAD3-48C1-85E0-0DF9EFAA5139}"/>
              </a:ext>
            </a:extLst>
          </p:cNvPr>
          <p:cNvSpPr/>
          <p:nvPr/>
        </p:nvSpPr>
        <p:spPr>
          <a:xfrm>
            <a:off x="923925" y="952500"/>
            <a:ext cx="2381250" cy="2762250"/>
          </a:xfrm>
          <a:prstGeom prst="rect">
            <a:avLst/>
          </a:prstGeom>
          <a:solidFill>
            <a:schemeClr val="bg1">
              <a:alpha val="80000"/>
              <a:lumMod val="95000"/>
            </a:schemeClr>
          </a:solidFill>
          <a:ln w="9525" cap="flat">
            <a:noFill/>
            <a:prstDash val="solid"/>
            <a:round/>
          </a:ln>
          <a:effectLst/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EDA7B786-FAB9-47BB-82E7-9657F155D069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3A45C17-4C59-4F74-BD87-C724AC88C0D4}"/>
              </a:ext>
            </a:extLst>
          </p:cNvPr>
          <p:cNvSpPr/>
          <p:nvPr/>
        </p:nvSpPr>
        <p:spPr>
          <a:xfrm>
            <a:off x="3429000" y="952500"/>
            <a:ext cx="2381250" cy="2762250"/>
          </a:xfrm>
          <a:prstGeom prst="rect">
            <a:avLst/>
          </a:prstGeom>
          <a:solidFill>
            <a:schemeClr val="bg1">
              <a:alpha val="80000"/>
              <a:lumMod val="95000"/>
            </a:schemeClr>
          </a:solidFill>
          <a:ln w="9525" cap="flat">
            <a:noFill/>
            <a:prstDash val="solid"/>
            <a:round/>
          </a:ln>
          <a:effectLst/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874DF41D-09C7-4BEA-AEF8-C81E93182D65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A27F403-7689-48C8-8690-65601374C31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45080"/>
          <a:stretch>
            <a:fillRect/>
          </a:stretch>
        </p:blipFill>
        <p:spPr>
          <a:xfrm flipH="1">
            <a:off x="-14129" y="-20099"/>
            <a:ext cx="1375415" cy="424410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314EE12D-C0B6-410B-AC43-A263643E7C20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B410B53C-8CE6-49A4-BF03-EB75BFB002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1525" y="3771900"/>
            <a:ext cx="748665" cy="1391269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74A2079D-EAA5-4322-9125-4475E310AC72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7ACC87F-BD01-47AE-AB84-FA32C3E83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lvl="0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2">
            <a:extLst>
              <a:ext uri="{90BB2066-A7FF-4E26-9058-744217B62076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FEC19F8-4FA0-43CA-8ED7-3FAB49959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71550" y="1000125"/>
            <a:ext cx="2286000" cy="2667000"/>
          </a:xfrm>
          <a:ln w="38100">
            <a:noFill/>
            <a:miter lim="800000"/>
          </a:ln>
        </p:spPr>
        <p:txBody>
          <a:bodyPr rtlCol="0"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0769DB84-2C1D-4906-9CAC-C87DDC3C4DC6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52A00C9-8BB4-46BD-A3AE-514C336AE9A9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904875" y="3826418"/>
            <a:ext cx="2409825" cy="747420"/>
          </a:xfrm>
          <a:prstGeom prst="rect">
            <a:avLst/>
          </a:prstGeom>
          <a:solidFill>
            <a:schemeClr val="accent4">
              <a:alpha val="19999"/>
              <a:lumMod val="20000"/>
              <a:lumOff val="80000"/>
            </a:schemeClr>
          </a:solidFill>
        </p:spPr>
        <p:txBody>
          <a:bodyPr vert="horz" rtlCol="0" anchor="ctr">
            <a:normAutofit/>
          </a:bodyPr>
          <a:lstStyle>
            <a:lvl1pPr marL="0" lvl="0" indent="0" algn="ctr">
              <a:lnSpc>
                <a:spcPct val="100000"/>
              </a:lnSpc>
              <a:buFont typeface="Arial"/>
              <a:buNone/>
              <a:def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  <a:lvl2pPr lvl="1">
              <a:lnSpc>
                <a:spcPct val="129999"/>
              </a:lnSpc>
              <a:defRPr lang="en-US" sz="100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lvl="2">
              <a:lnSpc>
                <a:spcPts val="1200"/>
              </a:lnSpc>
              <a:defRPr lang="en-US" sz="1050" i="1" dirty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3pPr>
            <a:lvl4pPr lvl="3">
              <a:lnSpc>
                <a:spcPts val="1200"/>
              </a:lnSpc>
              <a:defRPr lang="en-US" sz="1050" i="0" dirty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4pPr>
            <a:lvl5pPr lvl="4">
              <a:lnSpc>
                <a:spcPts val="1200"/>
              </a:lnSpc>
              <a:buFont typeface="Arial"/>
              <a:buChar char="»"/>
              <a:defRPr lang="en-US" sz="1050" i="1" dirty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>
            <a:extLst>
              <a:ext uri="{18AFCBC1-1E1D-44FD-9BAA-659A318500FC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9767930-8D4B-4DA2-BB4C-392D5578C080}"/>
              </a:ext>
            </a:extLst>
          </p:cNvPr>
          <p:cNvSpPr>
            <a:spLocks noGrp="1"/>
          </p:cNvSpPr>
          <p:nvPr>
            <p:ph type="pic" idx="3"/>
          </p:nvPr>
        </p:nvSpPr>
        <p:spPr>
          <a:xfrm>
            <a:off x="3476625" y="1000125"/>
            <a:ext cx="2286000" cy="2667000"/>
          </a:xfrm>
          <a:ln w="38100">
            <a:noFill/>
            <a:miter lim="800000"/>
          </a:ln>
        </p:spPr>
        <p:txBody>
          <a:bodyPr rtlCol="0"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Content Placeholder 2">
            <a:extLst>
              <a:ext uri="{18DF80FF-8FFA-4B37-880E-BC80BCADC262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1703085-B77F-4E35-B2F4-F046B33A118B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3449177" y="3821656"/>
            <a:ext cx="2361072" cy="747420"/>
          </a:xfrm>
          <a:prstGeom prst="rect">
            <a:avLst/>
          </a:prstGeom>
          <a:solidFill>
            <a:schemeClr val="accent4">
              <a:alpha val="19999"/>
              <a:lumMod val="20000"/>
              <a:lumOff val="80000"/>
            </a:schemeClr>
          </a:solidFill>
        </p:spPr>
        <p:txBody>
          <a:bodyPr vert="horz" rtlCol="0" anchor="ctr">
            <a:normAutofit/>
          </a:bodyPr>
          <a:lstStyle>
            <a:lvl1pPr marL="0" lvl="0" indent="0" algn="ctr">
              <a:lnSpc>
                <a:spcPct val="100000"/>
              </a:lnSpc>
              <a:buFont typeface="Arial"/>
              <a:buNone/>
              <a:def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  <a:lvl2pPr lvl="1">
              <a:lnSpc>
                <a:spcPct val="129999"/>
              </a:lnSpc>
              <a:defRPr lang="en-US" sz="100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lvl="2">
              <a:lnSpc>
                <a:spcPts val="1200"/>
              </a:lnSpc>
              <a:defRPr lang="en-US" sz="1050" i="1" dirty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3pPr>
            <a:lvl4pPr lvl="3">
              <a:lnSpc>
                <a:spcPts val="1200"/>
              </a:lnSpc>
              <a:defRPr lang="en-US" sz="1050" i="0" dirty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4pPr>
            <a:lvl5pPr lvl="4">
              <a:lnSpc>
                <a:spcPts val="1200"/>
              </a:lnSpc>
              <a:buFont typeface="Arial"/>
              <a:buChar char="»"/>
              <a:defRPr lang="en-US" sz="1050" i="1" dirty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2">
            <a:extLst>
              <a:ext uri="{BA85F1B2-B7CC-4A34-8255-D5ADD59D6AA9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B147EA53-083D-42D4-AD2A-A8C571CF106F}"/>
              </a:ext>
            </a:extLst>
          </p:cNvPr>
          <p:cNvSpPr>
            <a:spLocks noGrp="1"/>
          </p:cNvSpPr>
          <p:nvPr>
            <p:ph type="pic" idx="5"/>
          </p:nvPr>
        </p:nvSpPr>
        <p:spPr>
          <a:xfrm>
            <a:off x="5971048" y="1000125"/>
            <a:ext cx="2288980" cy="2667000"/>
          </a:xfrm>
          <a:noFill/>
          <a:ln w="38100">
            <a:noFill/>
            <a:miter lim="800000"/>
          </a:ln>
        </p:spPr>
        <p:txBody>
          <a:bodyPr rtlCol="0"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Content Placeholder 2">
            <a:extLst>
              <a:ext uri="{0BA597CC-6CD6-4CD1-BE73-94B4E2013E8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9C18538-F5E4-4BDE-AB4D-13CEE3E8EDE3}"/>
              </a:ext>
            </a:extLst>
          </p:cNvPr>
          <p:cNvSpPr>
            <a:spLocks noGrp="1"/>
          </p:cNvSpPr>
          <p:nvPr>
            <p:ph type="body" idx="6"/>
          </p:nvPr>
        </p:nvSpPr>
        <p:spPr>
          <a:xfrm>
            <a:off x="5943600" y="3826418"/>
            <a:ext cx="2362200" cy="744789"/>
          </a:xfrm>
          <a:custGeom>
            <a:avLst/>
            <a:gdLst/>
            <a:ahLst/>
            <a:cxnLst/>
            <a:rect l="0" t="0" r="r" b="b"/>
            <a:pathLst>
              <a:path w="2362200" h="744790">
                <a:moveTo>
                  <a:pt x="0" y="0"/>
                </a:moveTo>
                <a:lnTo>
                  <a:pt x="2362200" y="0"/>
                </a:lnTo>
                <a:lnTo>
                  <a:pt x="2362200" y="744790"/>
                </a:lnTo>
                <a:lnTo>
                  <a:pt x="0" y="744790"/>
                </a:lnTo>
                <a:close/>
              </a:path>
            </a:pathLst>
          </a:custGeom>
          <a:solidFill>
            <a:schemeClr val="accent4">
              <a:alpha val="19999"/>
              <a:lumMod val="20000"/>
              <a:lumOff val="80000"/>
            </a:schemeClr>
          </a:solidFill>
        </p:spPr>
        <p:txBody>
          <a:bodyPr vert="horz" tIns="95250" rtlCol="0" anchor="ctr">
            <a:normAutofit/>
          </a:bodyPr>
          <a:lstStyle>
            <a:lvl1pPr marL="0" lvl="0" indent="0" algn="ctr">
              <a:lnSpc>
                <a:spcPct val="100000"/>
              </a:lnSpc>
              <a:buFont typeface="Arial"/>
              <a:buNone/>
              <a:def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  <a:lvl2pPr lvl="1">
              <a:lnSpc>
                <a:spcPct val="129999"/>
              </a:lnSpc>
              <a:defRPr lang="en-US" sz="1000" dirty="0">
                <a:solidFill>
                  <a:schemeClr val="bg1">
                    <a:lumMod val="65000"/>
                  </a:schemeClr>
                </a:solidFill>
                <a:latin typeface="+mn-lt"/>
              </a:defRPr>
            </a:lvl2pPr>
            <a:lvl3pPr lvl="2">
              <a:lnSpc>
                <a:spcPts val="1200"/>
              </a:lnSpc>
              <a:defRPr lang="en-US" sz="1050" i="1" dirty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3pPr>
            <a:lvl4pPr lvl="3">
              <a:lnSpc>
                <a:spcPts val="1200"/>
              </a:lnSpc>
              <a:defRPr lang="en-US" sz="1050" i="0" dirty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4pPr>
            <a:lvl5pPr lvl="4">
              <a:lnSpc>
                <a:spcPts val="1200"/>
              </a:lnSpc>
              <a:buFont typeface="Arial"/>
              <a:buChar char="»"/>
              <a:defRPr lang="en-US" sz="1050" i="1" dirty="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4">
            <a:extLst>
              <a:ext uri="{C5B477D5-B4DC-4055-8E33-3162937B7235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43F1CAC-B262-4692-AE02-381B9568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r>
              <a:rPr lang="en-US" dirty="0"/>
              <a:t>&lt;#&gt;</a:t>
            </a:r>
          </a:p>
        </p:txBody>
      </p:sp>
      <p:sp>
        <p:nvSpPr>
          <p:cNvPr id="15" name="Footer Placeholder 3">
            <a:extLst>
              <a:ext uri="{4F4A8131-7578-496E-8503-F32A0AD1B75C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EAB7594-48C0-4E3F-9F1F-D8F07A3D9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en-US" dirty="0"/>
              <a:t>Footer</a:t>
            </a:r>
          </a:p>
        </p:txBody>
      </p:sp>
      <p:sp>
        <p:nvSpPr>
          <p:cNvPr id="16" name="Date Placeholder 1">
            <a:extLst>
              <a:ext uri="{01F9022D-BAEE-4440-9937-EED6464D1C87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0912C9C8-2358-4CC9-8D80-B009B113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dirty="0"/>
              <a:t>Date</a:t>
            </a:r>
          </a:p>
        </p:txBody>
      </p:sp>
    </p:spTree>
    <p:custDataLst>
      <p:tags r:id="rId1"/>
    </p:custDataLst>
    <p:extLst>
      <p:ext uri="{B2EF1E2C-A5CF-474B-A2D7-A893063000DE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BF949BE0-F770-4195-A3AC-224B0F0785A6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6912B07-96EF-4F56-9687-5F4DBD2C31D3}"/>
              </a:ext>
            </a:extLst>
          </p:cNvPr>
          <p:cNvSpPr/>
          <p:nvPr/>
        </p:nvSpPr>
        <p:spPr>
          <a:xfrm>
            <a:off x="5848350" y="950595"/>
            <a:ext cx="2476500" cy="3791004"/>
          </a:xfrm>
          <a:prstGeom prst="rect">
            <a:avLst/>
          </a:prstGeom>
          <a:solidFill>
            <a:schemeClr val="bg1">
              <a:alpha val="80000"/>
              <a:lumMod val="95000"/>
            </a:schemeClr>
          </a:solidFill>
          <a:ln w="9525" cap="flat">
            <a:noFill/>
            <a:prstDash val="solid"/>
            <a:round/>
          </a:ln>
          <a:effectLst/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41813599-5EAB-4A9A-AA47-C6BFB63B1821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E7B942D-656F-4A90-91C4-9883F1E4AA1A}"/>
              </a:ext>
            </a:extLst>
          </p:cNvPr>
          <p:cNvSpPr/>
          <p:nvPr/>
        </p:nvSpPr>
        <p:spPr>
          <a:xfrm>
            <a:off x="3248025" y="950595"/>
            <a:ext cx="2476500" cy="3811905"/>
          </a:xfrm>
          <a:prstGeom prst="rect">
            <a:avLst/>
          </a:prstGeom>
          <a:solidFill>
            <a:schemeClr val="bg1">
              <a:alpha val="80000"/>
              <a:lumMod val="95000"/>
            </a:schemeClr>
          </a:solidFill>
          <a:ln w="9525" cap="flat">
            <a:noFill/>
            <a:prstDash val="solid"/>
            <a:round/>
          </a:ln>
          <a:effectLst/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4D9F5CE1-FA8B-4181-9B59-7A8B613B5BA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4836E466-DC35-4226-B487-91A8B241E2BD}"/>
              </a:ext>
            </a:extLst>
          </p:cNvPr>
          <p:cNvSpPr/>
          <p:nvPr/>
        </p:nvSpPr>
        <p:spPr>
          <a:xfrm>
            <a:off x="952500" y="2893206"/>
            <a:ext cx="2190750" cy="1869293"/>
          </a:xfrm>
          <a:prstGeom prst="rect">
            <a:avLst/>
          </a:prstGeom>
          <a:solidFill>
            <a:schemeClr val="bg1">
              <a:alpha val="80000"/>
              <a:lumMod val="95000"/>
            </a:schemeClr>
          </a:solidFill>
          <a:ln w="9525" cap="flat">
            <a:noFill/>
            <a:prstDash val="solid"/>
            <a:round/>
          </a:ln>
          <a:effectLst/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23AFB6D3-4E53-4134-ABAD-66844B6191CC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85A426A-BCDC-4B84-903C-DB4577763B4C}"/>
              </a:ext>
            </a:extLst>
          </p:cNvPr>
          <p:cNvSpPr/>
          <p:nvPr/>
        </p:nvSpPr>
        <p:spPr>
          <a:xfrm>
            <a:off x="914400" y="955833"/>
            <a:ext cx="2190750" cy="1764982"/>
          </a:xfrm>
          <a:prstGeom prst="rect">
            <a:avLst/>
          </a:prstGeom>
          <a:solidFill>
            <a:schemeClr val="bg1">
              <a:alpha val="80000"/>
              <a:lumMod val="95000"/>
            </a:schemeClr>
          </a:solidFill>
          <a:ln w="9525" cap="flat">
            <a:noFill/>
            <a:prstDash val="solid"/>
            <a:round/>
          </a:ln>
          <a:effectLst/>
        </p:spPr>
        <p:style>
          <a:lnRef idx="1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rgbClr val="FFFFFF"/>
          </a:fontRef>
        </p:style>
        <p:txBody>
          <a:bodyPr vert="horz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156C8CFF-7B09-466A-840E-62D6DC9E9D7C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46F153ED-B2EC-48CA-85A6-B04623FCC98F}"/>
              </a:ext>
            </a:extLst>
          </p:cNvPr>
          <p:cNvGrpSpPr>
            <a:grpSpLocks noChangeAspect="1"/>
          </p:cNvGrpSpPr>
          <p:nvPr/>
        </p:nvGrpSpPr>
        <p:grpSpPr>
          <a:xfrm>
            <a:off x="152400" y="0"/>
            <a:ext cx="674658" cy="1372079"/>
            <a:chOff x="1524000" y="1341560"/>
            <a:chExt cx="738304" cy="1501519"/>
          </a:xfrm>
        </p:grpSpPr>
        <p:cxnSp>
          <p:nvCxnSpPr>
            <p:cNvPr id="7" name="Straight Connector 6">
              <a:extLst>
                <a:ext uri="{CC652357-579B-40BF-871D-765D6BAED01B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9C6D715-A5FE-4963-9390-6A4518CD8C74}"/>
                </a:ext>
              </a:extLst>
            </p:cNvPr>
            <p:cNvCxnSpPr/>
            <p:nvPr/>
          </p:nvCxnSpPr>
          <p:spPr>
            <a:xfrm rot="10800000" flipH="1" flipV="1">
              <a:off x="2184027" y="2618212"/>
              <a:ext cx="72537" cy="4352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8" name="Straight Connector 7">
              <a:extLst>
                <a:ext uri="{73D062EE-523D-4CD5-9780-8894413710B8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47A422B-22F6-4E9F-BAFA-D39647557A58}"/>
                </a:ext>
              </a:extLst>
            </p:cNvPr>
            <p:cNvCxnSpPr/>
            <p:nvPr/>
          </p:nvCxnSpPr>
          <p:spPr>
            <a:xfrm rot="10800000" flipH="1" flipV="1">
              <a:off x="2089728" y="2719765"/>
              <a:ext cx="43522" cy="58029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9" name="Straight Connector 8">
              <a:extLst>
                <a:ext uri="{8368BC40-F08C-4E1A-B8ED-9A7C397356F7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4AF9CB2-EB07-4026-B8F0-B55B16774BF8}"/>
                </a:ext>
              </a:extLst>
            </p:cNvPr>
            <p:cNvCxnSpPr/>
            <p:nvPr/>
          </p:nvCxnSpPr>
          <p:spPr>
            <a:xfrm rot="10800000" flipH="1" flipV="1">
              <a:off x="1959161" y="2741527"/>
              <a:ext cx="7200" cy="10155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0" name="Straight Connector 9">
              <a:extLst>
                <a:ext uri="{CDF19CFF-B1B4-48CB-AF97-59C05C09B6CE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440D98C-57BD-49C2-A945-1B1AB13D81F8}"/>
                </a:ext>
              </a:extLst>
            </p:cNvPr>
            <p:cNvCxnSpPr/>
            <p:nvPr/>
          </p:nvCxnSpPr>
          <p:spPr>
            <a:xfrm rot="10800000" flipV="1">
              <a:off x="1785072" y="2698004"/>
              <a:ext cx="50776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1" name="Straight Connector 10">
              <a:extLst>
                <a:ext uri="{8718D196-D7E8-43E5-BA29-A101F828C8A1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CD92809-896C-4F7E-BF5C-49719D9B718C}"/>
                </a:ext>
              </a:extLst>
            </p:cNvPr>
            <p:cNvCxnSpPr/>
            <p:nvPr/>
          </p:nvCxnSpPr>
          <p:spPr>
            <a:xfrm rot="10800000" flipV="1">
              <a:off x="1676266" y="2567437"/>
              <a:ext cx="101552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2" name="Straight Connector 11">
              <a:extLst>
                <a:ext uri="{29D0953D-1F22-4908-ABD8-FF86A402377C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033186B-B4EB-4132-A75E-5E5596B1B5BE}"/>
                </a:ext>
              </a:extLst>
            </p:cNvPr>
            <p:cNvCxnSpPr/>
            <p:nvPr/>
          </p:nvCxnSpPr>
          <p:spPr>
            <a:xfrm rot="10800000">
              <a:off x="1734296" y="2436870"/>
              <a:ext cx="65283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3" name="Straight Connector 12">
              <a:extLst>
                <a:ext uri="{8DC98018-FD83-45B3-B859-CF9168901CBF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F3478B8-35A6-474B-8D0A-C03EC467CBF0}"/>
                </a:ext>
              </a:extLst>
            </p:cNvPr>
            <p:cNvCxnSpPr/>
            <p:nvPr/>
          </p:nvCxnSpPr>
          <p:spPr>
            <a:xfrm rot="10800000" flipH="1">
              <a:off x="2184027" y="2465885"/>
              <a:ext cx="65283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sp>
          <p:nvSpPr>
            <p:cNvPr id="14" name="Oval 13">
              <a:extLst>
                <a:ext uri="{019516AA-4406-4073-9307-2A40F6D959AB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8786493-996C-4E9D-8399-96420E15293D}"/>
                </a:ext>
              </a:extLst>
            </p:cNvPr>
            <p:cNvSpPr/>
            <p:nvPr/>
          </p:nvSpPr>
          <p:spPr>
            <a:xfrm>
              <a:off x="1817390" y="2414384"/>
              <a:ext cx="273631" cy="273631"/>
            </a:xfrm>
            <a:prstGeom prst="ellipse">
              <a:avLst/>
            </a:prstGeom>
            <a:solidFill>
              <a:srgbClr val="FFDA00"/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5" name="Picture 14">
              <a:extLst>
                <a:ext uri="{896A512C-4839-4249-B57B-6A7ECCDC77EE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E8EE0068-BA22-4BAB-8997-20568614B1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678146" y="1341560"/>
              <a:ext cx="584157" cy="1494171"/>
            </a:xfrm>
            <a:prstGeom prst="rect">
              <a:avLst/>
            </a:prstGeom>
            <a:noFill/>
          </p:spPr>
        </p:pic>
        <p:pic>
          <p:nvPicPr>
            <p:cNvPr id="16" name="Picture 15">
              <a:extLst>
                <a:ext uri="{6A46FCF0-2CF6-46DF-8817-A111DEC92D57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B1BF96F-BA36-4E54-8DAA-5441D9D8EA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524000" y="1341560"/>
              <a:ext cx="215560" cy="1098530"/>
            </a:xfrm>
            <a:prstGeom prst="rect">
              <a:avLst/>
            </a:prstGeom>
            <a:noFill/>
          </p:spPr>
        </p:pic>
      </p:grpSp>
      <p:cxnSp>
        <p:nvCxnSpPr>
          <p:cNvPr id="17" name="Straight Connector 16">
            <a:extLst>
              <a:ext uri="{435EC71E-DA74-47A8-B499-1EFE97BADA41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E555DC8-B0E5-4A8C-85A0-01024385E3A2}"/>
              </a:ext>
            </a:extLst>
          </p:cNvPr>
          <p:cNvCxnSpPr/>
          <p:nvPr/>
        </p:nvCxnSpPr>
        <p:spPr>
          <a:xfrm rot="10800000" flipH="1" flipV="1">
            <a:off x="911521" y="851852"/>
            <a:ext cx="4960596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C9958D71-09A5-48A7-A8F3-EFEFD5BA1EAF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88E2C8A-1843-4AC0-9E7F-A46D9C2ACEE8}"/>
              </a:ext>
            </a:extLst>
          </p:cNvPr>
          <p:cNvGrpSpPr>
            <a:grpSpLocks noChangeAspect="1"/>
          </p:cNvGrpSpPr>
          <p:nvPr/>
        </p:nvGrpSpPr>
        <p:grpSpPr>
          <a:xfrm>
            <a:off x="8320596" y="311583"/>
            <a:ext cx="694985" cy="653182"/>
            <a:chOff x="8320596" y="311583"/>
            <a:chExt cx="694985" cy="653182"/>
          </a:xfrm>
        </p:grpSpPr>
        <p:sp>
          <p:nvSpPr>
            <p:cNvPr id="19" name="Oval 18">
              <a:extLst>
                <a:ext uri="{3F80EA5B-7889-42F0-B05B-FF6991919FC9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363A74C-72BA-4DDA-89E9-FB45731B1F61}"/>
                </a:ext>
              </a:extLst>
            </p:cNvPr>
            <p:cNvSpPr/>
            <p:nvPr/>
          </p:nvSpPr>
          <p:spPr>
            <a:xfrm>
              <a:off x="8444082" y="393266"/>
              <a:ext cx="571500" cy="5715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20" name="Picture 19">
              <a:extLst>
                <a:ext uri="{B134B00B-6BB0-408F-9F8E-7EB42E2D5721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3EE8E96-0CBF-460D-BE66-6717E1F08D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320596" y="311583"/>
              <a:ext cx="694985" cy="653182"/>
            </a:xfrm>
            <a:prstGeom prst="rect">
              <a:avLst/>
            </a:prstGeom>
            <a:noFill/>
          </p:spPr>
        </p:pic>
      </p:grpSp>
      <p:sp>
        <p:nvSpPr>
          <p:cNvPr id="21" name="Title 1">
            <a:extLst>
              <a:ext uri="{064ADE08-CE96-49A6-A0F9-395263048BD5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20D7A57-C600-49B0-BBAB-6F4F94CF9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lvl="0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Picture Placeholder 2">
            <a:extLst>
              <a:ext uri="{035CD3C8-437F-4609-8CC2-31F991C0C229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B7B1F60C-6A07-4203-8F4B-0416CCC60C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62025" y="998150"/>
            <a:ext cx="2095500" cy="1661160"/>
          </a:xfrm>
          <a:ln w="38100">
            <a:noFill/>
            <a:miter lim="800000"/>
          </a:ln>
        </p:spPr>
        <p:txBody>
          <a:bodyPr rtlCol="0"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">
            <a:extLst>
              <a:ext uri="{C8C6CA56-9563-4271-A6A5-16B49B8BE7D8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BE4780A-C576-418F-AF8D-72BD20B8204B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1000125" y="2955539"/>
            <a:ext cx="2095500" cy="1759335"/>
          </a:xfrm>
          <a:ln w="38100">
            <a:noFill/>
            <a:miter lim="800000"/>
          </a:ln>
        </p:spPr>
        <p:txBody>
          <a:bodyPr rtlCol="0"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">
            <a:extLst>
              <a:ext uri="{15D079B1-2CF6-4B41-BC25-018A6111B6CA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8B1A826-2ACB-4EAB-A397-B18CDD763F5B}"/>
              </a:ext>
            </a:extLst>
          </p:cNvPr>
          <p:cNvSpPr>
            <a:spLocks noGrp="1"/>
          </p:cNvSpPr>
          <p:nvPr>
            <p:ph type="pic" idx="3"/>
          </p:nvPr>
        </p:nvSpPr>
        <p:spPr>
          <a:xfrm>
            <a:off x="3295650" y="1002506"/>
            <a:ext cx="2381013" cy="3706019"/>
          </a:xfrm>
          <a:ln w="38100">
            <a:noFill/>
            <a:miter lim="800000"/>
          </a:ln>
        </p:spPr>
        <p:txBody>
          <a:bodyPr rtlCol="0"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">
            <a:extLst>
              <a:ext uri="{8D30C5D3-2A79-44A3-929D-3B3085E4607F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9B53428-737C-4A0F-916E-88F750057DEA}"/>
              </a:ext>
            </a:extLst>
          </p:cNvPr>
          <p:cNvSpPr>
            <a:spLocks noGrp="1"/>
          </p:cNvSpPr>
          <p:nvPr>
            <p:ph type="pic" idx="4"/>
          </p:nvPr>
        </p:nvSpPr>
        <p:spPr>
          <a:xfrm>
            <a:off x="5895974" y="1002506"/>
            <a:ext cx="2380125" cy="3685699"/>
          </a:xfrm>
          <a:ln w="38100">
            <a:noFill/>
            <a:miter lim="800000"/>
          </a:ln>
        </p:spPr>
        <p:txBody>
          <a:bodyPr rtlCol="0"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Slide Number Placeholder 4">
            <a:extLst>
              <a:ext uri="{75E9455E-88E5-474B-B8F9-5FCB9617B87F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808C39D-5EA0-447D-A584-9281B4CF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r>
              <a:rPr lang="en-US" dirty="0"/>
              <a:t>&lt;#&gt;</a:t>
            </a:r>
          </a:p>
        </p:txBody>
      </p:sp>
      <p:sp>
        <p:nvSpPr>
          <p:cNvPr id="27" name="Footer Placeholder 3">
            <a:extLst>
              <a:ext uri="{31335919-B374-4E38-B0A1-F3EA9CF75E98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661602C-011D-4877-8E35-D2E96CB2F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en-US" dirty="0"/>
              <a:t>Footer</a:t>
            </a:r>
          </a:p>
        </p:txBody>
      </p:sp>
      <p:sp>
        <p:nvSpPr>
          <p:cNvPr id="28" name="Date Placeholder 1">
            <a:extLst>
              <a:ext uri="{770BE4DE-EE4B-4721-BF06-F752996C4F9F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A63E225-C998-4AFD-8CC1-027B419D2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dirty="0"/>
              <a:t>Date</a:t>
            </a:r>
          </a:p>
        </p:txBody>
      </p:sp>
    </p:spTree>
    <p:custDataLst>
      <p:tags r:id="rId1"/>
    </p:custDataLst>
    <p:extLst>
      <p:ext uri="{B4A8323A-D24E-4310-ADAD-7FB323E9A31F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90CA6C92-10C3-4F2E-BC97-245FC27A15ED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2C428AC-5885-452F-AC19-6E9A8D7C55D5}"/>
              </a:ext>
            </a:extLst>
          </p:cNvPr>
          <p:cNvGrpSpPr>
            <a:grpSpLocks noChangeAspect="1"/>
          </p:cNvGrpSpPr>
          <p:nvPr/>
        </p:nvGrpSpPr>
        <p:grpSpPr>
          <a:xfrm>
            <a:off x="152400" y="0"/>
            <a:ext cx="674658" cy="1372079"/>
            <a:chOff x="1524000" y="1341560"/>
            <a:chExt cx="738304" cy="1501519"/>
          </a:xfrm>
        </p:grpSpPr>
        <p:cxnSp>
          <p:nvCxnSpPr>
            <p:cNvPr id="3" name="Straight Connector 2">
              <a:extLst>
                <a:ext uri="{715A296B-7497-4FDF-B8C3-D878A007960C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DA47D7F-1842-4A71-A195-515421A68CD4}"/>
                </a:ext>
              </a:extLst>
            </p:cNvPr>
            <p:cNvCxnSpPr/>
            <p:nvPr/>
          </p:nvCxnSpPr>
          <p:spPr>
            <a:xfrm rot="10800000" flipH="1" flipV="1">
              <a:off x="2184027" y="2618212"/>
              <a:ext cx="72537" cy="4352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4" name="Straight Connector 3">
              <a:extLst>
                <a:ext uri="{849F2EB2-9810-49E2-8ACD-16D509C9C61D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565E958-C9A2-4FEF-8370-B4E90981824C}"/>
                </a:ext>
              </a:extLst>
            </p:cNvPr>
            <p:cNvCxnSpPr/>
            <p:nvPr/>
          </p:nvCxnSpPr>
          <p:spPr>
            <a:xfrm rot="10800000" flipH="1" flipV="1">
              <a:off x="2089728" y="2719765"/>
              <a:ext cx="43522" cy="58029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5" name="Straight Connector 4">
              <a:extLst>
                <a:ext uri="{B0702064-1F3F-4E68-9C52-D3D9A2BE8263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46462938-C8B0-4FED-8459-A171BE07C0A7}"/>
                </a:ext>
              </a:extLst>
            </p:cNvPr>
            <p:cNvCxnSpPr/>
            <p:nvPr/>
          </p:nvCxnSpPr>
          <p:spPr>
            <a:xfrm rot="10800000" flipH="1" flipV="1">
              <a:off x="1959161" y="2741527"/>
              <a:ext cx="7200" cy="10155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6" name="Straight Connector 5">
              <a:extLst>
                <a:ext uri="{E567E92C-D68B-4970-B213-C454B981D9D3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69C80AC-6446-4FAB-AA40-8AE1ADC72EA6}"/>
                </a:ext>
              </a:extLst>
            </p:cNvPr>
            <p:cNvCxnSpPr/>
            <p:nvPr/>
          </p:nvCxnSpPr>
          <p:spPr>
            <a:xfrm rot="10800000" flipV="1">
              <a:off x="1785072" y="2698004"/>
              <a:ext cx="50776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7" name="Straight Connector 6">
              <a:extLst>
                <a:ext uri="{87FAF14E-2942-49EB-992B-700CA0D9D9F7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7B648DA-B5E5-46B3-8DF7-265C376AE349}"/>
                </a:ext>
              </a:extLst>
            </p:cNvPr>
            <p:cNvCxnSpPr/>
            <p:nvPr/>
          </p:nvCxnSpPr>
          <p:spPr>
            <a:xfrm rot="10800000" flipV="1">
              <a:off x="1676266" y="2567437"/>
              <a:ext cx="101552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8" name="Straight Connector 7">
              <a:extLst>
                <a:ext uri="{E33F2ED8-2310-47E2-A39B-AF1FF414F142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AAA6367-2092-4241-8AB6-142C29789AA3}"/>
                </a:ext>
              </a:extLst>
            </p:cNvPr>
            <p:cNvCxnSpPr/>
            <p:nvPr/>
          </p:nvCxnSpPr>
          <p:spPr>
            <a:xfrm rot="10800000">
              <a:off x="1734296" y="2436870"/>
              <a:ext cx="65283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9" name="Straight Connector 8">
              <a:extLst>
                <a:ext uri="{CEB8200E-B6B4-4113-8DB0-E4F4B3C6A87C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0C9819D-D3C0-49D9-ADBA-42B05D0AB443}"/>
                </a:ext>
              </a:extLst>
            </p:cNvPr>
            <p:cNvCxnSpPr/>
            <p:nvPr/>
          </p:nvCxnSpPr>
          <p:spPr>
            <a:xfrm rot="10800000" flipH="1">
              <a:off x="2184027" y="2465885"/>
              <a:ext cx="65283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sp>
          <p:nvSpPr>
            <p:cNvPr id="10" name="Oval 9">
              <a:extLst>
                <a:ext uri="{DCAE1940-5E38-4A93-A8A9-96F04CEE1BB3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CB0DCC8-6B07-47BD-B162-631A07E65387}"/>
                </a:ext>
              </a:extLst>
            </p:cNvPr>
            <p:cNvSpPr/>
            <p:nvPr/>
          </p:nvSpPr>
          <p:spPr>
            <a:xfrm>
              <a:off x="1817390" y="2414384"/>
              <a:ext cx="273631" cy="273631"/>
            </a:xfrm>
            <a:prstGeom prst="ellipse">
              <a:avLst/>
            </a:prstGeom>
            <a:solidFill>
              <a:srgbClr val="FFDA00"/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1" name="Picture 10">
              <a:extLst>
                <a:ext uri="{B372CFEA-D227-42FB-94C6-E99482AFCDF8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745EB61-9854-4394-949C-F9C4275CD0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678146" y="1341560"/>
              <a:ext cx="584157" cy="1494171"/>
            </a:xfrm>
            <a:prstGeom prst="rect">
              <a:avLst/>
            </a:prstGeom>
            <a:noFill/>
          </p:spPr>
        </p:pic>
        <p:pic>
          <p:nvPicPr>
            <p:cNvPr id="12" name="Picture 11">
              <a:extLst>
                <a:ext uri="{D2552CBA-F2DF-48DF-AF33-B5541C03625F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F1A419E-5179-4BCA-B480-A36F24473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524000" y="1341560"/>
              <a:ext cx="215560" cy="1098530"/>
            </a:xfrm>
            <a:prstGeom prst="rect">
              <a:avLst/>
            </a:prstGeom>
            <a:noFill/>
          </p:spPr>
        </p:pic>
      </p:grpSp>
      <p:pic>
        <p:nvPicPr>
          <p:cNvPr id="13" name="Picture 12">
            <a:extLst>
              <a:ext uri="{AD2F4EF0-64B0-4072-8A75-57654834BA2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090E9C9-37A1-4AB8-B7AA-A17A4400C2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5396" y="345978"/>
            <a:ext cx="1154410" cy="470877"/>
          </a:xfrm>
          <a:prstGeom prst="rect">
            <a:avLst/>
          </a:prstGeom>
          <a:noFill/>
        </p:spPr>
      </p:pic>
      <p:cxnSp>
        <p:nvCxnSpPr>
          <p:cNvPr id="14" name="Straight Connector 13">
            <a:extLst>
              <a:ext uri="{A64B9545-34B8-4E40-A74A-58C684EB8E7B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F57C8A3-5820-4D17-AEDD-BDCDF6EF0817}"/>
              </a:ext>
            </a:extLst>
          </p:cNvPr>
          <p:cNvCxnSpPr/>
          <p:nvPr/>
        </p:nvCxnSpPr>
        <p:spPr>
          <a:xfrm rot="10800000" flipH="1" flipV="1">
            <a:off x="911521" y="889952"/>
            <a:ext cx="5841264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7">
            <a:extLst>
              <a:ext uri="{91A7A4F2-39A9-4771-86BB-327F1EEC6CD8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95B483A-EA62-414D-8499-47EA05B1B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lvl="0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>
            <a:extLst>
              <a:ext uri="{8EDA6ADC-3495-4E72-ADE2-F05E56DAE788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D6FAE6E-96F8-4D6E-B617-21357DDFF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lvl="0"/>
            <a:lvl2pPr lvl="1"/>
            <a:lvl3pPr lvl="2"/>
            <a:lvl4pPr lvl="3"/>
            <a:lvl5pPr lvl="4"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Slide Number Placeholder 4">
            <a:extLst>
              <a:ext uri="{EADEDBEB-4FED-431C-9291-2BDF0919C6D4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E846BEB-6FB4-4257-819C-3015EE86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r>
              <a:rPr lang="en-US" dirty="0"/>
              <a:t>&lt;#&gt;</a:t>
            </a:r>
          </a:p>
        </p:txBody>
      </p:sp>
      <p:sp>
        <p:nvSpPr>
          <p:cNvPr id="18" name="Footer Placeholder 3">
            <a:extLst>
              <a:ext uri="{9AD304DB-A1BE-490D-958F-47C3EAA177E5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CEF529C-40AB-47C2-98E4-39D9923AB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en-US" dirty="0"/>
              <a:t>Footer</a:t>
            </a:r>
          </a:p>
        </p:txBody>
      </p:sp>
      <p:sp>
        <p:nvSpPr>
          <p:cNvPr id="19" name="Date Placeholder 1">
            <a:extLst>
              <a:ext uri="{3C3E3EA4-4C06-4CB3-B2DC-197F1E9391B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0B6B33B3-E1F8-42D6-BC50-BE47F85CF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dirty="0"/>
              <a:t>Date</a:t>
            </a:r>
          </a:p>
        </p:txBody>
      </p:sp>
    </p:spTree>
    <p:extLst>
      <p:ext uri="{1EA670F7-3808-487C-AB97-CEA60D6E4298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5DD104FD-DBF4-47C1-B7E3-01B9324BC5DA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4B8A2E1-2092-4F7C-BB0A-96C0FC63C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165" y="0"/>
            <a:ext cx="180002" cy="974732"/>
          </a:xfrm>
          <a:prstGeom prst="rect">
            <a:avLst/>
          </a:prstGeom>
          <a:noFill/>
        </p:spPr>
      </p:pic>
      <p:grpSp>
        <p:nvGrpSpPr>
          <p:cNvPr id="3" name="Group 2">
            <a:extLst>
              <a:ext uri="{86782555-E0C0-4BC6-A1BE-001E70DA089D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4019EAAE-1715-4D9D-8D1C-CB91AF20CD79}"/>
              </a:ext>
            </a:extLst>
          </p:cNvPr>
          <p:cNvGrpSpPr>
            <a:grpSpLocks noChangeAspect="1"/>
          </p:cNvGrpSpPr>
          <p:nvPr/>
        </p:nvGrpSpPr>
        <p:grpSpPr>
          <a:xfrm>
            <a:off x="152400" y="0"/>
            <a:ext cx="674658" cy="1372079"/>
            <a:chOff x="1524000" y="1341560"/>
            <a:chExt cx="738304" cy="1501519"/>
          </a:xfrm>
        </p:grpSpPr>
        <p:cxnSp>
          <p:nvCxnSpPr>
            <p:cNvPr id="4" name="Straight Connector 3">
              <a:extLst>
                <a:ext uri="{6EDB8420-2A5E-48DF-80A3-8E94FB34631F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54ABD31-A062-4F9B-BBC0-3AEFEEAB1FAB}"/>
                </a:ext>
              </a:extLst>
            </p:cNvPr>
            <p:cNvCxnSpPr/>
            <p:nvPr/>
          </p:nvCxnSpPr>
          <p:spPr>
            <a:xfrm rot="10800000" flipH="1" flipV="1">
              <a:off x="2184027" y="2618212"/>
              <a:ext cx="72537" cy="4352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5" name="Straight Connector 4">
              <a:extLst>
                <a:ext uri="{52044E54-952C-4B6E-BB6D-BDABB199F6D1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EF7D86B2-D755-4093-8517-FB4807E5395F}"/>
                </a:ext>
              </a:extLst>
            </p:cNvPr>
            <p:cNvCxnSpPr/>
            <p:nvPr/>
          </p:nvCxnSpPr>
          <p:spPr>
            <a:xfrm rot="10800000" flipH="1" flipV="1">
              <a:off x="2089728" y="2719765"/>
              <a:ext cx="43522" cy="58029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6" name="Straight Connector 5">
              <a:extLst>
                <a:ext uri="{63B97343-B2AB-4EF6-B18B-F5581A892924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B3E2E0C-115D-49C2-9365-060B010F2886}"/>
                </a:ext>
              </a:extLst>
            </p:cNvPr>
            <p:cNvCxnSpPr/>
            <p:nvPr/>
          </p:nvCxnSpPr>
          <p:spPr>
            <a:xfrm rot="10800000" flipH="1" flipV="1">
              <a:off x="1959161" y="2741527"/>
              <a:ext cx="7200" cy="10155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7" name="Straight Connector 6">
              <a:extLst>
                <a:ext uri="{53D09533-91CA-4060-93AB-3C5D8CABF295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F5E0DDD-A72B-4E22-ACED-C07F9E29C2D3}"/>
                </a:ext>
              </a:extLst>
            </p:cNvPr>
            <p:cNvCxnSpPr/>
            <p:nvPr/>
          </p:nvCxnSpPr>
          <p:spPr>
            <a:xfrm rot="10800000" flipV="1">
              <a:off x="1785072" y="2698004"/>
              <a:ext cx="50776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8" name="Straight Connector 7">
              <a:extLst>
                <a:ext uri="{24BAD16F-0DE8-453D-A941-E72D7367FEA4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63E1745-91C9-4229-B2FE-E6B33E68F772}"/>
                </a:ext>
              </a:extLst>
            </p:cNvPr>
            <p:cNvCxnSpPr/>
            <p:nvPr/>
          </p:nvCxnSpPr>
          <p:spPr>
            <a:xfrm rot="10800000" flipV="1">
              <a:off x="1676266" y="2567437"/>
              <a:ext cx="101552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9" name="Straight Connector 8">
              <a:extLst>
                <a:ext uri="{DB8ED8D8-209B-4C9D-9CC9-3C0108385F25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225881EE-3848-4F51-A0AE-5547E4EAED88}"/>
                </a:ext>
              </a:extLst>
            </p:cNvPr>
            <p:cNvCxnSpPr/>
            <p:nvPr/>
          </p:nvCxnSpPr>
          <p:spPr>
            <a:xfrm rot="10800000">
              <a:off x="1734296" y="2436870"/>
              <a:ext cx="65283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0" name="Straight Connector 9">
              <a:extLst>
                <a:ext uri="{50FB5A71-43E0-4CBA-81DB-EA7BD3F69EF5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1D8023D-8A57-4E67-BC8C-2779C51BB1C2}"/>
                </a:ext>
              </a:extLst>
            </p:cNvPr>
            <p:cNvCxnSpPr/>
            <p:nvPr/>
          </p:nvCxnSpPr>
          <p:spPr>
            <a:xfrm rot="10800000" flipH="1">
              <a:off x="2184027" y="2465885"/>
              <a:ext cx="65283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sp>
          <p:nvSpPr>
            <p:cNvPr id="11" name="Oval 10">
              <a:extLst>
                <a:ext uri="{33F6A02E-A989-449F-9F47-BB00E4B4F31C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40E0DDBC-8EE9-40A9-975E-E74ACED1C4B5}"/>
                </a:ext>
              </a:extLst>
            </p:cNvPr>
            <p:cNvSpPr/>
            <p:nvPr/>
          </p:nvSpPr>
          <p:spPr>
            <a:xfrm>
              <a:off x="1817390" y="2414384"/>
              <a:ext cx="273631" cy="273631"/>
            </a:xfrm>
            <a:prstGeom prst="ellipse">
              <a:avLst/>
            </a:prstGeom>
            <a:solidFill>
              <a:srgbClr val="FFDA00"/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2" name="Picture 11">
              <a:extLst>
                <a:ext uri="{151BFCE9-09CE-45F7-9191-CB70F0B207CF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0A6DB979-7126-4A74-9C92-CB77EA30FB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678146" y="1341560"/>
              <a:ext cx="584157" cy="1494171"/>
            </a:xfrm>
            <a:prstGeom prst="rect">
              <a:avLst/>
            </a:prstGeom>
            <a:noFill/>
          </p:spPr>
        </p:pic>
        <p:pic>
          <p:nvPicPr>
            <p:cNvPr id="13" name="Picture 12">
              <a:extLst>
                <a:ext uri="{33E1F72C-7F57-489C-AE94-BE8F5F57F284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2B76F99-E4C5-48F7-8977-0FC2F1EADB7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524000" y="1341560"/>
              <a:ext cx="215560" cy="1098530"/>
            </a:xfrm>
            <a:prstGeom prst="rect">
              <a:avLst/>
            </a:prstGeom>
            <a:noFill/>
          </p:spPr>
        </p:pic>
      </p:grpSp>
      <p:cxnSp>
        <p:nvCxnSpPr>
          <p:cNvPr id="14" name="Straight Connector 13">
            <a:extLst>
              <a:ext uri="{45783BD9-7807-49B4-9352-42446AC300F4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7D3DF8E-FE1A-49BD-805E-7FDC13E75132}"/>
              </a:ext>
            </a:extLst>
          </p:cNvPr>
          <p:cNvCxnSpPr/>
          <p:nvPr/>
        </p:nvCxnSpPr>
        <p:spPr>
          <a:xfrm rot="10800000" flipH="1">
            <a:off x="1628775" y="2657804"/>
            <a:ext cx="5881712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C66A469E-180C-4EA6-A552-C019576AE79A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8994E18-405C-4893-AE38-8408756EE6AF}"/>
              </a:ext>
            </a:extLst>
          </p:cNvPr>
          <p:cNvGrpSpPr>
            <a:grpSpLocks noChangeAspect="1"/>
          </p:cNvGrpSpPr>
          <p:nvPr/>
        </p:nvGrpSpPr>
        <p:grpSpPr>
          <a:xfrm>
            <a:off x="8320596" y="311583"/>
            <a:ext cx="694985" cy="653182"/>
            <a:chOff x="8320596" y="311583"/>
            <a:chExt cx="694985" cy="653182"/>
          </a:xfrm>
        </p:grpSpPr>
        <p:sp>
          <p:nvSpPr>
            <p:cNvPr id="16" name="Oval 15">
              <a:extLst>
                <a:ext uri="{46528510-927E-43FD-9840-81418BD4F429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CEA4A02-E92D-44E6-B550-7FF383492548}"/>
                </a:ext>
              </a:extLst>
            </p:cNvPr>
            <p:cNvSpPr/>
            <p:nvPr/>
          </p:nvSpPr>
          <p:spPr>
            <a:xfrm>
              <a:off x="8444082" y="393266"/>
              <a:ext cx="571500" cy="5715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7" name="Picture 16">
              <a:extLst>
                <a:ext uri="{B3C7F382-C563-4D82-85B0-8AA54C086946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E6F1A8F-21FE-4087-8F5C-FE29CD6918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320596" y="311583"/>
              <a:ext cx="694985" cy="653182"/>
            </a:xfrm>
            <a:prstGeom prst="rect">
              <a:avLst/>
            </a:prstGeom>
            <a:noFill/>
          </p:spPr>
        </p:pic>
      </p:grpSp>
      <p:sp>
        <p:nvSpPr>
          <p:cNvPr id="18" name="Text Placeholder 2">
            <a:extLst>
              <a:ext uri="{58033FF4-E827-439B-A454-1F42ECC0D78E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652029E-65F5-4D62-9052-499A05605743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904875" y="2245781"/>
            <a:ext cx="7334250" cy="38189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marL="0" lvl="0" indent="0" algn="ctr">
              <a:lnSpc>
                <a:spcPct val="100000"/>
              </a:lnSpc>
              <a:buNone/>
              <a:defRPr lang="en-US" sz="2000" b="1" i="0" cap="all" dirty="0">
                <a:solidFill>
                  <a:schemeClr val="tx2"/>
                </a:solidFill>
                <a:latin typeface="+mn-lt"/>
              </a:defRPr>
            </a:lvl1pPr>
            <a:lvl2pPr marL="457200" lvl="1" indent="0">
              <a:buNone/>
              <a:defRPr lang="en-US" sz="18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marL="914400" lvl="2" indent="0">
              <a:buNone/>
              <a:defRPr lang="en-US" sz="16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marL="1371600" lvl="3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marL="1828800" lvl="4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marL="2286000" lvl="5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marL="2743200" lvl="6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marL="3200400" lvl="7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marL="3657600" lvl="8" indent="0">
              <a:buNone/>
              <a:defRPr lang="en-US" sz="14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itle 1">
            <a:extLst>
              <a:ext uri="{D8B4AC23-7E53-4ABB-ABB1-847F72C4AA56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576A29A-D21A-42A1-92DE-C98BBF7C47BD}"/>
              </a:ext>
            </a:extLst>
          </p:cNvPr>
          <p:cNvSpPr>
            <a:spLocks noGrp="1"/>
          </p:cNvSpPr>
          <p:nvPr>
            <p:ph type="title" idx="1"/>
          </p:nvPr>
        </p:nvSpPr>
        <p:spPr>
          <a:xfrm>
            <a:off x="904875" y="2703871"/>
            <a:ext cx="7334250" cy="571500"/>
          </a:xfrm>
          <a:prstGeom prst="rect">
            <a:avLst/>
          </a:prstGeom>
          <a:ln w="9525" cap="flat">
            <a:solidFill>
              <a:schemeClr val="tx1">
                <a:alpha val="50000"/>
              </a:schemeClr>
            </a:solidFill>
            <a:prstDash val="sysDot"/>
            <a:round/>
          </a:ln>
        </p:spPr>
        <p:txBody>
          <a:bodyPr vert="horz" rtlCol="0" anchor="t"/>
          <a:lstStyle>
            <a:lvl1pPr lvl="0" algn="ctr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Slide Number Placeholder 5">
            <a:extLst>
              <a:ext uri="{7B7F0DE9-A31E-43FA-BECD-7DB99927AD7F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AFCB102-4BBB-4F3D-9717-E8DC27DB8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lvl="0"/>
          </a:lstStyle>
          <a:p>
            <a:r>
              <a:rPr lang="en-US" dirty="0"/>
              <a:t>&lt;#&gt;</a:t>
            </a:r>
          </a:p>
        </p:txBody>
      </p:sp>
      <p:sp>
        <p:nvSpPr>
          <p:cNvPr id="21" name="Footer Placeholder 4">
            <a:extLst>
              <a:ext uri="{C82AB754-9301-4B53-BB48-A7E2271F8039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6E5D23C-C3ED-4797-858C-1EDC9D30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lvl="0"/>
          </a:lstStyle>
          <a:p>
            <a:r>
              <a:rPr lang="en-US" dirty="0"/>
              <a:t>Footer</a:t>
            </a:r>
          </a:p>
        </p:txBody>
      </p:sp>
      <p:sp>
        <p:nvSpPr>
          <p:cNvPr id="22" name="Date Placeholder 3">
            <a:extLst>
              <a:ext uri="{CA142EA7-FD21-4F41-910D-8E111887AE99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133E870-4648-4BA7-9E9D-4E8110EC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lvl="0"/>
          </a:lstStyle>
          <a:p>
            <a:r>
              <a:rPr lang="en-US" dirty="0"/>
              <a:t>Date</a:t>
            </a:r>
          </a:p>
        </p:txBody>
      </p:sp>
    </p:spTree>
    <p:extLst>
      <p:ext uri="{16FE972C-4861-48CB-86ED-029BFED6D76B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A173BD5B-40B9-4E9F-8FB3-060DD5613881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1959094-EEAC-4598-9007-1D76F7554BD5}"/>
              </a:ext>
            </a:extLst>
          </p:cNvPr>
          <p:cNvGrpSpPr>
            <a:grpSpLocks noChangeAspect="1"/>
          </p:cNvGrpSpPr>
          <p:nvPr/>
        </p:nvGrpSpPr>
        <p:grpSpPr>
          <a:xfrm>
            <a:off x="152400" y="0"/>
            <a:ext cx="674658" cy="1372079"/>
            <a:chOff x="1524000" y="1341560"/>
            <a:chExt cx="738304" cy="1501519"/>
          </a:xfrm>
        </p:grpSpPr>
        <p:cxnSp>
          <p:nvCxnSpPr>
            <p:cNvPr id="3" name="Straight Connector 2">
              <a:extLst>
                <a:ext uri="{06DA10FD-B337-4186-9325-1F33949BF864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3754893-011F-4F65-BFF0-7FD53A737F51}"/>
                </a:ext>
              </a:extLst>
            </p:cNvPr>
            <p:cNvCxnSpPr/>
            <p:nvPr/>
          </p:nvCxnSpPr>
          <p:spPr>
            <a:xfrm rot="10800000" flipH="1" flipV="1">
              <a:off x="2184027" y="2618212"/>
              <a:ext cx="72537" cy="4352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4" name="Straight Connector 3">
              <a:extLst>
                <a:ext uri="{BB248615-70BC-4D91-8D17-EEED5431C038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F3F53E5-2E88-47D3-AC52-5745DB4E561A}"/>
                </a:ext>
              </a:extLst>
            </p:cNvPr>
            <p:cNvCxnSpPr/>
            <p:nvPr/>
          </p:nvCxnSpPr>
          <p:spPr>
            <a:xfrm rot="10800000" flipH="1" flipV="1">
              <a:off x="2089728" y="2719765"/>
              <a:ext cx="43522" cy="58029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5" name="Straight Connector 4">
              <a:extLst>
                <a:ext uri="{643BB77B-776B-4CF1-80A6-F424B7AA5C34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BB4D9BD-DB63-40D3-B3C3-396126FEE1D7}"/>
                </a:ext>
              </a:extLst>
            </p:cNvPr>
            <p:cNvCxnSpPr/>
            <p:nvPr/>
          </p:nvCxnSpPr>
          <p:spPr>
            <a:xfrm rot="10800000" flipH="1" flipV="1">
              <a:off x="1959161" y="2741527"/>
              <a:ext cx="7200" cy="10155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6" name="Straight Connector 5">
              <a:extLst>
                <a:ext uri="{4224CE7E-E1C7-4E33-B425-9C3FD67F5B48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6F0EE32-EB3B-46C4-8BE5-A2303E4BC499}"/>
                </a:ext>
              </a:extLst>
            </p:cNvPr>
            <p:cNvCxnSpPr/>
            <p:nvPr/>
          </p:nvCxnSpPr>
          <p:spPr>
            <a:xfrm rot="10800000" flipV="1">
              <a:off x="1785072" y="2698004"/>
              <a:ext cx="50776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7" name="Straight Connector 6">
              <a:extLst>
                <a:ext uri="{03DD1A5D-E6C6-4F85-B85E-C77907D85A31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457B59C-4F7F-4C62-B614-08DBE135C1FE}"/>
                </a:ext>
              </a:extLst>
            </p:cNvPr>
            <p:cNvCxnSpPr/>
            <p:nvPr/>
          </p:nvCxnSpPr>
          <p:spPr>
            <a:xfrm rot="10800000" flipV="1">
              <a:off x="1676266" y="2567437"/>
              <a:ext cx="101552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8" name="Straight Connector 7">
              <a:extLst>
                <a:ext uri="{905EE87E-3BE6-4E5D-B7A7-D1FFA6295F7F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28D08BCD-1752-4BAA-AF6F-48BF7523666B}"/>
                </a:ext>
              </a:extLst>
            </p:cNvPr>
            <p:cNvCxnSpPr/>
            <p:nvPr/>
          </p:nvCxnSpPr>
          <p:spPr>
            <a:xfrm rot="10800000">
              <a:off x="1734296" y="2436870"/>
              <a:ext cx="65283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9" name="Straight Connector 8">
              <a:extLst>
                <a:ext uri="{B635D9A8-03DF-42CF-A7AA-1F7DC63A0494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B8FDC0F7-E102-4944-B216-9A00C599F82B}"/>
                </a:ext>
              </a:extLst>
            </p:cNvPr>
            <p:cNvCxnSpPr/>
            <p:nvPr/>
          </p:nvCxnSpPr>
          <p:spPr>
            <a:xfrm rot="10800000" flipH="1">
              <a:off x="2184027" y="2465885"/>
              <a:ext cx="65283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sp>
          <p:nvSpPr>
            <p:cNvPr id="10" name="Oval 9">
              <a:extLst>
                <a:ext uri="{CB559EFB-3EF7-4251-9511-C982D9D02B02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E18F1FE4-3E10-4339-9BF7-41328D4239F6}"/>
                </a:ext>
              </a:extLst>
            </p:cNvPr>
            <p:cNvSpPr/>
            <p:nvPr/>
          </p:nvSpPr>
          <p:spPr>
            <a:xfrm>
              <a:off x="1817390" y="2414384"/>
              <a:ext cx="273631" cy="273631"/>
            </a:xfrm>
            <a:prstGeom prst="ellipse">
              <a:avLst/>
            </a:prstGeom>
            <a:solidFill>
              <a:srgbClr val="FFDA00"/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1" name="Picture 10">
              <a:extLst>
                <a:ext uri="{FB84693B-A2D3-4CE0-BC0A-82E60CDB8109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291C2E1F-9083-4403-92B4-3F8E5F9E9A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678146" y="1341560"/>
              <a:ext cx="584157" cy="1494171"/>
            </a:xfrm>
            <a:prstGeom prst="rect">
              <a:avLst/>
            </a:prstGeom>
            <a:noFill/>
          </p:spPr>
        </p:pic>
        <p:pic>
          <p:nvPicPr>
            <p:cNvPr id="12" name="Picture 11">
              <a:extLst>
                <a:ext uri="{5162E405-9891-4DFE-8BEE-82B00F4D8D86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B909E435-F3D2-4AD5-8F80-1686F03C7A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524000" y="1341560"/>
              <a:ext cx="215560" cy="1098530"/>
            </a:xfrm>
            <a:prstGeom prst="rect">
              <a:avLst/>
            </a:prstGeom>
            <a:noFill/>
          </p:spPr>
        </p:pic>
      </p:grpSp>
      <p:pic>
        <p:nvPicPr>
          <p:cNvPr id="13" name="Picture 12">
            <a:extLst>
              <a:ext uri="{101A5122-5421-4C52-9F98-79E003C24F28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2D97680-DE6C-4F5D-9C28-09F7D4DEB6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0216" y="1135869"/>
            <a:ext cx="132129" cy="3328964"/>
          </a:xfrm>
          <a:prstGeom prst="rect">
            <a:avLst/>
          </a:prstGeom>
          <a:noFill/>
        </p:spPr>
      </p:pic>
      <p:pic>
        <p:nvPicPr>
          <p:cNvPr id="14" name="Picture 13">
            <a:extLst>
              <a:ext uri="{D4876403-D4E1-460E-8453-FA15F33881E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9C64BF7-0557-41EB-9BC9-B24335D316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5396" y="345978"/>
            <a:ext cx="1154410" cy="470877"/>
          </a:xfrm>
          <a:prstGeom prst="rect">
            <a:avLst/>
          </a:prstGeom>
          <a:noFill/>
        </p:spPr>
      </p:pic>
      <p:sp>
        <p:nvSpPr>
          <p:cNvPr id="15" name="Title 1">
            <a:extLst>
              <a:ext uri="{6CC2F9DB-113E-43BD-AB49-0903537B946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06D2D3B2-7B5D-4EFD-9E27-754E86A4C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lvl="0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>
            <a:extLst>
              <a:ext uri="{48B9CEBA-7EA8-4295-98B6-8F913B4309A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8A43986-887B-40D2-BD4A-DB11AF861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50" y="956485"/>
            <a:ext cx="3365911" cy="3508348"/>
          </a:xfrm>
        </p:spPr>
        <p:txBody>
          <a:bodyPr rtlCol="0"/>
          <a:lstStyle>
            <a:lvl1pPr lvl="0"/>
            <a:lvl2pPr lvl="1"/>
            <a:lvl3pPr lvl="2"/>
            <a:lvl4pPr lvl="3"/>
            <a:lvl5pPr lvl="4"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7D1E0F2A-4410-490B-A036-075427A358B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EC5D4E3-9C9E-441C-A8D4-18063928B76E}"/>
              </a:ext>
            </a:extLst>
          </p:cNvPr>
          <p:cNvSpPr>
            <a:spLocks noGrp="1"/>
          </p:cNvSpPr>
          <p:nvPr>
            <p:ph idx="2"/>
          </p:nvPr>
        </p:nvSpPr>
        <p:spPr>
          <a:xfrm>
            <a:off x="4686300" y="956485"/>
            <a:ext cx="3586111" cy="3508348"/>
          </a:xfrm>
        </p:spPr>
        <p:txBody>
          <a:bodyPr rtlCol="0"/>
          <a:lstStyle>
            <a:lvl1pPr lvl="0"/>
            <a:lvl2pPr lvl="1"/>
            <a:lvl3pPr lvl="2"/>
            <a:lvl4pPr lvl="3"/>
            <a:lvl5pPr lvl="4"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Slide Number Placeholder 6">
            <a:extLst>
              <a:ext uri="{C5CAC02A-6A3D-4FB0-84AA-D71472A0BADA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B60574A6-32EA-4B89-B5A9-F83F66B8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r>
              <a:rPr lang="en-US" dirty="0"/>
              <a:t>&lt;#&gt;</a:t>
            </a:r>
          </a:p>
        </p:txBody>
      </p:sp>
      <p:sp>
        <p:nvSpPr>
          <p:cNvPr id="19" name="Footer Placeholder 5">
            <a:extLst>
              <a:ext uri="{AB4DE802-3A23-447E-A2D9-F2C2BD93D556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91FFC59-ECCC-48B3-B86C-487A41DFA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en-US" dirty="0"/>
              <a:t>Footer</a:t>
            </a:r>
          </a:p>
        </p:txBody>
      </p:sp>
      <p:sp>
        <p:nvSpPr>
          <p:cNvPr id="20" name="Date Placeholder 4">
            <a:extLst>
              <a:ext uri="{5F5FC9C5-9010-43C5-B212-484B83578891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4A2F3DC8-DD29-4A62-89CE-39C635D6A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dirty="0"/>
              <a:t>Date</a:t>
            </a:r>
          </a:p>
        </p:txBody>
      </p:sp>
    </p:spTree>
    <p:extLst>
      <p:ext uri="{E810D476-58A6-45EF-9114-6F76625E7376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CD9E2AA-F59C-4B67-987D-66238463F067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B295EA5-1B1A-450B-934E-C2DBD73FD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135869"/>
            <a:ext cx="133350" cy="3324225"/>
          </a:xfrm>
          <a:prstGeom prst="rect">
            <a:avLst/>
          </a:prstGeom>
          <a:noFill/>
        </p:spPr>
      </p:pic>
      <p:cxnSp>
        <p:nvCxnSpPr>
          <p:cNvPr id="3" name="Straight Connector 2">
            <a:extLst>
              <a:ext uri="{0FB22292-8560-4EED-A531-6FDCE274241F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7574B67-9179-44A0-AE9D-D719E9B97029}"/>
              </a:ext>
            </a:extLst>
          </p:cNvPr>
          <p:cNvCxnSpPr/>
          <p:nvPr/>
        </p:nvCxnSpPr>
        <p:spPr>
          <a:xfrm rot="10800000" flipH="1" flipV="1">
            <a:off x="949621" y="851852"/>
            <a:ext cx="4960596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E188DD83-AE88-4345-8564-D3354AC841F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78F999B-B2DB-4A3A-B24F-E61F66C84C28}"/>
              </a:ext>
            </a:extLst>
          </p:cNvPr>
          <p:cNvGrpSpPr>
            <a:grpSpLocks noChangeAspect="1"/>
          </p:cNvGrpSpPr>
          <p:nvPr/>
        </p:nvGrpSpPr>
        <p:grpSpPr>
          <a:xfrm>
            <a:off x="291540" y="0"/>
            <a:ext cx="535517" cy="1372079"/>
            <a:chOff x="291540" y="0"/>
            <a:chExt cx="535517" cy="1372079"/>
          </a:xfrm>
        </p:grpSpPr>
        <p:cxnSp>
          <p:nvCxnSpPr>
            <p:cNvPr id="5" name="Straight Connector 4">
              <a:extLst>
                <a:ext uri="{B9FA2948-C172-4304-91B6-57492EECFFB7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16F34DA-1294-4064-AAA4-155B46A5F5C5}"/>
                </a:ext>
              </a:extLst>
            </p:cNvPr>
            <p:cNvCxnSpPr/>
            <p:nvPr/>
          </p:nvCxnSpPr>
          <p:spPr>
            <a:xfrm rot="10800000" flipH="1" flipV="1">
              <a:off x="755528" y="1166598"/>
              <a:ext cx="66284" cy="39770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6" name="Straight Connector 5">
              <a:extLst>
                <a:ext uri="{61BA0DE4-3D74-4729-9838-4CF4AE5EFD08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20E5997-3F07-493A-B11A-74EFDFEB5C9A}"/>
                </a:ext>
              </a:extLst>
            </p:cNvPr>
            <p:cNvCxnSpPr/>
            <p:nvPr/>
          </p:nvCxnSpPr>
          <p:spPr>
            <a:xfrm rot="10800000" flipH="1" flipV="1">
              <a:off x="669359" y="1259396"/>
              <a:ext cx="39770" cy="53027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7" name="Straight Connector 6">
              <a:extLst>
                <a:ext uri="{B5EF43F6-B9B0-496F-B751-4ED57E8F1C8D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8382257-5017-4715-A24C-20604B0624F8}"/>
                </a:ext>
              </a:extLst>
            </p:cNvPr>
            <p:cNvCxnSpPr/>
            <p:nvPr/>
          </p:nvCxnSpPr>
          <p:spPr>
            <a:xfrm rot="10800000" flipH="1" flipV="1">
              <a:off x="550047" y="1279281"/>
              <a:ext cx="6580" cy="92797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8" name="Straight Connector 7">
              <a:extLst>
                <a:ext uri="{E961C8D3-8A30-49BF-AC30-1C680FBD0193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06E3F762-94C1-4E88-ABBB-042A22DF4D2A}"/>
                </a:ext>
              </a:extLst>
            </p:cNvPr>
            <p:cNvCxnSpPr/>
            <p:nvPr/>
          </p:nvCxnSpPr>
          <p:spPr>
            <a:xfrm rot="10800000" flipV="1">
              <a:off x="390966" y="1239510"/>
              <a:ext cx="46398" cy="3314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9" name="Straight Connector 8">
              <a:extLst>
                <a:ext uri="{94B3C2F4-2CAC-45CF-AF23-650481BF34EF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7720F43-65EB-42F3-B6EA-E4357113DE94}"/>
                </a:ext>
              </a:extLst>
            </p:cNvPr>
            <p:cNvCxnSpPr/>
            <p:nvPr/>
          </p:nvCxnSpPr>
          <p:spPr>
            <a:xfrm rot="10800000" flipV="1">
              <a:off x="291540" y="1120199"/>
              <a:ext cx="92797" cy="4639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0" name="Straight Connector 9">
              <a:extLst>
                <a:ext uri="{84D01A53-5E4E-425A-95D7-57662D66CAF6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99736B9-EE35-4768-B690-242BC08519EA}"/>
                </a:ext>
              </a:extLst>
            </p:cNvPr>
            <p:cNvCxnSpPr/>
            <p:nvPr/>
          </p:nvCxnSpPr>
          <p:spPr>
            <a:xfrm rot="10800000">
              <a:off x="344567" y="1000888"/>
              <a:ext cx="59655" cy="3314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1" name="Straight Connector 10">
              <a:extLst>
                <a:ext uri="{BDF40DB0-7F98-4FF1-B2AC-7DA1E8DBF447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7BC6C66-FFB6-4465-AFC0-C41C36B054BB}"/>
                </a:ext>
              </a:extLst>
            </p:cNvPr>
            <p:cNvCxnSpPr/>
            <p:nvPr/>
          </p:nvCxnSpPr>
          <p:spPr>
            <a:xfrm rot="10800000" flipH="1">
              <a:off x="755528" y="1027401"/>
              <a:ext cx="59655" cy="4639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sp>
          <p:nvSpPr>
            <p:cNvPr id="12" name="Oval 11">
              <a:extLst>
                <a:ext uri="{C2918E54-BEE6-42F5-8AA9-5B742DA63CBD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9890F68-DE8C-4893-84E3-CEB3506C9B15}"/>
                </a:ext>
              </a:extLst>
            </p:cNvPr>
            <p:cNvSpPr/>
            <p:nvPr/>
          </p:nvSpPr>
          <p:spPr>
            <a:xfrm>
              <a:off x="420498" y="980340"/>
              <a:ext cx="250042" cy="250042"/>
            </a:xfrm>
            <a:prstGeom prst="ellipse">
              <a:avLst/>
            </a:prstGeom>
            <a:solidFill>
              <a:srgbClr val="FFDA00"/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3" name="Picture 12">
              <a:extLst>
                <a:ext uri="{C15CCA18-D44D-4303-ADE3-127EB769E538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611E02A-6B99-471B-81A6-2E528E337E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93258" y="0"/>
              <a:ext cx="533799" cy="1365364"/>
            </a:xfrm>
            <a:prstGeom prst="rect">
              <a:avLst/>
            </a:prstGeom>
            <a:noFill/>
          </p:spPr>
        </p:pic>
      </p:grpSp>
      <p:grpSp>
        <p:nvGrpSpPr>
          <p:cNvPr id="14" name="Group 13">
            <a:extLst>
              <a:ext uri="{CE81BD12-C427-4AFA-9833-69CFE8F660E4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C77147A-DD04-4245-9C7F-7732AEDA8A47}"/>
              </a:ext>
            </a:extLst>
          </p:cNvPr>
          <p:cNvGrpSpPr>
            <a:grpSpLocks noChangeAspect="1"/>
          </p:cNvGrpSpPr>
          <p:nvPr/>
        </p:nvGrpSpPr>
        <p:grpSpPr>
          <a:xfrm>
            <a:off x="8320596" y="311583"/>
            <a:ext cx="694985" cy="653182"/>
            <a:chOff x="8320596" y="311583"/>
            <a:chExt cx="694985" cy="653182"/>
          </a:xfrm>
        </p:grpSpPr>
        <p:sp>
          <p:nvSpPr>
            <p:cNvPr id="15" name="Oval 14">
              <a:extLst>
                <a:ext uri="{09FB85EB-4CD0-467E-9C81-3F730F51907D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4386991-9041-4DD9-B373-76E5A46E58CA}"/>
                </a:ext>
              </a:extLst>
            </p:cNvPr>
            <p:cNvSpPr/>
            <p:nvPr/>
          </p:nvSpPr>
          <p:spPr>
            <a:xfrm>
              <a:off x="8444082" y="393266"/>
              <a:ext cx="571500" cy="5715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6" name="Picture 15">
              <a:extLst>
                <a:ext uri="{98D0F6B2-8D4A-4721-A373-59CFDDAC847E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6CD9761-480A-43CD-9FCF-29A407E20A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8320596" y="311583"/>
              <a:ext cx="694985" cy="653182"/>
            </a:xfrm>
            <a:prstGeom prst="rect">
              <a:avLst/>
            </a:prstGeom>
            <a:noFill/>
          </p:spPr>
        </p:pic>
      </p:grpSp>
      <p:sp>
        <p:nvSpPr>
          <p:cNvPr id="17" name="Title 1">
            <a:extLst>
              <a:ext uri="{FA93DC47-0183-4A96-B12E-110D3709FEF9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3960FF2-59F4-4BF9-BA65-4C6F4AA5A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lvl="0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>
            <a:extLst>
              <a:ext uri="{23D921E2-DC2D-4B54-96A9-330892039C6E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C1A2EDE-CD82-43C3-B2CB-E8B12C31A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3450" y="952500"/>
            <a:ext cx="3362325" cy="571500"/>
          </a:xfrm>
          <a:prstGeom prst="rect">
            <a:avLst/>
          </a:prstGeom>
          <a:ln w="9525" cap="flat">
            <a:solidFill>
              <a:schemeClr val="tx1">
                <a:alpha val="50000"/>
                <a:lumMod val="50000"/>
                <a:lumOff val="50000"/>
              </a:schemeClr>
            </a:solidFill>
            <a:prstDash val="sysDot"/>
            <a:round/>
          </a:ln>
        </p:spPr>
        <p:txBody>
          <a:bodyPr vert="horz" rtlCol="0" anchor="ctr">
            <a:normAutofit/>
          </a:bodyPr>
          <a:lstStyle>
            <a:lvl1pPr marL="0" lvl="0" indent="0">
              <a:buNone/>
              <a:defRPr lang="en-US" sz="1800" b="0" i="0" cap="none" dirty="0">
                <a:solidFill>
                  <a:schemeClr val="tx2"/>
                </a:solidFill>
                <a:latin typeface="+mn-lt"/>
              </a:defRPr>
            </a:lvl1pPr>
            <a:lvl2pPr marL="457200" lvl="1" indent="0">
              <a:buNone/>
              <a:defRPr lang="en-US" sz="2000" b="1" dirty="0">
                <a:latin typeface="+mn-lt"/>
              </a:defRPr>
            </a:lvl2pPr>
            <a:lvl3pPr marL="914400" lvl="2" indent="0">
              <a:buNone/>
              <a:defRPr lang="en-US" sz="1800" b="1" dirty="0">
                <a:latin typeface="+mn-lt"/>
              </a:defRPr>
            </a:lvl3pPr>
            <a:lvl4pPr marL="1371600" lvl="3" indent="0">
              <a:buNone/>
              <a:defRPr lang="en-US" sz="1600" b="1" dirty="0">
                <a:latin typeface="+mn-lt"/>
              </a:defRPr>
            </a:lvl4pPr>
            <a:lvl5pPr marL="1828800" lvl="4" indent="0">
              <a:buNone/>
              <a:defRPr lang="en-US" sz="1600" b="1" dirty="0">
                <a:latin typeface="+mn-lt"/>
              </a:defRPr>
            </a:lvl5pPr>
            <a:lvl6pPr marL="2286000" lvl="5" indent="0">
              <a:buNone/>
              <a:defRPr lang="en-US" sz="1600" b="1" dirty="0">
                <a:latin typeface="+mn-lt"/>
              </a:defRPr>
            </a:lvl6pPr>
            <a:lvl7pPr marL="2743200" lvl="6" indent="0">
              <a:buNone/>
              <a:defRPr lang="en-US" sz="1600" b="1" dirty="0">
                <a:latin typeface="+mn-lt"/>
              </a:defRPr>
            </a:lvl7pPr>
            <a:lvl8pPr marL="3200400" lvl="7" indent="0">
              <a:buNone/>
              <a:defRPr lang="en-US" sz="1600" b="1" dirty="0">
                <a:latin typeface="+mn-lt"/>
              </a:defRPr>
            </a:lvl8pPr>
            <a:lvl9pPr marL="3657600" lvl="8" indent="0">
              <a:buNone/>
              <a:defRPr lang="en-US" sz="1600" b="1" dirty="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2">
            <a:extLst>
              <a:ext uri="{06652022-9608-4C94-9F93-283F32065C41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D8AA95C-C6CD-4715-8D32-7FD8666AE69C}"/>
              </a:ext>
            </a:extLst>
          </p:cNvPr>
          <p:cNvSpPr>
            <a:spLocks noGrp="1"/>
          </p:cNvSpPr>
          <p:nvPr>
            <p:ph idx="2"/>
          </p:nvPr>
        </p:nvSpPr>
        <p:spPr>
          <a:xfrm>
            <a:off x="933450" y="1524000"/>
            <a:ext cx="3362325" cy="2936095"/>
          </a:xfrm>
        </p:spPr>
        <p:txBody>
          <a:bodyPr rtlCol="0"/>
          <a:lstStyle>
            <a:lvl1pPr lvl="0"/>
            <a:lvl2pPr lvl="1"/>
            <a:lvl3pPr lvl="2"/>
            <a:lvl4pPr lvl="3"/>
            <a:lvl5pPr lvl="4"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4">
            <a:extLst>
              <a:ext uri="{EBCAEED1-A32D-4ED1-9836-3313B4DEB23D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0150213-3586-4CE0-A1CE-0EE1F024C0BC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4686300" y="952500"/>
            <a:ext cx="3581400" cy="571500"/>
          </a:xfrm>
          <a:prstGeom prst="rect">
            <a:avLst/>
          </a:prstGeom>
          <a:ln w="9525" cap="flat">
            <a:solidFill>
              <a:schemeClr val="tx1">
                <a:alpha val="50000"/>
                <a:lumMod val="50000"/>
                <a:lumOff val="50000"/>
              </a:schemeClr>
            </a:solidFill>
            <a:prstDash val="sysDot"/>
            <a:round/>
          </a:ln>
        </p:spPr>
        <p:txBody>
          <a:bodyPr vert="horz" rtlCol="0" anchor="ctr">
            <a:normAutofit/>
          </a:bodyPr>
          <a:lstStyle>
            <a:lvl1pPr marL="0" lvl="0" indent="0">
              <a:buNone/>
              <a:defRPr lang="en-US" sz="1600" b="0" i="0" cap="all" dirty="0">
                <a:solidFill>
                  <a:schemeClr val="tx2"/>
                </a:solidFill>
                <a:latin typeface="+mn-lt"/>
              </a:defRPr>
            </a:lvl1pPr>
            <a:lvl2pPr marL="457200" lvl="1" indent="0">
              <a:buNone/>
              <a:defRPr lang="en-US" sz="2000" b="1" dirty="0">
                <a:latin typeface="+mn-lt"/>
              </a:defRPr>
            </a:lvl2pPr>
            <a:lvl3pPr marL="914400" lvl="2" indent="0">
              <a:buNone/>
              <a:defRPr lang="en-US" sz="1800" b="1" dirty="0">
                <a:latin typeface="+mn-lt"/>
              </a:defRPr>
            </a:lvl3pPr>
            <a:lvl4pPr marL="1371600" lvl="3" indent="0">
              <a:buNone/>
              <a:defRPr lang="en-US" sz="1600" b="1" dirty="0">
                <a:latin typeface="+mn-lt"/>
              </a:defRPr>
            </a:lvl4pPr>
            <a:lvl5pPr marL="1828800" lvl="4" indent="0">
              <a:buNone/>
              <a:defRPr lang="en-US" sz="1600" b="1" dirty="0">
                <a:latin typeface="+mn-lt"/>
              </a:defRPr>
            </a:lvl5pPr>
            <a:lvl6pPr marL="2286000" lvl="5" indent="0">
              <a:buNone/>
              <a:defRPr lang="en-US" sz="1600" b="1" dirty="0">
                <a:latin typeface="+mn-lt"/>
              </a:defRPr>
            </a:lvl6pPr>
            <a:lvl7pPr marL="2743200" lvl="6" indent="0">
              <a:buNone/>
              <a:defRPr lang="en-US" sz="1600" b="1" dirty="0">
                <a:latin typeface="+mn-lt"/>
              </a:defRPr>
            </a:lvl7pPr>
            <a:lvl8pPr marL="3200400" lvl="7" indent="0">
              <a:buNone/>
              <a:defRPr lang="en-US" sz="1600" b="1" dirty="0">
                <a:latin typeface="+mn-lt"/>
              </a:defRPr>
            </a:lvl8pPr>
            <a:lvl9pPr marL="3657600" lvl="8" indent="0">
              <a:buNone/>
              <a:defRPr lang="en-US" sz="1600" b="1" dirty="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2">
            <a:extLst>
              <a:ext uri="{24BBB596-5D2B-40E8-8727-DB80EF299E4B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08FD441-492F-4720-9D3D-78F6C2D7ABD4}"/>
              </a:ext>
            </a:extLst>
          </p:cNvPr>
          <p:cNvSpPr>
            <a:spLocks noGrp="1"/>
          </p:cNvSpPr>
          <p:nvPr>
            <p:ph idx="4"/>
          </p:nvPr>
        </p:nvSpPr>
        <p:spPr>
          <a:xfrm>
            <a:off x="4686300" y="1524000"/>
            <a:ext cx="3581400" cy="2936095"/>
          </a:xfrm>
        </p:spPr>
        <p:txBody>
          <a:bodyPr rtlCol="0"/>
          <a:lstStyle>
            <a:lvl1pPr lvl="0"/>
            <a:lvl2pPr lvl="1"/>
            <a:lvl3pPr lvl="2"/>
            <a:lvl4pPr lvl="3"/>
            <a:lvl5pPr lvl="4"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Slide Number Placeholder 6">
            <a:extLst>
              <a:ext uri="{006AE97B-4EA1-451E-807C-9D94BFE9888C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072D2099-C26D-4A35-9A62-5F0911538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r>
              <a:rPr lang="en-US" dirty="0"/>
              <a:t>&lt;#&gt;</a:t>
            </a:r>
          </a:p>
        </p:txBody>
      </p:sp>
      <p:sp>
        <p:nvSpPr>
          <p:cNvPr id="23" name="Footer Placeholder 5">
            <a:extLst>
              <a:ext uri="{B0DC3871-6E2A-4138-A82B-5AB09FFA673D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307CEAF-F9EC-4DD0-BF72-3B73D4170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en-US" dirty="0"/>
              <a:t>Footer</a:t>
            </a:r>
          </a:p>
        </p:txBody>
      </p:sp>
      <p:sp>
        <p:nvSpPr>
          <p:cNvPr id="24" name="Date Placeholder 4">
            <a:extLst>
              <a:ext uri="{98A1FAF7-570D-4AB8-9476-ADF55B95BD8B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B2F4766-F5F9-48BC-B02E-EE1754F43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dirty="0"/>
              <a:t>Date</a:t>
            </a:r>
          </a:p>
        </p:txBody>
      </p:sp>
    </p:spTree>
    <p:extLst>
      <p:ext uri="{40A36E39-0281-4424-A784-EEE98B22CE3B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BA082314-D2B8-4342-95DF-22F7C548554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E661D20-2AB6-4E29-9FFF-DBB93D591705}"/>
              </a:ext>
            </a:extLst>
          </p:cNvPr>
          <p:cNvGrpSpPr>
            <a:grpSpLocks noChangeAspect="1"/>
          </p:cNvGrpSpPr>
          <p:nvPr/>
        </p:nvGrpSpPr>
        <p:grpSpPr>
          <a:xfrm>
            <a:off x="152400" y="0"/>
            <a:ext cx="674658" cy="1372079"/>
            <a:chOff x="1524000" y="1341560"/>
            <a:chExt cx="738304" cy="1501519"/>
          </a:xfrm>
        </p:grpSpPr>
        <p:cxnSp>
          <p:nvCxnSpPr>
            <p:cNvPr id="3" name="Straight Connector 2">
              <a:extLst>
                <a:ext uri="{5B4C647B-310A-48A1-82EA-59E7987EE4CE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1827D7B-F7DF-475E-8B9F-19007C7A64F0}"/>
                </a:ext>
              </a:extLst>
            </p:cNvPr>
            <p:cNvCxnSpPr/>
            <p:nvPr/>
          </p:nvCxnSpPr>
          <p:spPr>
            <a:xfrm rot="10800000" flipH="1" flipV="1">
              <a:off x="2184027" y="2618212"/>
              <a:ext cx="72537" cy="4352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4" name="Straight Connector 3">
              <a:extLst>
                <a:ext uri="{3F45E326-163F-4FD0-BFCF-9A49380F6EF5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8286314-3642-4C4D-A7FD-60D424703974}"/>
                </a:ext>
              </a:extLst>
            </p:cNvPr>
            <p:cNvCxnSpPr/>
            <p:nvPr/>
          </p:nvCxnSpPr>
          <p:spPr>
            <a:xfrm rot="10800000" flipH="1" flipV="1">
              <a:off x="2089728" y="2719765"/>
              <a:ext cx="43522" cy="58029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5" name="Straight Connector 4">
              <a:extLst>
                <a:ext uri="{429237CF-70A4-441B-A752-9480E33E1D46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B9AEADB-C754-41C5-8838-27F2AFC49D08}"/>
                </a:ext>
              </a:extLst>
            </p:cNvPr>
            <p:cNvCxnSpPr/>
            <p:nvPr/>
          </p:nvCxnSpPr>
          <p:spPr>
            <a:xfrm rot="10800000" flipH="1" flipV="1">
              <a:off x="1959161" y="2741527"/>
              <a:ext cx="7200" cy="10155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6" name="Straight Connector 5">
              <a:extLst>
                <a:ext uri="{718C83D6-5140-4C09-9E7E-9BDB960C10E0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EC7B8831-36F1-460D-A5FE-538428A4A6D2}"/>
                </a:ext>
              </a:extLst>
            </p:cNvPr>
            <p:cNvCxnSpPr/>
            <p:nvPr/>
          </p:nvCxnSpPr>
          <p:spPr>
            <a:xfrm rot="10800000" flipV="1">
              <a:off x="1785072" y="2698004"/>
              <a:ext cx="50776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7" name="Straight Connector 6">
              <a:extLst>
                <a:ext uri="{80AE23D8-C4A1-4153-B712-EA06E2095D1C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EAD3C21-44FE-4599-B061-399FBEBA0DB0}"/>
                </a:ext>
              </a:extLst>
            </p:cNvPr>
            <p:cNvCxnSpPr/>
            <p:nvPr/>
          </p:nvCxnSpPr>
          <p:spPr>
            <a:xfrm rot="10800000" flipV="1">
              <a:off x="1676266" y="2567437"/>
              <a:ext cx="101552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8" name="Straight Connector 7">
              <a:extLst>
                <a:ext uri="{A0D0E16A-C6C5-4C9F-B61B-879BE45DD0DE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13E5EA0-5DE4-467E-8955-735B17870738}"/>
                </a:ext>
              </a:extLst>
            </p:cNvPr>
            <p:cNvCxnSpPr/>
            <p:nvPr/>
          </p:nvCxnSpPr>
          <p:spPr>
            <a:xfrm rot="10800000">
              <a:off x="1734296" y="2436870"/>
              <a:ext cx="65283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9" name="Straight Connector 8">
              <a:extLst>
                <a:ext uri="{5BAC08A6-E62D-498D-A95A-6CA0C31C5F83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68A0B04-5804-48E1-B6F8-C69EF6F65291}"/>
                </a:ext>
              </a:extLst>
            </p:cNvPr>
            <p:cNvCxnSpPr/>
            <p:nvPr/>
          </p:nvCxnSpPr>
          <p:spPr>
            <a:xfrm rot="10800000" flipH="1">
              <a:off x="2184027" y="2465885"/>
              <a:ext cx="65283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sp>
          <p:nvSpPr>
            <p:cNvPr id="10" name="Oval 9">
              <a:extLst>
                <a:ext uri="{C27D90CC-1373-4E25-8748-E7E69882003A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33A7A95-A6A6-4F60-BC21-4CF824C87AF9}"/>
                </a:ext>
              </a:extLst>
            </p:cNvPr>
            <p:cNvSpPr/>
            <p:nvPr/>
          </p:nvSpPr>
          <p:spPr>
            <a:xfrm>
              <a:off x="1817390" y="2414384"/>
              <a:ext cx="273631" cy="273631"/>
            </a:xfrm>
            <a:prstGeom prst="ellipse">
              <a:avLst/>
            </a:prstGeom>
            <a:solidFill>
              <a:srgbClr val="FFDA00"/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1" name="Picture 10">
              <a:extLst>
                <a:ext uri="{D94796C6-1D03-4BD7-A989-6F565E6BE28F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0316D2B-76BD-44A2-B053-9368EE789A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678146" y="1341560"/>
              <a:ext cx="584157" cy="1494171"/>
            </a:xfrm>
            <a:prstGeom prst="rect">
              <a:avLst/>
            </a:prstGeom>
            <a:noFill/>
          </p:spPr>
        </p:pic>
        <p:pic>
          <p:nvPicPr>
            <p:cNvPr id="12" name="Picture 11">
              <a:extLst>
                <a:ext uri="{454819E9-AE6B-4AFD-AFCE-064465B46979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E37D3AA5-AD45-43BE-9149-3C6BEF3E17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524000" y="1341560"/>
              <a:ext cx="215560" cy="1098530"/>
            </a:xfrm>
            <a:prstGeom prst="rect">
              <a:avLst/>
            </a:prstGeom>
            <a:noFill/>
          </p:spPr>
        </p:pic>
      </p:grpSp>
      <p:pic>
        <p:nvPicPr>
          <p:cNvPr id="13" name="Picture 12">
            <a:extLst>
              <a:ext uri="{CE56A269-85FC-4988-8009-7DCF84EB5E4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6E9F6E8-948A-45A0-BC4F-8142C0346A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" y="3310262"/>
            <a:ext cx="986805" cy="1832638"/>
          </a:xfrm>
          <a:prstGeom prst="rect">
            <a:avLst/>
          </a:prstGeom>
          <a:noFill/>
        </p:spPr>
      </p:pic>
      <p:grpSp>
        <p:nvGrpSpPr>
          <p:cNvPr id="14" name="Group 13">
            <a:extLst>
              <a:ext uri="{F82A770D-BF1D-4D2D-A05B-6CA38AB70DF6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9F1C809-A7D5-461A-A18F-307E3354D94A}"/>
              </a:ext>
            </a:extLst>
          </p:cNvPr>
          <p:cNvGrpSpPr>
            <a:grpSpLocks noChangeAspect="1"/>
          </p:cNvGrpSpPr>
          <p:nvPr/>
        </p:nvGrpSpPr>
        <p:grpSpPr>
          <a:xfrm>
            <a:off x="8320596" y="311583"/>
            <a:ext cx="694985" cy="653182"/>
            <a:chOff x="8320596" y="311583"/>
            <a:chExt cx="694985" cy="653182"/>
          </a:xfrm>
        </p:grpSpPr>
        <p:sp>
          <p:nvSpPr>
            <p:cNvPr id="15" name="Oval 14">
              <a:extLst>
                <a:ext uri="{1A4961BB-09AB-49B4-8DF5-BC7414FFB80B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C9A51F4-053A-422F-B23D-C309534D703B}"/>
                </a:ext>
              </a:extLst>
            </p:cNvPr>
            <p:cNvSpPr/>
            <p:nvPr/>
          </p:nvSpPr>
          <p:spPr>
            <a:xfrm>
              <a:off x="8444082" y="393266"/>
              <a:ext cx="571500" cy="571500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6" name="Picture 15">
              <a:extLst>
                <a:ext uri="{2C0CB597-C8B6-4E7D-A6F4-B6EE5D7BD5CF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136BCD3-F25C-438D-8779-7F0F124B8C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320596" y="311583"/>
              <a:ext cx="694985" cy="653182"/>
            </a:xfrm>
            <a:prstGeom prst="rect">
              <a:avLst/>
            </a:prstGeom>
            <a:noFill/>
          </p:spPr>
        </p:pic>
      </p:grpSp>
      <p:sp>
        <p:nvSpPr>
          <p:cNvPr id="17" name="Title 1">
            <a:extLst>
              <a:ext uri="{87B21551-CB79-420C-A029-16B2F419CB39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E7BF19DE-3C8D-4A17-93EC-EBAAA933F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174" y="2228850"/>
            <a:ext cx="7091076" cy="571500"/>
          </a:xfrm>
          <a:prstGeom prst="rect">
            <a:avLst/>
          </a:prstGeom>
        </p:spPr>
        <p:txBody>
          <a:bodyPr rtlCol="0"/>
          <a:lstStyle>
            <a:lvl1pPr lvl="0">
              <a:defRPr lang="en-US" sz="3200" dirty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Slide Number Placeholder 3">
            <a:extLst>
              <a:ext uri="{070910EE-A168-46E4-8D07-DEAFC24CC8C1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D3A34C4-C347-4DF1-9112-339D6B610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r>
              <a:rPr lang="en-US" dirty="0"/>
              <a:t>&lt;#&gt;</a:t>
            </a:r>
          </a:p>
        </p:txBody>
      </p:sp>
      <p:sp>
        <p:nvSpPr>
          <p:cNvPr id="19" name="Footer Placeholder 2">
            <a:extLst>
              <a:ext uri="{C30FA2F7-CB4B-40FB-A4EC-E78EF4ABFBE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9AA7D72-57CF-4118-9ECB-CED0A78D8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en-US" dirty="0"/>
              <a:t>Footer</a:t>
            </a:r>
          </a:p>
        </p:txBody>
      </p:sp>
      <p:sp>
        <p:nvSpPr>
          <p:cNvPr id="20" name="Date Placeholder 1">
            <a:extLst>
              <a:ext uri="{B20ED528-3344-4906-B901-4C40E417A304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D36C85A-36C9-4CB0-A371-D740517B4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dirty="0"/>
              <a:t>Date</a:t>
            </a:r>
          </a:p>
        </p:txBody>
      </p:sp>
    </p:spTree>
    <p:extLst>
      <p:ext uri="{742A24EA-08C2-431D-B169-20EE53649C40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01AABB-2FCC-4266-AF07-6A6F242BC06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444BC392-DA12-4C31-89E5-466F93EE9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506" y="0"/>
            <a:ext cx="2865494" cy="456450"/>
          </a:xfrm>
          <a:prstGeom prst="rect">
            <a:avLst/>
          </a:prstGeom>
          <a:noFill/>
        </p:spPr>
      </p:pic>
      <p:sp>
        <p:nvSpPr>
          <p:cNvPr id="3" name="Slide Number Placeholder 3">
            <a:extLst>
              <a:ext uri="{6F992E5F-C605-4543-AD48-BD1470E8FB59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D386141-DB02-4707-84E4-E8FB3E7F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r>
              <a:rPr lang="en-US" dirty="0"/>
              <a:t>&lt;#&gt;</a:t>
            </a:r>
          </a:p>
        </p:txBody>
      </p:sp>
      <p:sp>
        <p:nvSpPr>
          <p:cNvPr id="4" name="Footer Placeholder 2">
            <a:extLst>
              <a:ext uri="{B39BFD1D-1307-4C9A-8D5B-B6FFFFCE0880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F2D21D4-6F08-49C9-872B-03DED4EAC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en-US" dirty="0"/>
              <a:t>Footer</a:t>
            </a:r>
          </a:p>
        </p:txBody>
      </p:sp>
      <p:sp>
        <p:nvSpPr>
          <p:cNvPr id="5" name="Date Placeholder 1">
            <a:extLst>
              <a:ext uri="{2782CACF-A9BB-4DA3-B76E-647EA68847CD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A48384C-798E-449B-86F3-F9AC9D84B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dirty="0"/>
              <a:t>Date</a:t>
            </a:r>
          </a:p>
        </p:txBody>
      </p:sp>
    </p:spTree>
    <p:extLst>
      <p:ext uri="{13990C9C-B3EA-4CD4-B2E1-7106EFFAFEDA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65E91975-93CC-45BD-B37C-A23EF167B8C4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FE2A291-00C2-4480-9B64-81E6A71D1B83}"/>
              </a:ext>
            </a:extLst>
          </p:cNvPr>
          <p:cNvGrpSpPr>
            <a:grpSpLocks noChangeAspect="1"/>
          </p:cNvGrpSpPr>
          <p:nvPr/>
        </p:nvGrpSpPr>
        <p:grpSpPr>
          <a:xfrm>
            <a:off x="152400" y="0"/>
            <a:ext cx="674658" cy="1372079"/>
            <a:chOff x="1524000" y="1341560"/>
            <a:chExt cx="738304" cy="1501519"/>
          </a:xfrm>
        </p:grpSpPr>
        <p:cxnSp>
          <p:nvCxnSpPr>
            <p:cNvPr id="3" name="Straight Connector 2">
              <a:extLst>
                <a:ext uri="{7A4B2EB4-3CFA-40B9-8BFC-322D9E289721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29B580A-7777-4022-8188-A6D5191EDA75}"/>
                </a:ext>
              </a:extLst>
            </p:cNvPr>
            <p:cNvCxnSpPr/>
            <p:nvPr/>
          </p:nvCxnSpPr>
          <p:spPr>
            <a:xfrm rot="10800000" flipH="1" flipV="1">
              <a:off x="2184027" y="2618212"/>
              <a:ext cx="72537" cy="4352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4" name="Straight Connector 3">
              <a:extLst>
                <a:ext uri="{CB634D22-FC01-4E27-B0C1-FAC80494EE4F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E09E5123-D034-4CB5-900A-F6BFCF1FD385}"/>
                </a:ext>
              </a:extLst>
            </p:cNvPr>
            <p:cNvCxnSpPr/>
            <p:nvPr/>
          </p:nvCxnSpPr>
          <p:spPr>
            <a:xfrm rot="10800000" flipH="1" flipV="1">
              <a:off x="2089728" y="2719765"/>
              <a:ext cx="43522" cy="58029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5" name="Straight Connector 4">
              <a:extLst>
                <a:ext uri="{38D90D4F-BA4F-4F00-A8F3-F2060BCC6339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E7F89EB5-A6CD-4870-AAAA-516D0CAA9361}"/>
                </a:ext>
              </a:extLst>
            </p:cNvPr>
            <p:cNvCxnSpPr/>
            <p:nvPr/>
          </p:nvCxnSpPr>
          <p:spPr>
            <a:xfrm rot="10800000" flipH="1" flipV="1">
              <a:off x="1959161" y="2741527"/>
              <a:ext cx="7200" cy="10155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6" name="Straight Connector 5">
              <a:extLst>
                <a:ext uri="{F43886ED-CF39-4132-9A64-4FB101520574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0497C01A-2D6A-4E4B-8227-6B6A41FF5716}"/>
                </a:ext>
              </a:extLst>
            </p:cNvPr>
            <p:cNvCxnSpPr/>
            <p:nvPr/>
          </p:nvCxnSpPr>
          <p:spPr>
            <a:xfrm rot="10800000" flipV="1">
              <a:off x="1785072" y="2698004"/>
              <a:ext cx="50776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7" name="Straight Connector 6">
              <a:extLst>
                <a:ext uri="{F94D0E1B-6226-4618-B5C3-F66E47302368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9D8F446B-D9E5-4F69-978E-40A9D949995B}"/>
                </a:ext>
              </a:extLst>
            </p:cNvPr>
            <p:cNvCxnSpPr/>
            <p:nvPr/>
          </p:nvCxnSpPr>
          <p:spPr>
            <a:xfrm rot="10800000" flipV="1">
              <a:off x="1676266" y="2567437"/>
              <a:ext cx="101552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8" name="Straight Connector 7">
              <a:extLst>
                <a:ext uri="{61FBEB54-F306-4153-B3BD-0AA113743489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58DE964-CA31-445D-9340-D2BF045426D1}"/>
                </a:ext>
              </a:extLst>
            </p:cNvPr>
            <p:cNvCxnSpPr/>
            <p:nvPr/>
          </p:nvCxnSpPr>
          <p:spPr>
            <a:xfrm rot="10800000">
              <a:off x="1734296" y="2436870"/>
              <a:ext cx="65283" cy="3626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9" name="Straight Connector 8">
              <a:extLst>
                <a:ext uri="{5E0A995B-787D-48A4-BAB5-7E7D5300D197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165A5E3-8E3E-4A95-86F4-8F0EEFCAB515}"/>
                </a:ext>
              </a:extLst>
            </p:cNvPr>
            <p:cNvCxnSpPr/>
            <p:nvPr/>
          </p:nvCxnSpPr>
          <p:spPr>
            <a:xfrm rot="10800000" flipH="1">
              <a:off x="2184027" y="2465885"/>
              <a:ext cx="65283" cy="50776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sp>
          <p:nvSpPr>
            <p:cNvPr id="10" name="Oval 9">
              <a:extLst>
                <a:ext uri="{8E36CE94-6E55-4002-B92F-D518D755130B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F398847-2196-4710-8FD8-5BAC173B0590}"/>
                </a:ext>
              </a:extLst>
            </p:cNvPr>
            <p:cNvSpPr/>
            <p:nvPr/>
          </p:nvSpPr>
          <p:spPr>
            <a:xfrm>
              <a:off x="1817390" y="2414384"/>
              <a:ext cx="273631" cy="273631"/>
            </a:xfrm>
            <a:prstGeom prst="ellipse">
              <a:avLst/>
            </a:prstGeom>
            <a:solidFill>
              <a:srgbClr val="FFDA00"/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1" name="Picture 10">
              <a:extLst>
                <a:ext uri="{130493DC-57EC-4C75-B107-7DC0AA8AE761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7B1A5B5-DA85-41F7-A0F2-89FC99CCC64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678146" y="1341560"/>
              <a:ext cx="584157" cy="1494171"/>
            </a:xfrm>
            <a:prstGeom prst="rect">
              <a:avLst/>
            </a:prstGeom>
            <a:noFill/>
          </p:spPr>
        </p:pic>
        <p:pic>
          <p:nvPicPr>
            <p:cNvPr id="12" name="Picture 11">
              <a:extLst>
                <a:ext uri="{6512DA25-C629-4614-84D4-4C985DF5F0B5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0AA3C4D9-85D7-4224-9AE5-C8196663888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524000" y="1341560"/>
              <a:ext cx="215560" cy="1098530"/>
            </a:xfrm>
            <a:prstGeom prst="rect">
              <a:avLst/>
            </a:prstGeom>
            <a:noFill/>
          </p:spPr>
        </p:pic>
      </p:grpSp>
      <p:grpSp>
        <p:nvGrpSpPr>
          <p:cNvPr id="13" name="Group 12">
            <a:extLst>
              <a:ext uri="{DF8DC897-9659-4BDF-990D-708D22A96960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0F128B92-9E7E-4C03-8F1F-28C5A98370A0}"/>
              </a:ext>
            </a:extLst>
          </p:cNvPr>
          <p:cNvGrpSpPr>
            <a:grpSpLocks noChangeAspect="1"/>
          </p:cNvGrpSpPr>
          <p:nvPr/>
        </p:nvGrpSpPr>
        <p:grpSpPr>
          <a:xfrm>
            <a:off x="4733925" y="952500"/>
            <a:ext cx="3504262" cy="3815368"/>
            <a:chOff x="4795184" y="1068394"/>
            <a:chExt cx="3504262" cy="3547074"/>
          </a:xfrm>
        </p:grpSpPr>
        <p:pic>
          <p:nvPicPr>
            <p:cNvPr id="14" name="Picture 13">
              <a:extLst>
                <a:ext uri="{A3C944D5-2726-41CE-B9A7-A09E4978E2F9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D169A70-440F-4040-8411-BEFA2F342DD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rcRect l="-12680" t="4770" r="-7020" b="4720"/>
            <a:stretch>
              <a:fillRect/>
            </a:stretch>
          </p:blipFill>
          <p:spPr>
            <a:xfrm rot="10800000">
              <a:off x="8115980" y="1068394"/>
              <a:ext cx="183464" cy="3494857"/>
            </a:xfrm>
            <a:prstGeom prst="rect">
              <a:avLst/>
            </a:prstGeom>
            <a:noFill/>
          </p:spPr>
        </p:pic>
        <p:pic>
          <p:nvPicPr>
            <p:cNvPr id="15" name="Picture 14">
              <a:extLst>
                <a:ext uri="{0E0D28A6-3CDF-434C-933D-1BB99D3366E9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64E398D-F1B1-46AC-9E2E-794ACB21250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rcRect r="6700" b="6810"/>
            <a:stretch>
              <a:fillRect/>
            </a:stretch>
          </p:blipFill>
          <p:spPr>
            <a:xfrm rot="16200000">
              <a:off x="6408901" y="2868190"/>
              <a:ext cx="133561" cy="3360995"/>
            </a:xfrm>
            <a:prstGeom prst="rect">
              <a:avLst/>
            </a:prstGeom>
            <a:noFill/>
          </p:spPr>
        </p:pic>
      </p:grpSp>
      <p:cxnSp>
        <p:nvCxnSpPr>
          <p:cNvPr id="16" name="Straight Connector 15">
            <a:extLst>
              <a:ext uri="{95686D48-7B8F-44B1-9860-354F4E10E7D9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2D84EB44-35C4-4667-9D20-31BC74B3C4E9}"/>
              </a:ext>
            </a:extLst>
          </p:cNvPr>
          <p:cNvCxnSpPr/>
          <p:nvPr/>
        </p:nvCxnSpPr>
        <p:spPr>
          <a:xfrm rot="10800000" flipH="1" flipV="1">
            <a:off x="949621" y="851852"/>
            <a:ext cx="4960596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AD548048-F659-4456-842E-354DEBE1364E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39628F5-79A4-46C1-94DF-F23ED241F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lvl="0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Content Placeholder 2">
            <a:extLst>
              <a:ext uri="{77474E22-2615-4B48-9A47-6E1767BCCBCC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E4E1AB8-F47A-4950-92BB-8D0EC236B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952500"/>
            <a:ext cx="3740094" cy="3609935"/>
          </a:xfrm>
        </p:spPr>
        <p:txBody>
          <a:bodyPr rtlCol="0"/>
          <a:lstStyle>
            <a:lvl1pPr lvl="0"/>
            <a:lvl2pPr lvl="1"/>
            <a:lvl3pPr lvl="2"/>
            <a:lvl4pPr lvl="3"/>
            <a:lvl5pPr lvl="4"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3">
            <a:extLst>
              <a:ext uri="{0E2700D7-F519-4278-B3BC-4152F05853AB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9DB4FE0-7867-4454-89E0-63277ED089DE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816562" y="952500"/>
            <a:ext cx="3251897" cy="3609935"/>
          </a:xfrm>
          <a:solidFill>
            <a:schemeClr val="accent2">
              <a:alpha val="19999"/>
              <a:lumMod val="20000"/>
              <a:lumOff val="80000"/>
            </a:schemeClr>
          </a:solidFill>
        </p:spPr>
        <p:txBody>
          <a:bodyPr vert="horz" lIns="0" tIns="190500" rIns="91440" bIns="45720" rtlCol="0" anchor="t">
            <a:normAutofit/>
          </a:bodyPr>
          <a:lstStyle>
            <a:lvl1pPr marL="0" lvl="0" indent="0" algn="ctr">
              <a:lnSpc>
                <a:spcPct val="100000"/>
              </a:lnSpc>
              <a:buNone/>
              <a:defRPr lang="en-US" sz="1800" b="1" cap="none" dirty="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Slide Number Placeholder 3">
            <a:extLst>
              <a:ext uri="{764C1B4A-297A-424A-A092-AC3785C7F4D1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DE24F05-2FDD-41D0-BDFD-A39D4993F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r>
              <a:rPr lang="en-US" dirty="0"/>
              <a:t>&lt;#&gt;</a:t>
            </a:r>
          </a:p>
        </p:txBody>
      </p:sp>
      <p:sp>
        <p:nvSpPr>
          <p:cNvPr id="21" name="Footer Placeholder 2">
            <a:extLst>
              <a:ext uri="{F9672EDF-0CDA-4EFF-B45A-525152C8DAF2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2F9EB17-442B-407B-8DFA-C8D635C6B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en-US" dirty="0"/>
              <a:t>Footer</a:t>
            </a:r>
          </a:p>
        </p:txBody>
      </p:sp>
      <p:sp>
        <p:nvSpPr>
          <p:cNvPr id="22" name="Date Placeholder 1">
            <a:extLst>
              <a:ext uri="{71B0D6A9-6533-4E58-BB65-D03EE92742DC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59BCB63-EC94-4011-9869-4F8D4672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dirty="0"/>
              <a:t>Date</a:t>
            </a:r>
          </a:p>
        </p:txBody>
      </p:sp>
    </p:spTree>
    <p:extLst>
      <p:ext uri="{39E2AAFC-D1F1-49A4-9982-CB49307D22C7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1FF68B39-F76E-44E1-9A98-BA2B3E1F8976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2FA0FB2B-0D4D-4458-A89B-F7A51E9F6C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5396" y="345978"/>
            <a:ext cx="1154410" cy="470877"/>
          </a:xfrm>
          <a:prstGeom prst="rect">
            <a:avLst/>
          </a:prstGeom>
          <a:noFill/>
        </p:spPr>
      </p:pic>
      <p:grpSp>
        <p:nvGrpSpPr>
          <p:cNvPr id="3" name="Group 2">
            <a:extLst>
              <a:ext uri="{DC0D0A51-DAAB-4FFD-A5C0-8FAE0E9263D8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948E9B8-F755-4174-9F49-9234B9EE272A}"/>
              </a:ext>
            </a:extLst>
          </p:cNvPr>
          <p:cNvGrpSpPr>
            <a:grpSpLocks noChangeAspect="1"/>
          </p:cNvGrpSpPr>
          <p:nvPr/>
        </p:nvGrpSpPr>
        <p:grpSpPr>
          <a:xfrm>
            <a:off x="4762500" y="1200150"/>
            <a:ext cx="3461684" cy="3415318"/>
            <a:chOff x="4762500" y="1200150"/>
            <a:chExt cx="3461684" cy="3415318"/>
          </a:xfrm>
        </p:grpSpPr>
        <p:pic>
          <p:nvPicPr>
            <p:cNvPr id="4" name="Picture 3">
              <a:extLst>
                <a:ext uri="{FACE11B7-9E49-412C-851E-1629D6FFF206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BFF12561-4DF4-47BD-B282-8259D3D05CE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 l="10060" t="3090" r="-20760" b="4090"/>
            <a:stretch>
              <a:fillRect/>
            </a:stretch>
          </p:blipFill>
          <p:spPr>
            <a:xfrm>
              <a:off x="4778571" y="1276130"/>
              <a:ext cx="153519" cy="3243097"/>
            </a:xfrm>
            <a:prstGeom prst="rect">
              <a:avLst/>
            </a:prstGeom>
            <a:noFill/>
          </p:spPr>
        </p:pic>
        <p:pic>
          <p:nvPicPr>
            <p:cNvPr id="5" name="Picture 4">
              <a:extLst>
                <a:ext uri="{34A3B624-5821-4F1B-9B20-FCBEB9FFF410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B36D40E7-BC34-4FC7-9210-4A101EC706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 r="-7020" b="4720"/>
            <a:stretch>
              <a:fillRect/>
            </a:stretch>
          </p:blipFill>
          <p:spPr>
            <a:xfrm rot="10800000">
              <a:off x="8077880" y="1267160"/>
              <a:ext cx="146303" cy="3281631"/>
            </a:xfrm>
            <a:prstGeom prst="rect">
              <a:avLst/>
            </a:prstGeom>
            <a:noFill/>
          </p:spPr>
        </p:pic>
        <p:pic>
          <p:nvPicPr>
            <p:cNvPr id="6" name="Picture 5">
              <a:extLst>
                <a:ext uri="{FCA5EA1E-F207-4D6A-B184-955A3CDB6C5C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08D7567-5F75-49EA-A28C-D37AED42236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rot="5400000">
              <a:off x="6415940" y="-453290"/>
              <a:ext cx="136678" cy="3443560"/>
            </a:xfrm>
            <a:prstGeom prst="rect">
              <a:avLst/>
            </a:prstGeom>
            <a:noFill/>
          </p:spPr>
        </p:pic>
        <p:pic>
          <p:nvPicPr>
            <p:cNvPr id="7" name="Picture 6">
              <a:extLst>
                <a:ext uri="{D550B99E-ED5E-4BAD-8BF2-985231C36C1C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3E32383-5521-46C4-A599-84C6B3050B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rcRect r="6700" b="6810"/>
            <a:stretch>
              <a:fillRect/>
            </a:stretch>
          </p:blipFill>
          <p:spPr>
            <a:xfrm rot="16200000">
              <a:off x="6447001" y="2868190"/>
              <a:ext cx="133561" cy="3360995"/>
            </a:xfrm>
            <a:prstGeom prst="rect">
              <a:avLst/>
            </a:prstGeom>
            <a:noFill/>
          </p:spPr>
        </p:pic>
      </p:grpSp>
      <p:cxnSp>
        <p:nvCxnSpPr>
          <p:cNvPr id="8" name="Straight Connector 7">
            <a:extLst>
              <a:ext uri="{F2F9C637-23D4-4081-8D64-8454F0DB81B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F23232A4-0DCB-437C-9CD6-EB7D3A444329}"/>
              </a:ext>
            </a:extLst>
          </p:cNvPr>
          <p:cNvCxnSpPr/>
          <p:nvPr/>
        </p:nvCxnSpPr>
        <p:spPr>
          <a:xfrm rot="10800000" flipH="1" flipV="1">
            <a:off x="904875" y="851852"/>
            <a:ext cx="4960596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2091302-8E8C-484E-A94A-E7F14D09C9B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26403F5E-F9D4-417E-B39F-CA5F74C4EEC2}"/>
              </a:ext>
            </a:extLst>
          </p:cNvPr>
          <p:cNvGrpSpPr>
            <a:grpSpLocks noChangeAspect="1"/>
          </p:cNvGrpSpPr>
          <p:nvPr/>
        </p:nvGrpSpPr>
        <p:grpSpPr>
          <a:xfrm>
            <a:off x="104920" y="5529"/>
            <a:ext cx="564492" cy="1366549"/>
            <a:chOff x="257320" y="5529"/>
            <a:chExt cx="564492" cy="1366549"/>
          </a:xfrm>
        </p:grpSpPr>
        <p:cxnSp>
          <p:nvCxnSpPr>
            <p:cNvPr id="10" name="Straight Connector 9">
              <a:extLst>
                <a:ext uri="{B9DA477E-ED2F-4A42-B49E-325FE2F7E741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A340FBE-CDB1-47AF-A7B7-20F777C5C7EF}"/>
                </a:ext>
              </a:extLst>
            </p:cNvPr>
            <p:cNvCxnSpPr/>
            <p:nvPr/>
          </p:nvCxnSpPr>
          <p:spPr>
            <a:xfrm rot="10800000" flipH="1" flipV="1">
              <a:off x="755528" y="1166598"/>
              <a:ext cx="66284" cy="39770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1" name="Straight Connector 10">
              <a:extLst>
                <a:ext uri="{F29D6E95-313E-4FEC-A8F1-0C0ECFB61811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1BDCCCA-12B4-4773-825D-AD56E17FD905}"/>
                </a:ext>
              </a:extLst>
            </p:cNvPr>
            <p:cNvCxnSpPr/>
            <p:nvPr/>
          </p:nvCxnSpPr>
          <p:spPr>
            <a:xfrm rot="10800000" flipH="1" flipV="1">
              <a:off x="669359" y="1259396"/>
              <a:ext cx="39770" cy="53027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2" name="Straight Connector 11">
              <a:extLst>
                <a:ext uri="{46310076-4328-4D77-BCF0-47B438344B9C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FA31D62-3E49-42E9-9E23-CEE40593F289}"/>
                </a:ext>
              </a:extLst>
            </p:cNvPr>
            <p:cNvCxnSpPr/>
            <p:nvPr/>
          </p:nvCxnSpPr>
          <p:spPr>
            <a:xfrm rot="10800000" flipH="1" flipV="1">
              <a:off x="550047" y="1279281"/>
              <a:ext cx="6580" cy="92797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3" name="Straight Connector 12">
              <a:extLst>
                <a:ext uri="{61876EA9-013F-4D22-AACB-2E3F9ED081F8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0D8BF018-9EA1-4EDD-8C22-F6D36C21C87C}"/>
                </a:ext>
              </a:extLst>
            </p:cNvPr>
            <p:cNvCxnSpPr/>
            <p:nvPr/>
          </p:nvCxnSpPr>
          <p:spPr>
            <a:xfrm rot="10800000" flipV="1">
              <a:off x="390966" y="1239510"/>
              <a:ext cx="46398" cy="3314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4" name="Straight Connector 13">
              <a:extLst>
                <a:ext uri="{6DB0E8D8-246E-4A4C-83A8-F44681860640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1798B27-B690-4720-A4E5-8B984DC6BF97}"/>
                </a:ext>
              </a:extLst>
            </p:cNvPr>
            <p:cNvCxnSpPr/>
            <p:nvPr/>
          </p:nvCxnSpPr>
          <p:spPr>
            <a:xfrm rot="10800000" flipV="1">
              <a:off x="291540" y="1120199"/>
              <a:ext cx="92797" cy="4639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5" name="Straight Connector 14">
              <a:extLst>
                <a:ext uri="{01AE0B01-42D7-4CF7-9E83-392A83941B61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B1CF0FE-351F-4BCA-BE54-FA6BCF2216DB}"/>
                </a:ext>
              </a:extLst>
            </p:cNvPr>
            <p:cNvCxnSpPr/>
            <p:nvPr/>
          </p:nvCxnSpPr>
          <p:spPr>
            <a:xfrm rot="10800000">
              <a:off x="344567" y="1000888"/>
              <a:ext cx="59655" cy="33142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cxnSp>
          <p:nvCxnSpPr>
            <p:cNvPr id="16" name="Straight Connector 15">
              <a:extLst>
                <a:ext uri="{A68D594D-EED7-4D4E-8404-5651FD439882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B6975953-1CAC-4CF5-9889-6D92CCE16F47}"/>
                </a:ext>
              </a:extLst>
            </p:cNvPr>
            <p:cNvCxnSpPr/>
            <p:nvPr/>
          </p:nvCxnSpPr>
          <p:spPr>
            <a:xfrm rot="10800000" flipH="1">
              <a:off x="755528" y="1027401"/>
              <a:ext cx="59655" cy="46398"/>
            </a:xfrm>
            <a:prstGeom prst="line">
              <a:avLst/>
            </a:prstGeom>
            <a:ln>
              <a:solidFill>
                <a:srgbClr val="FFDA00"/>
              </a:solidFill>
            </a:ln>
          </p:spPr>
          <p:style>
            <a:lnRef idx="1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</p:cxnSp>
        <p:sp>
          <p:nvSpPr>
            <p:cNvPr id="17" name="Oval 16">
              <a:extLst>
                <a:ext uri="{B980F875-DDF8-4A07-B22C-76660E927FB2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B12F649C-F071-4037-A499-817E4917CCE2}"/>
                </a:ext>
              </a:extLst>
            </p:cNvPr>
            <p:cNvSpPr/>
            <p:nvPr/>
          </p:nvSpPr>
          <p:spPr>
            <a:xfrm>
              <a:off x="420498" y="980340"/>
              <a:ext cx="250042" cy="250042"/>
            </a:xfrm>
            <a:prstGeom prst="ellipse">
              <a:avLst/>
            </a:prstGeom>
            <a:solidFill>
              <a:srgbClr val="FFDA00"/>
            </a:solidFill>
            <a:ln>
              <a:noFill/>
            </a:ln>
            <a:effectLst/>
          </p:spPr>
          <p:style>
            <a:lnRef idx="1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rgbClr val="FFFFFF"/>
            </a:fontRef>
          </p:style>
          <p:txBody>
            <a:bodyPr vert="horz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8" name="Picture 17">
              <a:extLst>
                <a:ext uri="{4798C529-FAD7-453E-904F-4FC50EB5E96A}">
  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6A2788BB-FB8F-4498-BD45-F495E1F399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57320" y="5529"/>
              <a:ext cx="529475" cy="1354305"/>
            </a:xfrm>
            <a:prstGeom prst="rect">
              <a:avLst/>
            </a:prstGeom>
            <a:noFill/>
          </p:spPr>
        </p:pic>
      </p:grpSp>
      <p:sp>
        <p:nvSpPr>
          <p:cNvPr id="19" name="Title 1">
            <a:extLst>
              <a:ext uri="{87C2F3A0-3021-4CC2-9AE3-40AFABD73246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54739C75-1223-4153-AFD4-7EFB248D5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lvl="0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ext Placeholder 3">
            <a:extLst>
              <a:ext uri="{E41357AE-936E-46F9-8BA7-04F685FB7232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75B6A1DD-586B-48E9-A9EE-D3524EF75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4875" y="1200150"/>
            <a:ext cx="3542194" cy="3415318"/>
          </a:xfrm>
        </p:spPr>
        <p:txBody>
          <a:bodyPr vert="horz" lIns="91440" tIns="93600" rIns="91440" bIns="45720" rtlCol="0" anchor="t">
            <a:normAutofit/>
          </a:bodyPr>
          <a:lstStyle>
            <a:lvl1pPr marL="0" lvl="0" indent="0">
              <a:lnSpc>
                <a:spcPct val="100000"/>
              </a:lnSpc>
              <a:buNone/>
              <a:defRPr lang="en-US" sz="1800" dirty="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Picture Placeholder 2">
            <a:extLst>
              <a:ext uri="{80DE375A-35C2-4C0D-983F-63822694CB9D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23826793-0BC5-40A2-8A95-A9F5F58B6C1D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5029200" y="1428750"/>
            <a:ext cx="3003223" cy="2942388"/>
          </a:xfrm>
          <a:solidFill>
            <a:schemeClr val="accent2">
              <a:alpha val="19999"/>
              <a:lumMod val="20000"/>
              <a:lumOff val="80000"/>
            </a:schemeClr>
          </a:solidFill>
          <a:ln w="38100">
            <a:noFill/>
            <a:miter lim="800000"/>
          </a:ln>
        </p:spPr>
        <p:txBody>
          <a:bodyPr rtlCol="0"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Slide Number Placeholder 4">
            <a:extLst>
              <a:ext uri="{729DC115-585C-4945-A82A-2C1EDA3451EA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89773E1-23F2-42A0-9094-712AE7704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r>
              <a:rPr lang="en-US" dirty="0"/>
              <a:t>&lt;#&gt;</a:t>
            </a:r>
          </a:p>
        </p:txBody>
      </p:sp>
      <p:sp>
        <p:nvSpPr>
          <p:cNvPr id="23" name="Footer Placeholder 3">
            <a:extLst>
              <a:ext uri="{679F897A-1DF7-4CC5-BD7D-7C5E08091B8F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338EAC65-00B7-4AC5-A852-5EB449986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r>
              <a:rPr lang="en-US" dirty="0"/>
              <a:t>Footer</a:t>
            </a:r>
          </a:p>
        </p:txBody>
      </p:sp>
      <p:sp>
        <p:nvSpPr>
          <p:cNvPr id="24" name="Date Placeholder 1">
            <a:extLst>
              <a:ext uri="{8F4FED7E-0A4D-4C8D-9B61-FDB944C501F7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2BB112B-C6E2-476D-A61D-29134926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dirty="0"/>
              <a:t>Date</a:t>
            </a:r>
          </a:p>
        </p:txBody>
      </p:sp>
    </p:spTree>
    <p:extLst>
      <p:ext uri="{4C1EE09B-8C38-4066-B65C-DDB1F9A02309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ideMaster1">
    <p:bg>
      <p:bgPr>
        <a:blipFill dpi="0" rotWithShape="1">
          <a:blip r:embed="rId13"/>
          <a:stretch>
            <a:fillRect t="-46" b="-46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A6C655AE-0B0C-4D13-BAF0-F224B3C89A92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CC511DDD-FFA3-4DCE-8825-3DE97B2F8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450" y="285750"/>
            <a:ext cx="7334250" cy="57033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DC289DC-4C9E-47B8-9246-DF3EF6FC4A9E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87E48B6D-3A39-41AC-8C8B-A7F59E3AC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3450" y="1101316"/>
            <a:ext cx="7334250" cy="3391483"/>
          </a:xfrm>
          <a:prstGeom prst="rect">
            <a:avLst/>
          </a:prstGeom>
        </p:spPr>
        <p:txBody>
          <a:bodyPr vert="horz" lIns="91440" tIns="9360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3D8BF0E8-9972-4CD6-B595-2A3D1ECBFA16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AA5547C2-AA9D-4697-AE1C-8AA7513409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31129" y="4771233"/>
            <a:ext cx="212591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lvl="0" algn="r">
              <a:defRPr lang="en-US" sz="600" b="0" i="0" dirty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&lt;#&gt;</a:t>
            </a:r>
          </a:p>
        </p:txBody>
      </p:sp>
      <p:sp>
        <p:nvSpPr>
          <p:cNvPr id="5" name="Footer Placeholder 4">
            <a:extLst>
              <a:ext uri="{181F6F15-CA0B-4BDB-8FFD-7F89D6491DEB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EE22EEB0-87DF-4FC1-A4FE-D5BA9B5E6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4624" y="4771233"/>
            <a:ext cx="28851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lvl="0" algn="ctr">
              <a:defRPr lang="en-US" sz="600" b="0" i="0" dirty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Footer</a:t>
            </a:r>
          </a:p>
        </p:txBody>
      </p:sp>
      <p:sp>
        <p:nvSpPr>
          <p:cNvPr id="6" name="Date Placeholder 3">
            <a:extLst>
              <a:ext uri="{C6AC0128-C126-40C9-B29D-BAE31F9EF733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E89F8FED-1B58-4539-9B4D-C7EC6E715E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6951" y="4771233"/>
            <a:ext cx="214128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lvl="0" algn="l">
              <a:defRPr lang="en-US" sz="600" b="0" i="0" dirty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Date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ftr="0" dt="0"/>
  <p:txStyles>
    <p:titleStyle>
      <a:lvl1pPr lvl="0" algn="l" rtl="0" eaLnBrk="1" hangingPunct="1">
        <a:lnSpc>
          <a:spcPct val="100000"/>
        </a:lnSpc>
        <a:spcBef>
          <a:spcPct val="0"/>
        </a:spcBef>
        <a:buNone/>
        <a:defRPr lang="en-US" sz="2800" b="0" i="0" cap="all" dirty="0">
          <a:solidFill>
            <a:schemeClr val="tx1">
              <a:lumMod val="85000"/>
              <a:lumOff val="15000"/>
            </a:schemeClr>
          </a:solidFill>
          <a:latin typeface="+mj-lt"/>
        </a:defRPr>
      </a:lvl1pPr>
    </p:titleStyle>
    <p:bodyStyle>
      <a:lvl1pPr marL="342900" lvl="0" indent="-342900" algn="l" rtl="0" eaLnBrk="1" hangingPunct="1">
        <a:lnSpc>
          <a:spcPct val="100000"/>
        </a:lnSpc>
        <a:spcBef>
          <a:spcPts val="1200"/>
        </a:spcBef>
        <a:buClr>
          <a:schemeClr val="tx1"/>
        </a:buClr>
        <a:buFont typeface="Wingdings"/>
        <a:buChar char=""/>
        <a:defRPr lang="en-US" sz="1800" b="0" i="0" dirty="0">
          <a:solidFill>
            <a:schemeClr val="tx1">
              <a:lumMod val="85000"/>
              <a:lumOff val="15000"/>
            </a:schemeClr>
          </a:solidFill>
          <a:latin typeface="+mn-lt"/>
        </a:defRPr>
      </a:lvl1pPr>
      <a:lvl2pPr marL="742950" lvl="1" indent="-285750" algn="l" rtl="0" eaLnBrk="1" hangingPunct="1">
        <a:lnSpc>
          <a:spcPct val="100000"/>
        </a:lnSpc>
        <a:spcBef>
          <a:spcPts val="300"/>
        </a:spcBef>
        <a:buClr>
          <a:schemeClr val="tx1"/>
        </a:buClr>
        <a:buFont typeface="Wingdings"/>
        <a:buChar char=""/>
        <a:defRPr lang="en-US" sz="1600" b="0" i="0" dirty="0">
          <a:solidFill>
            <a:schemeClr val="bg1">
              <a:lumMod val="50000"/>
            </a:schemeClr>
          </a:solidFill>
          <a:latin typeface="+mn-lt"/>
        </a:defRPr>
      </a:lvl2pPr>
      <a:lvl3pPr marL="1143000" lvl="2" indent="-228600" algn="l" rtl="0" eaLnBrk="1" hangingPunct="1">
        <a:lnSpc>
          <a:spcPct val="100000"/>
        </a:lnSpc>
        <a:spcBef>
          <a:spcPts val="300"/>
        </a:spcBef>
        <a:buClr>
          <a:schemeClr val="tx1"/>
        </a:buClr>
        <a:buFont typeface="Wingdings"/>
        <a:buChar char=""/>
        <a:defRPr lang="en-US" sz="1400" b="0" i="0" dirty="0">
          <a:solidFill>
            <a:schemeClr val="bg1">
              <a:lumMod val="50000"/>
            </a:schemeClr>
          </a:solidFill>
          <a:latin typeface="+mn-lt"/>
        </a:defRPr>
      </a:lvl3pPr>
      <a:lvl4pPr marL="1600200" lvl="3" indent="-228600" algn="l" rtl="0" eaLnBrk="1" hangingPunct="1">
        <a:lnSpc>
          <a:spcPct val="100000"/>
        </a:lnSpc>
        <a:spcBef>
          <a:spcPts val="300"/>
        </a:spcBef>
        <a:buClr>
          <a:schemeClr val="tx1"/>
        </a:buClr>
        <a:buFont typeface="Wingdings"/>
        <a:buChar char=""/>
        <a:defRPr lang="en-US" sz="1200" b="0" i="0" dirty="0">
          <a:solidFill>
            <a:schemeClr val="bg1">
              <a:lumMod val="50000"/>
            </a:schemeClr>
          </a:solidFill>
          <a:latin typeface="+mn-lt"/>
        </a:defRPr>
      </a:lvl4pPr>
      <a:lvl5pPr marL="2057400" lvl="4" indent="-228600" algn="l" rtl="0" eaLnBrk="1" hangingPunct="1">
        <a:lnSpc>
          <a:spcPct val="100000"/>
        </a:lnSpc>
        <a:spcBef>
          <a:spcPts val="300"/>
        </a:spcBef>
        <a:buClr>
          <a:schemeClr val="tx1"/>
        </a:buClr>
        <a:buFont typeface="Wingdings"/>
        <a:buChar char=""/>
        <a:defRPr lang="en-US" sz="1100" b="0" i="0" dirty="0">
          <a:solidFill>
            <a:schemeClr val="bg1">
              <a:lumMod val="50000"/>
            </a:schemeClr>
          </a:solidFill>
          <a:latin typeface="+mn-lt"/>
        </a:defRPr>
      </a:lvl5pPr>
      <a:lvl6pPr marL="2514600" lvl="5" indent="-228600" algn="l" rtl="0" eaLnBrk="1" hangingPunct="1">
        <a:spcBef>
          <a:spcPct val="20000"/>
        </a:spcBef>
        <a:buClr>
          <a:schemeClr val="tx1"/>
        </a:buClr>
        <a:buFont typeface="Wingdings"/>
        <a:buChar char=""/>
        <a:defRPr lang="en-US" sz="1100" b="0" i="0" dirty="0">
          <a:solidFill>
            <a:schemeClr val="bg1">
              <a:lumMod val="50000"/>
            </a:schemeClr>
          </a:solidFill>
          <a:latin typeface="+mn-lt"/>
        </a:defRPr>
      </a:lvl6pPr>
      <a:lvl7pPr marL="2971800" lvl="6" indent="-228600" algn="l" rtl="0" eaLnBrk="1" hangingPunct="1">
        <a:spcBef>
          <a:spcPct val="20000"/>
        </a:spcBef>
        <a:buClr>
          <a:schemeClr val="tx1"/>
        </a:buClr>
        <a:buFont typeface="Wingdings"/>
        <a:buChar char=""/>
        <a:defRPr lang="en-US" sz="1100" b="0" i="0" dirty="0">
          <a:solidFill>
            <a:schemeClr val="bg1">
              <a:lumMod val="50000"/>
            </a:schemeClr>
          </a:solidFill>
          <a:latin typeface="+mn-lt"/>
        </a:defRPr>
      </a:lvl7pPr>
      <a:lvl8pPr marL="3429000" lvl="7" indent="-228600" algn="l" rtl="0" eaLnBrk="1" hangingPunct="1">
        <a:spcBef>
          <a:spcPct val="20000"/>
        </a:spcBef>
        <a:buClr>
          <a:schemeClr val="tx1"/>
        </a:buClr>
        <a:buFont typeface="Wingdings"/>
        <a:buChar char=""/>
        <a:defRPr lang="en-US" sz="1100" b="0" i="0" dirty="0">
          <a:solidFill>
            <a:schemeClr val="bg1">
              <a:lumMod val="50000"/>
            </a:schemeClr>
          </a:solidFill>
          <a:latin typeface="+mn-lt"/>
        </a:defRPr>
      </a:lvl8pPr>
      <a:lvl9pPr marL="3886200" lvl="8" indent="-228600" algn="l" rtl="0" eaLnBrk="1" hangingPunct="1">
        <a:spcBef>
          <a:spcPct val="20000"/>
        </a:spcBef>
        <a:buClr>
          <a:schemeClr val="tx1"/>
        </a:buClr>
        <a:buFont typeface="Wingdings"/>
        <a:buChar char=""/>
        <a:defRPr lang="en-US" sz="1100" b="0" i="0" dirty="0">
          <a:solidFill>
            <a:schemeClr val="bg1">
              <a:lumMod val="50000"/>
            </a:schemeClr>
          </a:solidFill>
          <a:latin typeface="+mn-lt"/>
        </a:defRPr>
      </a:lvl9pPr>
    </p:bodyStyle>
    <p:otherStyle>
      <a:lvl1pPr marL="0" lvl="0" algn="l" rtl="0" eaLnBrk="1" hangingPunct="1">
        <a:defRPr lang="en-US" sz="1800" dirty="0">
          <a:solidFill>
            <a:schemeClr val="tx1"/>
          </a:solidFill>
          <a:latin typeface="+mn-lt"/>
        </a:defRPr>
      </a:lvl1pPr>
      <a:lvl2pPr marL="457200" lvl="1" algn="l" rtl="0" eaLnBrk="1" hangingPunct="1">
        <a:defRPr lang="en-US" sz="1800" dirty="0">
          <a:solidFill>
            <a:schemeClr val="tx1"/>
          </a:solidFill>
          <a:latin typeface="+mn-lt"/>
        </a:defRPr>
      </a:lvl2pPr>
      <a:lvl3pPr marL="914400" lvl="2" algn="l" rtl="0" eaLnBrk="1" hangingPunct="1">
        <a:defRPr lang="en-US" sz="1800" dirty="0">
          <a:solidFill>
            <a:schemeClr val="tx1"/>
          </a:solidFill>
          <a:latin typeface="+mn-lt"/>
        </a:defRPr>
      </a:lvl3pPr>
      <a:lvl4pPr marL="1371600" lvl="3" algn="l" rtl="0" eaLnBrk="1" hangingPunct="1">
        <a:defRPr lang="en-US" sz="1800" dirty="0">
          <a:solidFill>
            <a:schemeClr val="tx1"/>
          </a:solidFill>
          <a:latin typeface="+mn-lt"/>
        </a:defRPr>
      </a:lvl4pPr>
      <a:lvl5pPr marL="1828800" lvl="4" algn="l" rtl="0" eaLnBrk="1" hangingPunct="1">
        <a:defRPr lang="en-US" sz="1800" dirty="0">
          <a:solidFill>
            <a:schemeClr val="tx1"/>
          </a:solidFill>
          <a:latin typeface="+mn-lt"/>
        </a:defRPr>
      </a:lvl5pPr>
      <a:lvl6pPr marL="2286000" lvl="5" algn="l" rtl="0" eaLnBrk="1" hangingPunct="1">
        <a:defRPr lang="en-US" sz="1800" dirty="0">
          <a:solidFill>
            <a:schemeClr val="tx1"/>
          </a:solidFill>
          <a:latin typeface="+mn-lt"/>
        </a:defRPr>
      </a:lvl6pPr>
      <a:lvl7pPr marL="2743200" lvl="6" algn="l" rtl="0" eaLnBrk="1" hangingPunct="1">
        <a:defRPr lang="en-US" sz="1800" dirty="0">
          <a:solidFill>
            <a:schemeClr val="tx1"/>
          </a:solidFill>
          <a:latin typeface="+mn-lt"/>
        </a:defRPr>
      </a:lvl7pPr>
      <a:lvl8pPr marL="3200400" lvl="7" algn="l" rtl="0" eaLnBrk="1" hangingPunct="1">
        <a:defRPr lang="en-US" sz="1800" dirty="0">
          <a:solidFill>
            <a:schemeClr val="tx1"/>
          </a:solidFill>
          <a:latin typeface="+mn-lt"/>
        </a:defRPr>
      </a:lvl8pPr>
      <a:lvl9pPr marL="3657600" lvl="8" algn="l" rtl="0" eaLnBrk="1" hangingPunct="1">
        <a:defRPr lang="en-US" sz="1800" dirty="0">
          <a:solidFill>
            <a:schemeClr val="tx1"/>
          </a:solidFill>
          <a:latin typeface="+mn-l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9EC6398D-2E23-44F4-B86A-DD4C14B158A4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06649C8-172C-4556-B3D0-7BECA4B40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266950"/>
            <a:ext cx="6981825" cy="1044991"/>
          </a:xfrm>
        </p:spPr>
        <p:txBody>
          <a:bodyPr rtlCol="0"/>
          <a:lstStyle/>
          <a:p>
            <a:r>
              <a:rPr lang="vi-VN" sz="4000" dirty="0"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1A18F9E8-B8B1-4E8D-95F3-AD155B0AD785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DA6370AC-2BE9-449A-B9F2-D7B6DF5E8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6362" y="3409950"/>
            <a:ext cx="2428875" cy="395854"/>
          </a:xfrm>
        </p:spPr>
        <p:txBody>
          <a:bodyPr rtlCol="0"/>
          <a:lstStyle/>
          <a:p>
            <a:r>
              <a:rPr lang="vi-VN" dirty="0"/>
              <a:t>Sgk toán 3 trang 167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86083" y="133350"/>
            <a:ext cx="341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TRƯỜNG TIỂU HỌC ÁI MỘ A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895350"/>
            <a:ext cx="6400800" cy="1295400"/>
          </a:xfrm>
          <a:prstGeom prst="rect">
            <a:avLst/>
          </a:prstGeom>
          <a:noFill/>
        </p:spPr>
        <p:txBody>
          <a:bodyPr wrap="none" rtlCol="0">
            <a:prstTxWarp prst="textWave2">
              <a:avLst/>
            </a:prstTxWarp>
            <a:spAutoFit/>
          </a:bodyPr>
          <a:lstStyle/>
          <a:p>
            <a:r>
              <a:rPr lang="vi-VN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Bài giảng điện tử lớp 3 </a:t>
            </a:r>
          </a:p>
          <a:p>
            <a:r>
              <a:rPr lang="vi-VN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Môn Toán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3EA16912-28D1-4A7A-86B4-730B815415CD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B6655B7A-097E-419C-8509-C82252A4104E}">
                <a16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a16="http://schemas.microsoft.com/office/drawing/2010/main" id="{16FDAEBA-358B-428A-A0FA-C1A511BFEE56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904875" y="0"/>
            <a:ext cx="0" cy="0"/>
          </a:xfrm>
        </p:spPr>
        <p:txBody>
          <a:bodyPr rot="10800000" rtlCol="0">
            <a:normAutofit fontScale="25000" lnSpcReduction="20000"/>
          </a:bodyPr>
          <a:lstStyle/>
          <a:p>
            <a:r>
              <a:rPr lang="vi-VN" dirty="0"/>
              <a:t>.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FCC99767-CE68-2FE4-55E7-FE0DCAB56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4565332"/>
            <a:ext cx="7334250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4FB6C8A-0FDE-3957-E98E-576F561DB5B1}"/>
              </a:ext>
            </a:extLst>
          </p:cNvPr>
          <p:cNvSpPr txBox="1"/>
          <p:nvPr/>
        </p:nvSpPr>
        <p:spPr>
          <a:xfrm>
            <a:off x="762000" y="0"/>
            <a:ext cx="67056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Bài 1 Một người đi xe đạp trong 12 phút được 3km . Hỏi nếu cứ đạp đều như vậy trong 12 phút thì đi được bao nhiêu km ?</a:t>
            </a: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xmlns="" id="{887982F3-3881-055C-1ACC-DEF4BDC0A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09750"/>
            <a:ext cx="254317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F04C4AF-BC18-D5C7-147A-05C0AD596247}"/>
              </a:ext>
            </a:extLst>
          </p:cNvPr>
          <p:cNvSpPr txBox="1"/>
          <p:nvPr/>
        </p:nvSpPr>
        <p:spPr>
          <a:xfrm>
            <a:off x="3498458" y="1800078"/>
            <a:ext cx="473114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Bài giải</a:t>
            </a:r>
          </a:p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Một ki – lô - mét đi hết số phút là</a:t>
            </a:r>
          </a:p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         12 : 3 = 4 (phút)</a:t>
            </a:r>
          </a:p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28 phút đi được số ki-lô-mét là :</a:t>
            </a:r>
          </a:p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28 : 4 = 7 (km)</a:t>
            </a:r>
          </a:p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Đáp số: 7 km.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E93AEC2-C43C-140B-42A6-AFC07E090FF4}"/>
              </a:ext>
            </a:extLst>
          </p:cNvPr>
          <p:cNvCxnSpPr>
            <a:cxnSpLocks/>
          </p:cNvCxnSpPr>
          <p:nvPr/>
        </p:nvCxnSpPr>
        <p:spPr>
          <a:xfrm>
            <a:off x="3352800" y="1733550"/>
            <a:ext cx="0" cy="22860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A72191E0-39B6-4F30-A85D-C634F579E6E8}">
        <p14:creationId xmlns="" xmlns:c="http://schemas.openxmlformats.org/drawingml/2006/chart" xmlns:cs="http://schemas.microsoft.com/office/drawing/2012/chartStyle" xmlns:ns1="http://schemas.openxmlformats.org/officeDocument/2006/extended-properties" xmlns:vt="http://schemas.openxmlformats.org/officeDocument/2006/docPropsVTypes" xmlns:p14="http://schemas.microsoft.com/office/powerpoint/2010/main" val="165173154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E0A6024-6BEF-C8CE-FDA5-2DBE14B9F63E}"/>
              </a:ext>
            </a:extLst>
          </p:cNvPr>
          <p:cNvSpPr txBox="1"/>
          <p:nvPr/>
        </p:nvSpPr>
        <p:spPr>
          <a:xfrm>
            <a:off x="1219200" y="0"/>
            <a:ext cx="7467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Bài 2 Có 21 kg gạo chia đều vào 7 túi. Hỏi phải lấy mấy túi đó để được 15 kg gạo 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7EF1911-C16D-A4D0-D852-26B1C62E4EFD}"/>
              </a:ext>
            </a:extLst>
          </p:cNvPr>
          <p:cNvSpPr txBox="1"/>
          <p:nvPr/>
        </p:nvSpPr>
        <p:spPr>
          <a:xfrm>
            <a:off x="304800" y="1657350"/>
            <a:ext cx="25908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21kg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: 7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vi-V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15 kg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....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32B22AA4-9B37-A03F-25EF-A8DD0560EBD7}"/>
              </a:ext>
            </a:extLst>
          </p:cNvPr>
          <p:cNvCxnSpPr/>
          <p:nvPr/>
        </p:nvCxnSpPr>
        <p:spPr>
          <a:xfrm>
            <a:off x="3200400" y="1428750"/>
            <a:ext cx="0" cy="20574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691DB61-D20F-131F-E169-407FBB738EA0}"/>
              </a:ext>
            </a:extLst>
          </p:cNvPr>
          <p:cNvSpPr txBox="1"/>
          <p:nvPr/>
        </p:nvSpPr>
        <p:spPr>
          <a:xfrm>
            <a:off x="3352800" y="1450731"/>
            <a:ext cx="571499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dirty="0"/>
              <a:t>                            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Bài giải </a:t>
            </a:r>
          </a:p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Số ki-lô-gam gạo trong mỗi túi là :</a:t>
            </a:r>
          </a:p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21 : 7 = 3 (kg) </a:t>
            </a:r>
          </a:p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Để được 15kg gạo thì số túi phải lấy là: </a:t>
            </a:r>
          </a:p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15 : 3 = 5 (túi) </a:t>
            </a:r>
          </a:p>
          <a:p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Đáp số: 5 túi.</a:t>
            </a:r>
          </a:p>
        </p:txBody>
      </p:sp>
    </p:spTree>
    <p:extLst>
      <p:ext uri="{BB962C8B-B14F-4D97-AF65-F5344CB8AC3E}">
        <p14:creationId xmlns:p14="http://schemas.microsoft.com/office/powerpoint/2010/main" val="587581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42C2E11-FD09-C465-ABDF-3AE6457E3671}"/>
              </a:ext>
            </a:extLst>
          </p:cNvPr>
          <p:cNvSpPr/>
          <p:nvPr/>
        </p:nvSpPr>
        <p:spPr>
          <a:xfrm>
            <a:off x="762000" y="0"/>
            <a:ext cx="79248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vi-VN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 3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chia (x / :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566D8FD-63C0-3128-A277-44327CE5B644}"/>
              </a:ext>
            </a:extLst>
          </p:cNvPr>
          <p:cNvSpPr txBox="1"/>
          <p:nvPr/>
        </p:nvSpPr>
        <p:spPr>
          <a:xfrm>
            <a:off x="1447800" y="971550"/>
            <a:ext cx="5486400" cy="873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vi-V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vi-V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 = 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>
              <a:lnSpc>
                <a:spcPct val="150000"/>
              </a:lnSpc>
              <a:defRPr/>
            </a:pPr>
            <a:r>
              <a:rPr lang="vi-V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vi-V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vi-V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 = </a:t>
            </a:r>
            <a:r>
              <a:rPr lang="en-US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4231DE6-29A1-1743-98E4-F1699E795622}"/>
              </a:ext>
            </a:extLst>
          </p:cNvPr>
          <p:cNvSpPr txBox="1"/>
          <p:nvPr/>
        </p:nvSpPr>
        <p:spPr>
          <a:xfrm>
            <a:off x="4724400" y="2428141"/>
            <a:ext cx="4572000" cy="873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vi-VN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    :</a:t>
            </a:r>
          </a:p>
          <a:p>
            <a:pPr>
              <a:lnSpc>
                <a:spcPct val="150000"/>
              </a:lnSpc>
              <a:defRPr/>
            </a:pPr>
            <a:r>
              <a:rPr lang="vi-VN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    x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E0CDB5F-F94B-5B02-D28F-EA3D41D317B4}"/>
              </a:ext>
            </a:extLst>
          </p:cNvPr>
          <p:cNvSpPr txBox="1"/>
          <p:nvPr/>
        </p:nvSpPr>
        <p:spPr>
          <a:xfrm>
            <a:off x="4114800" y="2427079"/>
            <a:ext cx="2171114" cy="873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vi-V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vi-V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 = </a:t>
            </a:r>
            <a:r>
              <a:rPr lang="en-US" sz="1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  <a:defRPr/>
            </a:pPr>
            <a:r>
              <a:rPr lang="vi-V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vi-VN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vi-V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 = </a:t>
            </a:r>
            <a:r>
              <a:rPr lang="en-US" sz="1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96596F6-FE8D-B556-46CF-92C780348229}"/>
              </a:ext>
            </a:extLst>
          </p:cNvPr>
          <p:cNvSpPr txBox="1"/>
          <p:nvPr/>
        </p:nvSpPr>
        <p:spPr>
          <a:xfrm>
            <a:off x="2057400" y="954107"/>
            <a:ext cx="4572000" cy="873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vi-VN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    x</a:t>
            </a:r>
          </a:p>
          <a:p>
            <a:pPr>
              <a:lnSpc>
                <a:spcPct val="150000"/>
              </a:lnSpc>
              <a:defRPr/>
            </a:pPr>
            <a:r>
              <a:rPr lang="vi-VN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    :</a:t>
            </a:r>
            <a:endParaRPr lang="en-US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2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5AD909E-4B93-3133-75A5-5FA7FCDE0F88}"/>
              </a:ext>
            </a:extLst>
          </p:cNvPr>
          <p:cNvSpPr txBox="1"/>
          <p:nvPr/>
        </p:nvSpPr>
        <p:spPr>
          <a:xfrm>
            <a:off x="685800" y="209550"/>
            <a:ext cx="81534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4 Cho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3A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15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khá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5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3B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20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khá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2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3C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22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khá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1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3D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8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19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khá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3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trống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296D80E-5CF9-D652-8237-5EE51499FF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50" y="2148542"/>
            <a:ext cx="5505450" cy="286160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34C4271-73A3-6B14-3EE3-A05DBD6BA41D}"/>
              </a:ext>
            </a:extLst>
          </p:cNvPr>
          <p:cNvSpPr txBox="1"/>
          <p:nvPr/>
        </p:nvSpPr>
        <p:spPr>
          <a:xfrm>
            <a:off x="2971800" y="2876550"/>
            <a:ext cx="37338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AutoNum type="arabicPlain" startAt="10"/>
              <a:defRPr/>
            </a:pPr>
            <a:r>
              <a:rPr lang="vi-VN" sz="1800" dirty="0">
                <a:latin typeface="Arial" panose="020B0604020202020204" pitchFamily="34" charset="0"/>
                <a:cs typeface="Arial" panose="020B0604020202020204" pitchFamily="34" charset="0"/>
              </a:rPr>
              <a:t>        7          9           8          34</a:t>
            </a:r>
          </a:p>
          <a:p>
            <a:pPr marL="342900" indent="-342900" algn="ctr">
              <a:buAutoNum type="arabicPlain" startAt="10"/>
              <a:defRPr/>
            </a:pPr>
            <a:endParaRPr lang="vi-V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lain" startAt="15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       20       22         19       76</a:t>
            </a:r>
          </a:p>
          <a:p>
            <a:pPr marL="342900" indent="-342900" algn="ctr">
              <a:buAutoNum type="arabicPlain" startAt="15"/>
              <a:defRPr/>
            </a:pPr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lain" startAt="5"/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    2          1          3          11</a:t>
            </a:r>
          </a:p>
          <a:p>
            <a:pPr marL="342900" indent="-342900" algn="ctr">
              <a:buAutoNum type="arabicPlain" startAt="5"/>
              <a:defRPr/>
            </a:pPr>
            <a:endParaRPr lang="vi-V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30          29        32       30        121</a:t>
            </a:r>
          </a:p>
          <a:p>
            <a:pPr marL="342900" indent="-342900" algn="ctr">
              <a:buAutoNum type="arabicPlain" startAt="15"/>
              <a:defRPr/>
            </a:pPr>
            <a:endParaRPr lang="vi-V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0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E47E0F9-2330-5F52-AE29-3A23F624D0CA}"/>
              </a:ext>
            </a:extLst>
          </p:cNvPr>
          <p:cNvSpPr txBox="1"/>
          <p:nvPr/>
        </p:nvSpPr>
        <p:spPr>
          <a:xfrm>
            <a:off x="1524000" y="1428750"/>
            <a:ext cx="71628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         Tiết học đến đây là hết </a:t>
            </a:r>
            <a:b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chúc các em chưm ngoan học giỏi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6384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threePicAnd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fourPi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ainstorm">
  <a:themeElements>
    <a:clrScheme name="Brainstorm">
      <a:dk1>
        <a:srgbClr val="000000"/>
      </a:dk1>
      <a:lt1>
        <a:srgbClr val="FFFFFF"/>
      </a:lt1>
      <a:dk2>
        <a:srgbClr val="F0927F"/>
      </a:dk2>
      <a:lt2>
        <a:srgbClr val="FCFCFC"/>
      </a:lt2>
      <a:accent1>
        <a:srgbClr val="5EC8D6"/>
      </a:accent1>
      <a:accent2>
        <a:srgbClr val="FFC038"/>
      </a:accent2>
      <a:accent3>
        <a:srgbClr val="874E39"/>
      </a:accent3>
      <a:accent4>
        <a:srgbClr val="F7929A"/>
      </a:accent4>
      <a:accent5>
        <a:srgbClr val="914984"/>
      </a:accent5>
      <a:accent6>
        <a:srgbClr val="C5D420"/>
      </a:accent6>
      <a:hlink>
        <a:srgbClr val="217ECF"/>
      </a:hlink>
      <a:folHlink>
        <a:srgbClr val="75789E"/>
      </a:folHlink>
    </a:clrScheme>
    <a:fontScheme name="Brainstorm">
      <a:majorFont>
        <a:latin typeface="Walter Turncoat"/>
        <a:ea typeface=""/>
        <a:cs typeface=""/>
      </a:majorFont>
      <a:minorFont>
        <a:latin typeface="Abel"/>
        <a:ea typeface=""/>
        <a:cs typeface=""/>
      </a:minorFont>
    </a:fontScheme>
    <a:fmtScheme name="Brainstor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>
          <a:noFill/>
          <a:prstDash val="solid"/>
        </a:ln>
        <a:ln w="25400" cap="flat">
          <a:solidFill>
            <a:schemeClr val="phClr"/>
          </a:solidFill>
          <a:prstDash val="solid"/>
        </a:ln>
        <a:ln w="38100" cap="flat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 dpi="0" rotWithShape="1">
          <a:blip xmlns:r="http://schemas.openxmlformats.org/officeDocument/2006/relationships" r:embed="rId1">
            <a:duotone>
              <a:schemeClr val="phClr">
                <a:shade val="10000"/>
                <a:satMod val="400000"/>
              </a:schemeClr>
              <a:schemeClr val="phClr">
                <a:tint val="90000"/>
                <a:satMod val="200000"/>
              </a:schemeClr>
            </a:duotone>
          </a:blip>
          <a:tile tx="0" ty="0" sx="100000" sy="100000" algn="tl"/>
        </a:blip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6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vert="horz" rtlCol="0" anchor="ctr"/>
      <a:lstStyle>
        <a:lvl1pPr lvl="0" algn="ctr"/>
      </a:lstStyle>
      <a:style>
        <a:lnRef idx="0">
          <a:scrgbClr r="0" g="0" b="0"/>
        </a:lnRef>
        <a:fillRef idx="1">
          <a:schemeClr val="accent1"/>
        </a:fillRef>
        <a:effectRef idx="0">
          <a:schemeClr val="accent1"/>
        </a:effectRef>
        <a:fontRef idx="none"/>
      </a:style>
    </a:spDef>
    <a:lnDef>
      <a:spPr>
        <a:ln w="19050" cap="flat">
          <a:solidFill>
            <a:schemeClr val="accent1">
              <a:lumMod val="75000"/>
            </a:schemeClr>
          </a:solidFill>
          <a:prstDash val="solid"/>
          <a:round/>
        </a:ln>
      </a:spPr>
      <a:bodyPr vert="horz" rtlCol="0" anchor="ctr"/>
      <a:lstStyle>
        <a:lvl1pPr lvl="0" algn="ctr"/>
      </a:lstStyle>
    </a:lnDef>
  </a:objectDefaults>
  <a:extraClrSchemeLst/>
</a:theme>
</file>

<file path=ppt/theme/theme2.xml><?xml version="1.0" encoding="utf-8"?>
<a:theme xmlns:a="http://schemas.openxmlformats.org/drawingml/2006/main" name="Brainstorm">
  <a:themeElements>
    <a:clrScheme name="Brainstorm">
      <a:dk1>
        <a:srgbClr val="000000"/>
      </a:dk1>
      <a:lt1>
        <a:srgbClr val="FFFFFF"/>
      </a:lt1>
      <a:dk2>
        <a:srgbClr val="F0927F"/>
      </a:dk2>
      <a:lt2>
        <a:srgbClr val="FCFCFC"/>
      </a:lt2>
      <a:accent1>
        <a:srgbClr val="5EC8D6"/>
      </a:accent1>
      <a:accent2>
        <a:srgbClr val="FFC038"/>
      </a:accent2>
      <a:accent3>
        <a:srgbClr val="874E39"/>
      </a:accent3>
      <a:accent4>
        <a:srgbClr val="F7929A"/>
      </a:accent4>
      <a:accent5>
        <a:srgbClr val="914984"/>
      </a:accent5>
      <a:accent6>
        <a:srgbClr val="C5D420"/>
      </a:accent6>
      <a:hlink>
        <a:srgbClr val="217ECF"/>
      </a:hlink>
      <a:folHlink>
        <a:srgbClr val="75789E"/>
      </a:folHlink>
    </a:clrScheme>
    <a:fontScheme name="Brainstorm">
      <a:majorFont>
        <a:latin typeface="Walter Turncoat"/>
        <a:ea typeface=""/>
        <a:cs typeface=""/>
      </a:majorFont>
      <a:minorFont>
        <a:latin typeface="Abel"/>
        <a:ea typeface=""/>
        <a:cs typeface=""/>
      </a:minorFont>
    </a:fontScheme>
    <a:fmtScheme name="Brainstor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>
          <a:noFill/>
          <a:prstDash val="solid"/>
        </a:ln>
        <a:ln w="25400" cap="flat">
          <a:solidFill>
            <a:schemeClr val="phClr"/>
          </a:solidFill>
          <a:prstDash val="solid"/>
        </a:ln>
        <a:ln w="38100" cap="flat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 dpi="0" rotWithShape="1">
          <a:blip xmlns:r="http://schemas.openxmlformats.org/officeDocument/2006/relationships" r:embed="rId1">
            <a:duotone>
              <a:schemeClr val="phClr">
                <a:shade val="10000"/>
                <a:satMod val="400000"/>
              </a:schemeClr>
              <a:schemeClr val="phClr">
                <a:tint val="90000"/>
                <a:satMod val="200000"/>
              </a:schemeClr>
            </a:duotone>
          </a:blip>
          <a:tile tx="0" ty="0" sx="100000" sy="100000" algn="tl"/>
        </a:blip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6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vert="horz" rtlCol="0" anchor="ctr"/>
      <a:lstStyle>
        <a:lvl1pPr lvl="0" algn="ctr"/>
      </a:lstStyle>
      <a:style>
        <a:lnRef idx="0">
          <a:scrgbClr r="0" g="0" b="0"/>
        </a:lnRef>
        <a:fillRef idx="1">
          <a:schemeClr val="accent1"/>
        </a:fillRef>
        <a:effectRef idx="0">
          <a:schemeClr val="accent1"/>
        </a:effectRef>
        <a:fontRef idx="none"/>
      </a:style>
    </a:spDef>
    <a:lnDef>
      <a:spPr>
        <a:ln w="19050" cap="flat">
          <a:solidFill>
            <a:schemeClr val="accent1">
              <a:lumMod val="75000"/>
            </a:schemeClr>
          </a:solidFill>
          <a:prstDash val="solid"/>
          <a:round/>
        </a:ln>
      </a:spPr>
      <a:bodyPr vert="horz" rtlCol="0" anchor="ctr"/>
      <a:lstStyle>
        <a:lvl1pPr lvl="0" algn="ctr"/>
      </a:lst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Luyện tập</Template>
  <TotalTime>2</TotalTime>
  <Words>359</Words>
  <Application>Microsoft Office PowerPoint</Application>
  <PresentationFormat>On-screen Show (16:9)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Walter Turncoat</vt:lpstr>
      <vt:lpstr>Abel</vt:lpstr>
      <vt:lpstr>Wingdings</vt:lpstr>
      <vt:lpstr>Times New Roman</vt:lpstr>
      <vt:lpstr>Brainstorm</vt:lpstr>
      <vt:lpstr>Luyện tập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</dc:title>
  <dc:creator>Minh Giang</dc:creator>
  <cp:lastModifiedBy>BKV</cp:lastModifiedBy>
  <cp:revision>2</cp:revision>
  <dcterms:created xsi:type="dcterms:W3CDTF">2022-05-05T12:05:38Z</dcterms:created>
  <dcterms:modified xsi:type="dcterms:W3CDTF">2022-05-23T16:08:46Z</dcterms:modified>
</cp:coreProperties>
</file>