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5" r:id="rId2"/>
    <p:sldId id="256" r:id="rId3"/>
    <p:sldId id="283" r:id="rId4"/>
    <p:sldId id="260" r:id="rId5"/>
    <p:sldId id="261" r:id="rId6"/>
    <p:sldId id="262" r:id="rId7"/>
    <p:sldId id="263" r:id="rId8"/>
    <p:sldId id="270" r:id="rId9"/>
    <p:sldId id="280" r:id="rId10"/>
    <p:sldId id="281" r:id="rId11"/>
    <p:sldId id="274" r:id="rId12"/>
  </p:sldIdLst>
  <p:sldSz cx="9144000" cy="6858000" type="screen4x3"/>
  <p:notesSz cx="6858000" cy="9144000"/>
  <p:defaultTextStyle>
    <a:defPPr>
      <a:defRPr lang="vi-V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1016" y="11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E6005-234C-4C70-B68F-68C63BC19494}" type="datetimeFigureOut">
              <a:rPr lang="vi-VN" smtClean="0"/>
              <a:pPr/>
              <a:t>03/05/2022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26345-424C-4758-BAFF-292403A6921F}" type="slidenum">
              <a:rPr lang="vi-VN" smtClean="0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3577349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E6005-234C-4C70-B68F-68C63BC19494}" type="datetimeFigureOut">
              <a:rPr lang="vi-VN" smtClean="0"/>
              <a:pPr/>
              <a:t>03/05/2022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26345-424C-4758-BAFF-292403A6921F}" type="slidenum">
              <a:rPr lang="vi-VN" smtClean="0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7165070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E6005-234C-4C70-B68F-68C63BC19494}" type="datetimeFigureOut">
              <a:rPr lang="vi-VN" smtClean="0"/>
              <a:pPr/>
              <a:t>03/05/2022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26345-424C-4758-BAFF-292403A6921F}" type="slidenum">
              <a:rPr lang="vi-VN" smtClean="0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0378849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E6005-234C-4C70-B68F-68C63BC19494}" type="datetimeFigureOut">
              <a:rPr lang="vi-VN" smtClean="0"/>
              <a:pPr/>
              <a:t>03/05/2022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26345-424C-4758-BAFF-292403A6921F}" type="slidenum">
              <a:rPr lang="vi-VN" smtClean="0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063846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E6005-234C-4C70-B68F-68C63BC19494}" type="datetimeFigureOut">
              <a:rPr lang="vi-VN" smtClean="0"/>
              <a:pPr/>
              <a:t>03/05/2022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26345-424C-4758-BAFF-292403A6921F}" type="slidenum">
              <a:rPr lang="vi-VN" smtClean="0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8320112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E6005-234C-4C70-B68F-68C63BC19494}" type="datetimeFigureOut">
              <a:rPr lang="vi-VN" smtClean="0"/>
              <a:pPr/>
              <a:t>03/05/2022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26345-424C-4758-BAFF-292403A6921F}" type="slidenum">
              <a:rPr lang="vi-VN" smtClean="0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9112698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E6005-234C-4C70-B68F-68C63BC19494}" type="datetimeFigureOut">
              <a:rPr lang="vi-VN" smtClean="0"/>
              <a:pPr/>
              <a:t>03/05/2022</a:t>
            </a:fld>
            <a:endParaRPr lang="vi-V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26345-424C-4758-BAFF-292403A6921F}" type="slidenum">
              <a:rPr lang="vi-VN" smtClean="0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1694336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E6005-234C-4C70-B68F-68C63BC19494}" type="datetimeFigureOut">
              <a:rPr lang="vi-VN" smtClean="0"/>
              <a:pPr/>
              <a:t>03/05/2022</a:t>
            </a:fld>
            <a:endParaRPr lang="vi-V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26345-424C-4758-BAFF-292403A6921F}" type="slidenum">
              <a:rPr lang="vi-VN" smtClean="0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463877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E6005-234C-4C70-B68F-68C63BC19494}" type="datetimeFigureOut">
              <a:rPr lang="vi-VN" smtClean="0"/>
              <a:pPr/>
              <a:t>03/05/2022</a:t>
            </a:fld>
            <a:endParaRPr lang="vi-V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26345-424C-4758-BAFF-292403A6921F}" type="slidenum">
              <a:rPr lang="vi-VN" smtClean="0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4785328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E6005-234C-4C70-B68F-68C63BC19494}" type="datetimeFigureOut">
              <a:rPr lang="vi-VN" smtClean="0"/>
              <a:pPr/>
              <a:t>03/05/2022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26345-424C-4758-BAFF-292403A6921F}" type="slidenum">
              <a:rPr lang="vi-VN" smtClean="0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7163032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E6005-234C-4C70-B68F-68C63BC19494}" type="datetimeFigureOut">
              <a:rPr lang="vi-VN" smtClean="0"/>
              <a:pPr/>
              <a:t>03/05/2022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26345-424C-4758-BAFF-292403A6921F}" type="slidenum">
              <a:rPr lang="vi-VN" smtClean="0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8077755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BE6005-234C-4C70-B68F-68C63BC19494}" type="datetimeFigureOut">
              <a:rPr lang="vi-VN" smtClean="0"/>
              <a:pPr/>
              <a:t>03/05/2022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026345-424C-4758-BAFF-292403A6921F}" type="slidenum">
              <a:rPr lang="vi-VN" smtClean="0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0756727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247650" y="-74083"/>
            <a:ext cx="9144000" cy="68580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Rectangle 3"/>
          <p:cNvSpPr/>
          <p:nvPr/>
        </p:nvSpPr>
        <p:spPr>
          <a:xfrm>
            <a:off x="3482643" y="1115484"/>
            <a:ext cx="1942070" cy="692497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 eaLnBrk="1" hangingPunct="1">
              <a:defRPr/>
            </a:pPr>
            <a:r>
              <a:rPr lang="en-US" sz="4050" b="1" dirty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LỚP </a:t>
            </a:r>
            <a:r>
              <a:rPr lang="en-US" sz="4050" b="1" dirty="0" smtClean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3A</a:t>
            </a:r>
            <a:endParaRPr lang="en-US" sz="4050" b="1" dirty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52" name="TextBox 5"/>
          <p:cNvSpPr txBox="1">
            <a:spLocks noChangeArrowheads="1"/>
          </p:cNvSpPr>
          <p:nvPr/>
        </p:nvSpPr>
        <p:spPr bwMode="auto">
          <a:xfrm>
            <a:off x="2058262" y="4648200"/>
            <a:ext cx="4811712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1" hangingPunct="1"/>
            <a:r>
              <a:rPr lang="vi-VN" altLang="en-US" sz="28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Nhân số có năm chữ số với số có một chữ số</a:t>
            </a:r>
            <a:endParaRPr lang="en-US" altLang="en-US" sz="2800" b="1" i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533400" y="3383340"/>
            <a:ext cx="7696200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vi-VN" sz="3200" b="1" dirty="0" smtClean="0">
                <a:ln w="12700">
                  <a:solidFill>
                    <a:srgbClr val="000000">
                      <a:lumMod val="75000"/>
                    </a:srgbClr>
                  </a:solidFill>
                  <a:prstDash val="solid"/>
                </a:ln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FFFF00"/>
                </a:highlight>
                <a:latin typeface="Times New Roman" pitchFamily="18" charset="0"/>
                <a:cs typeface="Times New Roman" pitchFamily="18" charset="0"/>
              </a:rPr>
              <a:t>Bài giảng điện tử</a:t>
            </a:r>
          </a:p>
          <a:p>
            <a:pPr algn="ctr" eaLnBrk="1" hangingPunct="1">
              <a:defRPr/>
            </a:pPr>
            <a:r>
              <a:rPr lang="vi-VN" sz="3200" b="1" dirty="0" smtClean="0">
                <a:ln w="12700">
                  <a:solidFill>
                    <a:srgbClr val="000000">
                      <a:lumMod val="75000"/>
                    </a:srgbClr>
                  </a:solidFill>
                  <a:prstDash val="solid"/>
                </a:ln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FFFF00"/>
                </a:highlight>
                <a:latin typeface="Times New Roman" pitchFamily="18" charset="0"/>
                <a:cs typeface="Times New Roman" pitchFamily="18" charset="0"/>
              </a:rPr>
              <a:t>Môn : Toán</a:t>
            </a:r>
            <a:endParaRPr lang="en-US" sz="3200" b="1" dirty="0">
              <a:ln w="12700">
                <a:solidFill>
                  <a:srgbClr val="000000">
                    <a:lumMod val="75000"/>
                  </a:srgbClr>
                </a:solidFill>
                <a:prstDash val="solid"/>
              </a:ln>
              <a:solidFill>
                <a:srgbClr val="0000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highlight>
                <a:srgbClr val="FFFF00"/>
              </a:highligh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874627" y="2427699"/>
            <a:ext cx="5178983" cy="52322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n-US" sz="2800" b="1" dirty="0">
                <a:ln w="12700">
                  <a:solidFill>
                    <a:srgbClr val="000000">
                      <a:lumMod val="75000"/>
                    </a:srgb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TRƯỜNG </a:t>
            </a:r>
            <a:r>
              <a:rPr lang="en-US" sz="2800" b="1" dirty="0" smtClean="0">
                <a:ln w="12700">
                  <a:solidFill>
                    <a:srgbClr val="000000">
                      <a:lumMod val="75000"/>
                    </a:srgb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</a:t>
            </a:r>
            <a:r>
              <a:rPr lang="vi-VN" sz="2800" b="1" dirty="0" smtClean="0">
                <a:ln w="12700">
                  <a:solidFill>
                    <a:srgbClr val="000000">
                      <a:lumMod val="75000"/>
                    </a:srgb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IỂU HỌC ÁI MỘ A</a:t>
            </a:r>
            <a:endParaRPr lang="en-US" sz="2800" b="1" dirty="0">
              <a:ln w="12700">
                <a:solidFill>
                  <a:srgbClr val="000000">
                    <a:lumMod val="75000"/>
                  </a:srgbClr>
                </a:solidFill>
                <a:prstDash val="solid"/>
              </a:ln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6275" name="Text Box 3"/>
          <p:cNvSpPr txBox="1">
            <a:spLocks noChangeArrowheads="1"/>
          </p:cNvSpPr>
          <p:nvPr/>
        </p:nvSpPr>
        <p:spPr bwMode="auto">
          <a:xfrm>
            <a:off x="4934000" y="3787254"/>
            <a:ext cx="3657600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 eaLnBrk="1" hangingPunct="1">
              <a:spcBef>
                <a:spcPct val="50000"/>
              </a:spcBef>
            </a:pPr>
            <a:r>
              <a:rPr lang="en-US" altLang="vi-VN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.  </a:t>
            </a:r>
            <a:r>
              <a:rPr lang="en-US" altLang="vi-VN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566280" name="Text Box 8"/>
          <p:cNvSpPr txBox="1">
            <a:spLocks noChangeArrowheads="1"/>
          </p:cNvSpPr>
          <p:nvPr/>
        </p:nvSpPr>
        <p:spPr bwMode="auto">
          <a:xfrm>
            <a:off x="4900464" y="4727029"/>
            <a:ext cx="3429000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 eaLnBrk="1" hangingPunct="1">
              <a:spcBef>
                <a:spcPct val="50000"/>
              </a:spcBef>
            </a:pPr>
            <a:r>
              <a:rPr lang="en-US" altLang="vi-VN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 .</a:t>
            </a:r>
            <a:r>
              <a:rPr lang="en-US" altLang="vi-VN" sz="2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altLang="vi-VN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566283" name="Text Box 11"/>
          <p:cNvSpPr txBox="1">
            <a:spLocks noChangeArrowheads="1"/>
          </p:cNvSpPr>
          <p:nvPr/>
        </p:nvSpPr>
        <p:spPr bwMode="auto">
          <a:xfrm>
            <a:off x="4860032" y="5713437"/>
            <a:ext cx="3352800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 eaLnBrk="1" hangingPunct="1">
              <a:spcBef>
                <a:spcPct val="50000"/>
              </a:spcBef>
            </a:pPr>
            <a:r>
              <a:rPr lang="en-US" altLang="vi-VN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 .</a:t>
            </a:r>
            <a:r>
              <a:rPr lang="en-US" altLang="vi-VN" sz="2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3</a:t>
            </a:r>
            <a:endParaRPr lang="en-US" altLang="vi-VN" sz="28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Oval 31"/>
          <p:cNvSpPr>
            <a:spLocks noChangeArrowheads="1"/>
          </p:cNvSpPr>
          <p:nvPr/>
        </p:nvSpPr>
        <p:spPr bwMode="auto">
          <a:xfrm>
            <a:off x="4860032" y="3861048"/>
            <a:ext cx="605408" cy="547241"/>
          </a:xfrm>
          <a:prstGeom prst="ellips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vi-VN" altLang="vi-VN" sz="4000">
              <a:solidFill>
                <a:srgbClr val="00B0F0"/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1044179" y="3573018"/>
            <a:ext cx="2519363" cy="2304254"/>
            <a:chOff x="1044179" y="2852938"/>
            <a:chExt cx="2519363" cy="2304254"/>
          </a:xfrm>
        </p:grpSpPr>
        <p:grpSp>
          <p:nvGrpSpPr>
            <p:cNvPr id="8" name="Group 3"/>
            <p:cNvGrpSpPr>
              <a:grpSpLocks/>
            </p:cNvGrpSpPr>
            <p:nvPr/>
          </p:nvGrpSpPr>
          <p:grpSpPr bwMode="auto">
            <a:xfrm>
              <a:off x="1044179" y="2852938"/>
              <a:ext cx="2519363" cy="1512888"/>
              <a:chOff x="1928" y="1525"/>
              <a:chExt cx="1587" cy="953"/>
            </a:xfrm>
          </p:grpSpPr>
          <p:sp>
            <p:nvSpPr>
              <p:cNvPr id="9" name="Text Box 4"/>
              <p:cNvSpPr txBox="1">
                <a:spLocks noChangeArrowheads="1"/>
              </p:cNvSpPr>
              <p:nvPr/>
            </p:nvSpPr>
            <p:spPr bwMode="auto">
              <a:xfrm>
                <a:off x="2154" y="1525"/>
                <a:ext cx="1361" cy="9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eaLnBrk="1" hangingPunct="1">
                  <a:spcBef>
                    <a:spcPct val="50000"/>
                  </a:spcBef>
                </a:pPr>
                <a:r>
                  <a:rPr lang="en-US" altLang="vi-VN" sz="3600" b="1" dirty="0" smtClean="0">
                    <a:solidFill>
                      <a:srgbClr val="FF0066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21504</a:t>
                </a:r>
                <a:endParaRPr lang="en-US" altLang="vi-VN" sz="3600" b="1" dirty="0">
                  <a:solidFill>
                    <a:srgbClr val="FF0066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eaLnBrk="1" hangingPunct="1">
                  <a:spcBef>
                    <a:spcPct val="50000"/>
                  </a:spcBef>
                </a:pPr>
                <a:r>
                  <a:rPr lang="en-US" altLang="vi-VN" sz="3600" b="1" dirty="0">
                    <a:solidFill>
                      <a:srgbClr val="FF0066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3</a:t>
                </a:r>
              </a:p>
            </p:txBody>
          </p:sp>
          <p:sp>
            <p:nvSpPr>
              <p:cNvPr id="10" name="Line 5"/>
              <p:cNvSpPr>
                <a:spLocks noChangeShapeType="1"/>
              </p:cNvSpPr>
              <p:nvPr/>
            </p:nvSpPr>
            <p:spPr bwMode="auto">
              <a:xfrm>
                <a:off x="1928" y="2478"/>
                <a:ext cx="1134" cy="0"/>
              </a:xfrm>
              <a:prstGeom prst="line">
                <a:avLst/>
              </a:prstGeom>
              <a:ln>
                <a:headEnd/>
                <a:tailEnd/>
              </a:ln>
              <a:extLst/>
            </p:spPr>
            <p:style>
              <a:lnRef idx="3">
                <a:schemeClr val="accent2"/>
              </a:lnRef>
              <a:fillRef idx="0">
                <a:schemeClr val="accent2"/>
              </a:fillRef>
              <a:effectRef idx="2">
                <a:schemeClr val="accent2"/>
              </a:effectRef>
              <a:fontRef idx="minor">
                <a:schemeClr val="tx1"/>
              </a:fontRef>
            </p:style>
            <p:txBody>
              <a:bodyPr wrap="none" anchor="ctr"/>
              <a:lstStyle/>
              <a:p>
                <a:endParaRPr lang="vi-VN" sz="3600" b="1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1" name="Text Box 6"/>
              <p:cNvSpPr txBox="1">
                <a:spLocks noChangeArrowheads="1"/>
              </p:cNvSpPr>
              <p:nvPr/>
            </p:nvSpPr>
            <p:spPr bwMode="auto">
              <a:xfrm>
                <a:off x="1973" y="1888"/>
                <a:ext cx="273" cy="40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eaLnBrk="1" hangingPunct="1">
                  <a:spcBef>
                    <a:spcPct val="50000"/>
                  </a:spcBef>
                </a:pPr>
                <a:r>
                  <a:rPr lang="en-US" altLang="vi-VN" sz="3600" b="1">
                    <a:solidFill>
                      <a:srgbClr val="FF0066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</a:p>
            </p:txBody>
          </p:sp>
        </p:grpSp>
        <p:sp>
          <p:nvSpPr>
            <p:cNvPr id="12" name="Text Box 7"/>
            <p:cNvSpPr txBox="1">
              <a:spLocks noChangeArrowheads="1"/>
            </p:cNvSpPr>
            <p:nvPr/>
          </p:nvSpPr>
          <p:spPr bwMode="auto">
            <a:xfrm>
              <a:off x="1331640" y="4510861"/>
              <a:ext cx="2160587" cy="6463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US" altLang="vi-VN" sz="3600" b="1" dirty="0" smtClean="0">
                  <a:solidFill>
                    <a:srgbClr val="FF0066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645...2</a:t>
              </a:r>
              <a:endParaRPr lang="en-US" altLang="vi-VN" sz="3600" b="1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13" name="Text Box 8"/>
          <p:cNvSpPr txBox="1">
            <a:spLocks noChangeArrowheads="1"/>
          </p:cNvSpPr>
          <p:nvPr/>
        </p:nvSpPr>
        <p:spPr bwMode="auto">
          <a:xfrm>
            <a:off x="395536" y="2617748"/>
            <a:ext cx="532859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vi-VN" sz="28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en-US" altLang="vi-VN" sz="28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Chọn</a:t>
            </a:r>
            <a:r>
              <a:rPr lang="en-US" altLang="vi-VN" sz="28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vi-VN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đúng</a:t>
            </a:r>
            <a:r>
              <a:rPr lang="en-US" altLang="vi-VN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altLang="vi-VN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chỗ</a:t>
            </a:r>
            <a:r>
              <a:rPr lang="en-US" altLang="vi-VN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trống</a:t>
            </a:r>
            <a:endParaRPr lang="en-US" altLang="vi-VN" sz="28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Rectangle 65"/>
          <p:cNvSpPr>
            <a:spLocks noChangeArrowheads="1"/>
          </p:cNvSpPr>
          <p:nvPr/>
        </p:nvSpPr>
        <p:spPr bwMode="auto">
          <a:xfrm>
            <a:off x="1547664" y="1153180"/>
            <a:ext cx="6958608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00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vi-VN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altLang="vi-VN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vi-VN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vi-VN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altLang="vi-VN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altLang="vi-VN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vi-VN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altLang="vi-VN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vi-VN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vi-VN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altLang="vi-VN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altLang="vi-VN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endParaRPr lang="en-US" altLang="vi-VN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WordArt 9"/>
          <p:cNvSpPr>
            <a:spLocks noChangeArrowheads="1" noChangeShapeType="1" noTextEdit="1"/>
          </p:cNvSpPr>
          <p:nvPr/>
        </p:nvSpPr>
        <p:spPr bwMode="auto">
          <a:xfrm>
            <a:off x="220613" y="1999456"/>
            <a:ext cx="2141587" cy="591344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546"/>
              </a:avLst>
            </a:prstTxWarp>
          </a:bodyPr>
          <a:lstStyle/>
          <a:p>
            <a:r>
              <a:rPr lang="en-US" sz="3200" b="1" kern="10" dirty="0" err="1" smtClean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53882" dir="2700000" algn="ctr" rotWithShape="0">
                    <a:srgbClr val="9999FF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Trò</a:t>
            </a:r>
            <a:r>
              <a:rPr lang="en-US" sz="3200" b="1" kern="10" dirty="0" smtClean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53882" dir="2700000" algn="ctr" rotWithShape="0">
                    <a:srgbClr val="9999FF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3200" b="1" kern="10" dirty="0" err="1" smtClean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53882" dir="2700000" algn="ctr" rotWithShape="0">
                    <a:srgbClr val="9999FF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chơi</a:t>
            </a:r>
            <a:r>
              <a:rPr lang="en-US" sz="3200" b="1" kern="10" dirty="0" smtClean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53882" dir="2700000" algn="ctr" rotWithShape="0">
                    <a:srgbClr val="9999FF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: </a:t>
            </a:r>
            <a:r>
              <a:rPr lang="en-US" sz="3200" b="1" kern="10" dirty="0" err="1" smtClean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53882" dir="2700000" algn="ctr" rotWithShape="0">
                    <a:srgbClr val="9999FF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Bắn</a:t>
            </a:r>
            <a:r>
              <a:rPr lang="en-US" sz="3200" b="1" kern="10" dirty="0" smtClean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53882" dir="2700000" algn="ctr" rotWithShape="0">
                    <a:srgbClr val="9999FF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3200" b="1" kern="10" dirty="0" err="1" smtClean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53882" dir="2700000" algn="ctr" rotWithShape="0">
                    <a:srgbClr val="9999FF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tên</a:t>
            </a:r>
            <a:endParaRPr lang="vi-VN" sz="3200" b="1" kern="10" dirty="0">
              <a:ln w="9525">
                <a:solidFill>
                  <a:srgbClr val="0000FF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53882" dir="2700000" algn="ctr" rotWithShape="0">
                  <a:srgbClr val="9999FF">
                    <a:alpha val="80000"/>
                  </a:srgbClr>
                </a:outerShdw>
              </a:effectLst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50590118"/>
      </p:ext>
    </p:extLst>
  </p:cSld>
  <p:clrMapOvr>
    <a:masterClrMapping/>
  </p:clrMapOvr>
  <p:transition spd="med" advClick="0"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6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662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6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5662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6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5662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6275" grpId="0"/>
      <p:bldP spid="566280" grpId="0"/>
      <p:bldP spid="566283" grpId="0"/>
      <p:bldP spid="23" grpId="0" animBg="1"/>
      <p:bldP spid="1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k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0"/>
            <a:ext cx="9144000" cy="6907213"/>
          </a:xfrm>
          <a:prstGeom prst="rect">
            <a:avLst/>
          </a:prstGeom>
          <a:noFill/>
          <a:ln>
            <a:solidFill>
              <a:srgbClr val="FF0066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5" name="Content Placeholder 4" descr="animaux_241"/>
          <p:cNvPicPr>
            <a:picLocks noGrp="1" noChangeAspect="1" noChangeArrowheads="1" noCrop="1"/>
          </p:cNvPicPr>
          <p:nvPr>
            <p:ph sz="half" idx="4294967295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581400" y="4495800"/>
            <a:ext cx="2066925" cy="2362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6" name="WordArt 9"/>
          <p:cNvSpPr>
            <a:spLocks noChangeArrowheads="1" noChangeShapeType="1" noTextEdit="1"/>
          </p:cNvSpPr>
          <p:nvPr/>
        </p:nvSpPr>
        <p:spPr bwMode="auto">
          <a:xfrm>
            <a:off x="1228725" y="533400"/>
            <a:ext cx="6686550" cy="2201863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32056"/>
              </a:avLst>
            </a:prstTxWarp>
          </a:bodyPr>
          <a:lstStyle/>
          <a:p>
            <a:r>
              <a:rPr lang="vi-VN" sz="3200" b="1" kern="10" dirty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KÍNH CHÚC THẦY CÔ SỨC KHOẺ</a:t>
            </a:r>
          </a:p>
        </p:txBody>
      </p:sp>
      <p:sp>
        <p:nvSpPr>
          <p:cNvPr id="7" name="WordArt 11"/>
          <p:cNvSpPr>
            <a:spLocks noChangeArrowheads="1" noChangeShapeType="1" noTextEdit="1"/>
          </p:cNvSpPr>
          <p:nvPr/>
        </p:nvSpPr>
        <p:spPr bwMode="auto">
          <a:xfrm>
            <a:off x="1828800" y="2590800"/>
            <a:ext cx="5562600" cy="25146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Deflate">
              <a:avLst>
                <a:gd name="adj" fmla="val 26227"/>
              </a:avLst>
            </a:prstTxWarp>
          </a:bodyPr>
          <a:lstStyle/>
          <a:p>
            <a:r>
              <a:rPr lang="pt-BR" sz="4000" b="1" kern="10" dirty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0000FF"/>
                </a:solidFill>
                <a:latin typeface="Times New Roman"/>
                <a:cs typeface="Times New Roman"/>
              </a:rPr>
              <a:t>Chúc các em học tốt </a:t>
            </a:r>
            <a:endParaRPr lang="vi-VN" sz="4000" b="1" kern="10" dirty="0">
              <a:ln w="9525">
                <a:solidFill>
                  <a:srgbClr val="FF00FF"/>
                </a:solidFill>
                <a:round/>
                <a:headEnd/>
                <a:tailEnd/>
              </a:ln>
              <a:solidFill>
                <a:srgbClr val="0000FF"/>
              </a:solidFill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1107338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42"/>
          <p:cNvSpPr txBox="1">
            <a:spLocks noChangeArrowheads="1"/>
          </p:cNvSpPr>
          <p:nvPr/>
        </p:nvSpPr>
        <p:spPr bwMode="auto">
          <a:xfrm>
            <a:off x="76200" y="1838980"/>
            <a:ext cx="23622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00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vi-VN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14 273 </a:t>
            </a:r>
            <a:r>
              <a:rPr lang="en-US" altLang="vi-VN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 3 = ?</a:t>
            </a:r>
          </a:p>
        </p:txBody>
      </p:sp>
      <p:sp>
        <p:nvSpPr>
          <p:cNvPr id="6" name="Text Box 50"/>
          <p:cNvSpPr txBox="1">
            <a:spLocks noChangeArrowheads="1"/>
          </p:cNvSpPr>
          <p:nvPr/>
        </p:nvSpPr>
        <p:spPr bwMode="auto">
          <a:xfrm>
            <a:off x="2411760" y="3049796"/>
            <a:ext cx="37338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00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vi-VN" sz="2800" b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3 nhân 7 bằng 21, </a:t>
            </a:r>
          </a:p>
        </p:txBody>
      </p:sp>
      <p:sp>
        <p:nvSpPr>
          <p:cNvPr id="7" name="Text Box 51"/>
          <p:cNvSpPr txBox="1">
            <a:spLocks noChangeArrowheads="1"/>
          </p:cNvSpPr>
          <p:nvPr/>
        </p:nvSpPr>
        <p:spPr bwMode="auto">
          <a:xfrm>
            <a:off x="2411760" y="3761492"/>
            <a:ext cx="65532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00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vi-VN" sz="2800" b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3 nhân 2 bằng 6, thêm 2 bằng 8, </a:t>
            </a:r>
          </a:p>
        </p:txBody>
      </p:sp>
      <p:sp>
        <p:nvSpPr>
          <p:cNvPr id="8" name="Text Box 52"/>
          <p:cNvSpPr txBox="1">
            <a:spLocks noChangeArrowheads="1"/>
          </p:cNvSpPr>
          <p:nvPr/>
        </p:nvSpPr>
        <p:spPr bwMode="auto">
          <a:xfrm>
            <a:off x="2411760" y="2257708"/>
            <a:ext cx="33528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00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vi-VN" sz="2800" b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3 nhân 3 bằng 9, </a:t>
            </a:r>
          </a:p>
        </p:txBody>
      </p:sp>
      <p:sp>
        <p:nvSpPr>
          <p:cNvPr id="9" name="Text Box 54"/>
          <p:cNvSpPr txBox="1">
            <a:spLocks noChangeArrowheads="1"/>
          </p:cNvSpPr>
          <p:nvPr/>
        </p:nvSpPr>
        <p:spPr bwMode="auto">
          <a:xfrm>
            <a:off x="2448744" y="4437112"/>
            <a:ext cx="36576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00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vi-VN" sz="2800" b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3 nhân 4 bằng 12, </a:t>
            </a:r>
          </a:p>
        </p:txBody>
      </p:sp>
      <p:sp>
        <p:nvSpPr>
          <p:cNvPr id="10" name="Text Box 55"/>
          <p:cNvSpPr txBox="1">
            <a:spLocks noChangeArrowheads="1"/>
          </p:cNvSpPr>
          <p:nvPr/>
        </p:nvSpPr>
        <p:spPr bwMode="auto">
          <a:xfrm>
            <a:off x="2448744" y="5138028"/>
            <a:ext cx="64770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00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vi-VN" sz="2800" b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3 nhân 1 bằng 3, thêm 1 bằng 4 , </a:t>
            </a:r>
          </a:p>
        </p:txBody>
      </p:sp>
      <p:sp>
        <p:nvSpPr>
          <p:cNvPr id="11" name="Text Box 56"/>
          <p:cNvSpPr txBox="1">
            <a:spLocks noChangeArrowheads="1"/>
          </p:cNvSpPr>
          <p:nvPr/>
        </p:nvSpPr>
        <p:spPr bwMode="auto">
          <a:xfrm>
            <a:off x="1238672" y="3553852"/>
            <a:ext cx="3810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00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vi-VN" sz="28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</a:p>
        </p:txBody>
      </p:sp>
      <p:sp>
        <p:nvSpPr>
          <p:cNvPr id="12" name="Text Box 57"/>
          <p:cNvSpPr txBox="1">
            <a:spLocks noChangeArrowheads="1"/>
          </p:cNvSpPr>
          <p:nvPr/>
        </p:nvSpPr>
        <p:spPr bwMode="auto">
          <a:xfrm>
            <a:off x="395536" y="3544327"/>
            <a:ext cx="3810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00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vi-VN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13" name="Text Box 58"/>
          <p:cNvSpPr txBox="1">
            <a:spLocks noChangeArrowheads="1"/>
          </p:cNvSpPr>
          <p:nvPr/>
        </p:nvSpPr>
        <p:spPr bwMode="auto">
          <a:xfrm>
            <a:off x="586036" y="3549089"/>
            <a:ext cx="3810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00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vi-VN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14" name="Text Box 59"/>
          <p:cNvSpPr txBox="1">
            <a:spLocks noChangeArrowheads="1"/>
          </p:cNvSpPr>
          <p:nvPr/>
        </p:nvSpPr>
        <p:spPr bwMode="auto">
          <a:xfrm>
            <a:off x="1038225" y="3553852"/>
            <a:ext cx="3810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00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vi-VN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15" name="Text Box 60"/>
          <p:cNvSpPr txBox="1">
            <a:spLocks noChangeArrowheads="1"/>
          </p:cNvSpPr>
          <p:nvPr/>
        </p:nvSpPr>
        <p:spPr bwMode="auto">
          <a:xfrm>
            <a:off x="855294" y="3556585"/>
            <a:ext cx="3810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00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vi-VN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</a:p>
        </p:txBody>
      </p:sp>
      <p:sp>
        <p:nvSpPr>
          <p:cNvPr id="16" name="Text Box 63"/>
          <p:cNvSpPr txBox="1">
            <a:spLocks noChangeArrowheads="1"/>
          </p:cNvSpPr>
          <p:nvPr/>
        </p:nvSpPr>
        <p:spPr bwMode="auto">
          <a:xfrm>
            <a:off x="381000" y="5867400"/>
            <a:ext cx="3733800" cy="523220"/>
          </a:xfrm>
          <a:prstGeom prst="rect">
            <a:avLst/>
          </a:prstGeom>
          <a:noFill/>
          <a:ln w="38100" algn="ctr">
            <a:solidFill>
              <a:schemeClr val="bg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vi-VN" sz="28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Vậy</a:t>
            </a:r>
            <a:r>
              <a:rPr lang="en-US" altLang="vi-VN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altLang="vi-VN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14273 x 3 </a:t>
            </a:r>
            <a:r>
              <a:rPr lang="en-US" altLang="vi-VN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endParaRPr lang="en-US" altLang="vi-VN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Rectangle 65"/>
          <p:cNvSpPr>
            <a:spLocks noChangeArrowheads="1"/>
          </p:cNvSpPr>
          <p:nvPr/>
        </p:nvSpPr>
        <p:spPr bwMode="auto">
          <a:xfrm>
            <a:off x="1547664" y="1153180"/>
            <a:ext cx="6958608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00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vi-VN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altLang="vi-VN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vi-VN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vi-VN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altLang="vi-VN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altLang="vi-VN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vi-VN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altLang="vi-VN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vi-VN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vi-VN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altLang="vi-VN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altLang="vi-VN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endParaRPr lang="en-US" altLang="vi-VN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Text Box 46"/>
          <p:cNvSpPr txBox="1">
            <a:spLocks noChangeArrowheads="1"/>
          </p:cNvSpPr>
          <p:nvPr/>
        </p:nvSpPr>
        <p:spPr bwMode="auto">
          <a:xfrm>
            <a:off x="0" y="2844239"/>
            <a:ext cx="8382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00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vi-VN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</a:p>
        </p:txBody>
      </p:sp>
      <p:sp>
        <p:nvSpPr>
          <p:cNvPr id="19" name="Text Box 45"/>
          <p:cNvSpPr txBox="1">
            <a:spLocks noChangeArrowheads="1"/>
          </p:cNvSpPr>
          <p:nvPr/>
        </p:nvSpPr>
        <p:spPr bwMode="auto">
          <a:xfrm>
            <a:off x="457200" y="2539439"/>
            <a:ext cx="12192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00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vi-VN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14 273</a:t>
            </a:r>
            <a:endParaRPr lang="en-US" altLang="vi-VN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Text Box 47"/>
          <p:cNvSpPr txBox="1">
            <a:spLocks noChangeArrowheads="1"/>
          </p:cNvSpPr>
          <p:nvPr/>
        </p:nvSpPr>
        <p:spPr bwMode="auto">
          <a:xfrm>
            <a:off x="1272580" y="3049796"/>
            <a:ext cx="4191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00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vi-VN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21" name="Line 48"/>
          <p:cNvSpPr>
            <a:spLocks noChangeShapeType="1"/>
          </p:cNvSpPr>
          <p:nvPr/>
        </p:nvSpPr>
        <p:spPr bwMode="auto">
          <a:xfrm flipV="1">
            <a:off x="428625" y="3530039"/>
            <a:ext cx="1247775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vi-VN"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Rectangle 78"/>
          <p:cNvSpPr>
            <a:spLocks noChangeArrowheads="1"/>
          </p:cNvSpPr>
          <p:nvPr/>
        </p:nvSpPr>
        <p:spPr bwMode="auto">
          <a:xfrm>
            <a:off x="5187429" y="2254260"/>
            <a:ext cx="126181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00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altLang="vi-VN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altLang="vi-VN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9.</a:t>
            </a:r>
          </a:p>
        </p:txBody>
      </p:sp>
      <p:sp>
        <p:nvSpPr>
          <p:cNvPr id="24" name="Text Box 79"/>
          <p:cNvSpPr txBox="1">
            <a:spLocks noChangeArrowheads="1"/>
          </p:cNvSpPr>
          <p:nvPr/>
        </p:nvSpPr>
        <p:spPr bwMode="auto">
          <a:xfrm>
            <a:off x="5257056" y="3049796"/>
            <a:ext cx="25908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00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vi-VN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altLang="vi-VN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 </a:t>
            </a:r>
            <a:r>
              <a:rPr lang="en-US" altLang="vi-VN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nhớ</a:t>
            </a:r>
            <a:r>
              <a:rPr lang="en-US" altLang="vi-VN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</a:t>
            </a:r>
            <a:r>
              <a:rPr lang="en-US" altLang="vi-VN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altLang="vi-VN" sz="2800" b="1" dirty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Rectangle 81"/>
          <p:cNvSpPr>
            <a:spLocks noChangeArrowheads="1"/>
          </p:cNvSpPr>
          <p:nvPr/>
        </p:nvSpPr>
        <p:spPr bwMode="auto">
          <a:xfrm>
            <a:off x="7534269" y="3769876"/>
            <a:ext cx="1107163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00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vi-VN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altLang="vi-VN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8.</a:t>
            </a:r>
          </a:p>
        </p:txBody>
      </p:sp>
      <p:sp>
        <p:nvSpPr>
          <p:cNvPr id="27" name="Text Box 82"/>
          <p:cNvSpPr txBox="1">
            <a:spLocks noChangeArrowheads="1"/>
          </p:cNvSpPr>
          <p:nvPr/>
        </p:nvSpPr>
        <p:spPr bwMode="auto">
          <a:xfrm>
            <a:off x="5386536" y="4423257"/>
            <a:ext cx="22098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00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vi-VN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altLang="vi-VN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 </a:t>
            </a:r>
            <a:r>
              <a:rPr lang="en-US" altLang="vi-VN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nhớ</a:t>
            </a:r>
            <a:r>
              <a:rPr lang="en-US" altLang="vi-VN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</a:t>
            </a:r>
            <a:r>
              <a:rPr lang="en-US" altLang="vi-VN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altLang="vi-VN" sz="2800" b="1" dirty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Rectangle 84"/>
          <p:cNvSpPr>
            <a:spLocks noChangeArrowheads="1"/>
          </p:cNvSpPr>
          <p:nvPr/>
        </p:nvSpPr>
        <p:spPr bwMode="auto">
          <a:xfrm>
            <a:off x="7644648" y="5107032"/>
            <a:ext cx="1101584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00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vi-VN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altLang="vi-VN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</a:t>
            </a:r>
            <a:endParaRPr lang="en-US" altLang="vi-VN" sz="2800" b="1" dirty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057604" y="5867400"/>
            <a:ext cx="108234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vi-VN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42819</a:t>
            </a:r>
          </a:p>
        </p:txBody>
      </p:sp>
    </p:spTree>
    <p:extLst>
      <p:ext uri="{BB962C8B-B14F-4D97-AF65-F5344CB8AC3E}">
        <p14:creationId xmlns:p14="http://schemas.microsoft.com/office/powerpoint/2010/main" val="13015843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 animBg="1"/>
      <p:bldP spid="17" grpId="0"/>
      <p:bldP spid="18" grpId="0"/>
      <p:bldP spid="19" grpId="0"/>
      <p:bldP spid="20" grpId="0"/>
      <p:bldP spid="21" grpId="0" animBg="1"/>
      <p:bldP spid="23" grpId="0"/>
      <p:bldP spid="24" grpId="0"/>
      <p:bldP spid="26" grpId="0"/>
      <p:bldP spid="27" grpId="0"/>
      <p:bldP spid="29" grpId="0"/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65"/>
          <p:cNvSpPr>
            <a:spLocks noChangeArrowheads="1"/>
          </p:cNvSpPr>
          <p:nvPr/>
        </p:nvSpPr>
        <p:spPr bwMode="auto">
          <a:xfrm>
            <a:off x="1547664" y="1381780"/>
            <a:ext cx="6958608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00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vi-VN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altLang="vi-VN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vi-VN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vi-VN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altLang="vi-VN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altLang="vi-VN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vi-VN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altLang="vi-VN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vi-VN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vi-VN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altLang="vi-VN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altLang="vi-VN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endParaRPr lang="en-US" altLang="vi-VN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 Box 1"/>
          <p:cNvSpPr txBox="1">
            <a:spLocks noChangeArrowheads="1"/>
          </p:cNvSpPr>
          <p:nvPr/>
        </p:nvSpPr>
        <p:spPr bwMode="auto">
          <a:xfrm>
            <a:off x="438472" y="2488828"/>
            <a:ext cx="8382000" cy="2677656"/>
          </a:xfrm>
          <a:prstGeom prst="rect">
            <a:avLst/>
          </a:prstGeom>
          <a:noFill/>
          <a:ln w="38100">
            <a:solidFill>
              <a:srgbClr val="0070C0"/>
            </a:solidFill>
            <a:miter lim="800000"/>
            <a:headEnd/>
            <a:tailEnd/>
          </a:ln>
          <a:effectLst/>
          <a:extLst/>
        </p:spPr>
        <p:txBody>
          <a:bodyPr>
            <a:spAutoFit/>
          </a:bodyPr>
          <a:lstStyle/>
          <a:p>
            <a:pPr>
              <a:spcAft>
                <a:spcPts val="0"/>
              </a:spcAft>
            </a:pPr>
            <a:r>
              <a:rPr lang="en-US" sz="2800" b="1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*</a:t>
            </a:r>
            <a:r>
              <a:rPr lang="en-US" sz="2800" b="1" kern="1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Muốn</a:t>
            </a:r>
            <a:r>
              <a:rPr lang="en-US" sz="2800" b="1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</a:t>
            </a:r>
            <a:r>
              <a:rPr lang="en-US" sz="2800" b="1" kern="12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nhân</a:t>
            </a:r>
            <a:r>
              <a:rPr lang="en-US" sz="2800" b="1" kern="12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</a:t>
            </a:r>
            <a:r>
              <a:rPr lang="en-US" sz="2800" b="1" kern="1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số</a:t>
            </a:r>
            <a:r>
              <a:rPr lang="en-US" sz="2800" b="1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</a:t>
            </a:r>
            <a:r>
              <a:rPr lang="en-US" sz="2800" b="1" kern="12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có</a:t>
            </a:r>
            <a:r>
              <a:rPr lang="en-US" sz="2800" b="1" kern="12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năm</a:t>
            </a:r>
            <a:r>
              <a:rPr lang="en-US" sz="2800" b="1" kern="12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</a:t>
            </a:r>
            <a:r>
              <a:rPr lang="en-US" sz="2800" b="1" kern="1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chữ</a:t>
            </a:r>
            <a:r>
              <a:rPr lang="en-US" sz="2800" b="1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</a:t>
            </a:r>
            <a:r>
              <a:rPr lang="en-US" sz="2800" b="1" kern="1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số</a:t>
            </a:r>
            <a:r>
              <a:rPr lang="en-US" sz="2800" b="1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</a:t>
            </a:r>
            <a:r>
              <a:rPr lang="en-US" sz="2800" b="1" kern="1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với</a:t>
            </a:r>
            <a:r>
              <a:rPr lang="en-US" sz="2800" b="1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</a:t>
            </a:r>
            <a:r>
              <a:rPr lang="en-US" sz="2800" b="1" kern="1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số</a:t>
            </a:r>
            <a:r>
              <a:rPr lang="en-US" sz="2800" b="1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</a:t>
            </a:r>
            <a:r>
              <a:rPr lang="en-US" sz="2800" b="1" kern="12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có</a:t>
            </a:r>
            <a:r>
              <a:rPr lang="en-US" sz="2800" b="1" kern="12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</a:t>
            </a:r>
            <a:r>
              <a:rPr lang="en-US" sz="2800" b="1" kern="12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một</a:t>
            </a:r>
            <a:r>
              <a:rPr lang="en-US" sz="2800" b="1" kern="12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</a:t>
            </a:r>
            <a:r>
              <a:rPr lang="en-US" sz="2800" b="1" kern="12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chữ</a:t>
            </a:r>
            <a:r>
              <a:rPr lang="en-US" sz="2800" b="1" kern="12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</a:t>
            </a:r>
            <a:r>
              <a:rPr lang="en-US" sz="2800" b="1" kern="12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số</a:t>
            </a:r>
            <a:r>
              <a:rPr lang="en-US" sz="2800" b="1" kern="12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.</a:t>
            </a:r>
            <a:endParaRPr lang="vi-VN" sz="2800" dirty="0">
              <a:effectLst/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US" sz="2800" b="1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+</a:t>
            </a:r>
            <a:r>
              <a:rPr lang="en-US" sz="2800" b="1" kern="1200" dirty="0" err="1" smtClean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Bước</a:t>
            </a:r>
            <a:r>
              <a:rPr lang="en-US" sz="2800" b="1" kern="1200" dirty="0" smtClean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</a:t>
            </a:r>
            <a:r>
              <a:rPr lang="en-US" sz="2800" b="1" kern="1200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1</a:t>
            </a:r>
            <a:r>
              <a:rPr lang="en-US" sz="2800" b="1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: </a:t>
            </a:r>
            <a:r>
              <a:rPr lang="en-US" sz="2800" b="1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Đặt</a:t>
            </a:r>
            <a:r>
              <a:rPr lang="en-US" sz="28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tính</a:t>
            </a:r>
            <a:r>
              <a:rPr lang="en-US" sz="2800" b="1" kern="12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</a:t>
            </a:r>
            <a:r>
              <a:rPr lang="en-US" sz="2800" b="1" kern="1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theo</a:t>
            </a:r>
            <a:r>
              <a:rPr lang="en-US" sz="2800" b="1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</a:t>
            </a:r>
            <a:r>
              <a:rPr lang="en-US" sz="2800" b="1" kern="1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cột</a:t>
            </a:r>
            <a:r>
              <a:rPr lang="en-US" sz="2800" b="1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</a:t>
            </a:r>
            <a:r>
              <a:rPr lang="en-US" sz="2800" b="1" kern="1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dọc</a:t>
            </a:r>
            <a:r>
              <a:rPr lang="en-US" sz="2800" b="1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</a:t>
            </a:r>
            <a:r>
              <a:rPr lang="en-US" sz="2800" b="1" kern="1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thừa</a:t>
            </a:r>
            <a:r>
              <a:rPr lang="en-US" sz="2800" b="1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</a:t>
            </a:r>
            <a:r>
              <a:rPr lang="en-US" sz="2800" b="1" kern="1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số</a:t>
            </a:r>
            <a:r>
              <a:rPr lang="en-US" sz="2800" b="1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</a:t>
            </a:r>
            <a:r>
              <a:rPr lang="en-US" sz="2800" b="1" kern="1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thứ</a:t>
            </a:r>
            <a:r>
              <a:rPr lang="en-US" sz="2800" b="1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2 </a:t>
            </a:r>
            <a:r>
              <a:rPr lang="en-US" sz="2800" b="1" kern="1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thẳng</a:t>
            </a:r>
            <a:r>
              <a:rPr lang="en-US" sz="2800" b="1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</a:t>
            </a:r>
            <a:r>
              <a:rPr lang="en-US" sz="2800" b="1" kern="1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hàng</a:t>
            </a:r>
            <a:r>
              <a:rPr lang="en-US" sz="2800" b="1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</a:t>
            </a:r>
            <a:r>
              <a:rPr lang="en-US" sz="2800" b="1" kern="1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đơn</a:t>
            </a:r>
            <a:r>
              <a:rPr lang="en-US" sz="2800" b="1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</a:t>
            </a:r>
            <a:r>
              <a:rPr lang="en-US" sz="2800" b="1" kern="1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vị</a:t>
            </a:r>
            <a:r>
              <a:rPr lang="en-US" sz="2800" b="1" kern="12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.</a:t>
            </a:r>
            <a:endParaRPr lang="vi-VN" sz="2800" dirty="0">
              <a:effectLst/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US" sz="2800" b="1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+</a:t>
            </a:r>
            <a:r>
              <a:rPr lang="en-US" sz="2800" b="1" kern="1200" dirty="0" err="1" smtClean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Bước</a:t>
            </a:r>
            <a:r>
              <a:rPr lang="en-US" sz="2800" b="1" kern="1200" dirty="0" smtClean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</a:t>
            </a:r>
            <a:r>
              <a:rPr lang="en-US" sz="2800" b="1" kern="1200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2</a:t>
            </a:r>
            <a:r>
              <a:rPr lang="en-US" sz="2800" b="1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: </a:t>
            </a:r>
            <a:r>
              <a:rPr lang="en-US" sz="2800" b="1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Tính</a:t>
            </a:r>
            <a:r>
              <a:rPr lang="en-US" sz="2800" b="1" kern="12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</a:t>
            </a:r>
            <a:r>
              <a:rPr lang="en-US" sz="2800" b="1" kern="1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lần</a:t>
            </a:r>
            <a:r>
              <a:rPr lang="en-US" sz="2800" b="1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</a:t>
            </a:r>
            <a:r>
              <a:rPr lang="en-US" sz="2800" b="1" kern="12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lượt</a:t>
            </a:r>
            <a:r>
              <a:rPr lang="en-US" sz="2800" b="1" kern="12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</a:t>
            </a:r>
            <a:r>
              <a:rPr lang="en-US" sz="2800" b="1" kern="1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từ</a:t>
            </a:r>
            <a:r>
              <a:rPr lang="en-US" sz="2800" b="1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</a:t>
            </a:r>
            <a:r>
              <a:rPr lang="en-US" sz="2800" b="1" kern="1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phải</a:t>
            </a:r>
            <a:r>
              <a:rPr lang="en-US" sz="2800" b="1" kern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sang </a:t>
            </a:r>
            <a:r>
              <a:rPr lang="en-US" sz="2800" b="1" kern="12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trái</a:t>
            </a:r>
            <a:r>
              <a:rPr lang="en-US" sz="2800" b="1" kern="12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.</a:t>
            </a:r>
            <a:endParaRPr lang="vi-VN" sz="2800" dirty="0">
              <a:effectLst/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vi-VN" sz="2800" b="1" kern="12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*</a:t>
            </a:r>
            <a:r>
              <a:rPr lang="vi-VN" sz="2800" b="1" kern="1200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Lưu ý</a:t>
            </a:r>
            <a:r>
              <a:rPr lang="vi-VN" sz="2800" b="1" kern="12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: </a:t>
            </a:r>
            <a:r>
              <a:rPr lang="vi-VN" sz="2800" b="1" kern="1200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Nhân rồi </a:t>
            </a:r>
            <a:r>
              <a:rPr lang="vi-VN" sz="2800" b="1" kern="12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cộng </a:t>
            </a:r>
            <a:r>
              <a:rPr lang="vi-VN" sz="2800" b="1" kern="1200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thêm (phần </a:t>
            </a:r>
            <a:r>
              <a:rPr lang="vi-VN" sz="2800" b="1" kern="12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nhớ) nếu </a:t>
            </a:r>
            <a:r>
              <a:rPr lang="vi-VN" sz="2800" b="1" kern="1200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có </a:t>
            </a:r>
            <a:r>
              <a:rPr lang="vi-VN" sz="2800" b="1" kern="12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ở hàng liền </a:t>
            </a:r>
            <a:r>
              <a:rPr lang="vi-VN" sz="2800" b="1" kern="1200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trước</a:t>
            </a:r>
            <a:r>
              <a:rPr lang="vi-VN" sz="2800" b="1" kern="12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.</a:t>
            </a:r>
            <a:endParaRPr lang="vi-VN" sz="2800" dirty="0">
              <a:solidFill>
                <a:srgbClr val="FF0000"/>
              </a:solidFill>
              <a:effectLst/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73982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65"/>
          <p:cNvSpPr>
            <a:spLocks noChangeArrowheads="1"/>
          </p:cNvSpPr>
          <p:nvPr/>
        </p:nvSpPr>
        <p:spPr bwMode="auto">
          <a:xfrm>
            <a:off x="1547664" y="1305580"/>
            <a:ext cx="6958608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00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vi-VN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altLang="vi-VN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vi-VN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vi-VN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altLang="vi-VN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altLang="vi-VN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vi-VN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altLang="vi-VN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vi-VN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vi-VN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altLang="vi-VN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altLang="vi-VN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endParaRPr lang="en-US" altLang="vi-VN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1187852" y="2062163"/>
            <a:ext cx="1402948" cy="6463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00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altLang="vi-VN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altLang="vi-VN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3114824" y="3356992"/>
            <a:ext cx="1082348" cy="52322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00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vi-VN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40729</a:t>
            </a: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5307532" y="3356992"/>
            <a:ext cx="1082348" cy="52322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00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vi-VN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17092</a:t>
            </a: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7709549" y="3395092"/>
            <a:ext cx="1082348" cy="52322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00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vi-VN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15180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8276733" y="4057908"/>
            <a:ext cx="543739" cy="52322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00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vi-VN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5</a:t>
            </a:r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5912816" y="4019808"/>
            <a:ext cx="453970" cy="52322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00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vi-VN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4</a:t>
            </a: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3643908" y="4057908"/>
            <a:ext cx="543739" cy="52322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00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vi-VN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2</a:t>
            </a: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auto">
          <a:xfrm>
            <a:off x="5004048" y="3822948"/>
            <a:ext cx="364202" cy="52322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00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vi-VN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7462873" y="3861048"/>
            <a:ext cx="364202" cy="52322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00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vi-VN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2843808" y="3789040"/>
            <a:ext cx="364202" cy="52322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00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vi-VN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</a:p>
        </p:txBody>
      </p:sp>
      <p:sp>
        <p:nvSpPr>
          <p:cNvPr id="21" name="Line 21"/>
          <p:cNvSpPr>
            <a:spLocks noChangeShapeType="1"/>
          </p:cNvSpPr>
          <p:nvPr/>
        </p:nvSpPr>
        <p:spPr bwMode="auto">
          <a:xfrm>
            <a:off x="3003972" y="4581128"/>
            <a:ext cx="1143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vi-VN"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Line 22"/>
          <p:cNvSpPr>
            <a:spLocks noChangeShapeType="1"/>
          </p:cNvSpPr>
          <p:nvPr/>
        </p:nvSpPr>
        <p:spPr bwMode="auto">
          <a:xfrm>
            <a:off x="5152230" y="4543028"/>
            <a:ext cx="1193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vi-VN"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Line 23"/>
          <p:cNvSpPr>
            <a:spLocks noChangeShapeType="1"/>
          </p:cNvSpPr>
          <p:nvPr/>
        </p:nvSpPr>
        <p:spPr bwMode="auto">
          <a:xfrm>
            <a:off x="7573297" y="4581128"/>
            <a:ext cx="1143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vi-VN"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Rectangle 25"/>
          <p:cNvSpPr>
            <a:spLocks noChangeArrowheads="1"/>
          </p:cNvSpPr>
          <p:nvPr/>
        </p:nvSpPr>
        <p:spPr bwMode="auto">
          <a:xfrm>
            <a:off x="3102124" y="4581128"/>
            <a:ext cx="1082348" cy="52322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00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vi-VN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81458</a:t>
            </a:r>
          </a:p>
        </p:txBody>
      </p:sp>
      <p:sp>
        <p:nvSpPr>
          <p:cNvPr id="26" name="Rectangle 26"/>
          <p:cNvSpPr>
            <a:spLocks noChangeArrowheads="1"/>
          </p:cNvSpPr>
          <p:nvPr/>
        </p:nvSpPr>
        <p:spPr bwMode="auto">
          <a:xfrm>
            <a:off x="5377382" y="4543028"/>
            <a:ext cx="1082348" cy="52322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00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vi-VN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68368</a:t>
            </a:r>
          </a:p>
        </p:txBody>
      </p:sp>
      <p:sp>
        <p:nvSpPr>
          <p:cNvPr id="27" name="Rectangle 27"/>
          <p:cNvSpPr>
            <a:spLocks noChangeArrowheads="1"/>
          </p:cNvSpPr>
          <p:nvPr/>
        </p:nvSpPr>
        <p:spPr bwMode="auto">
          <a:xfrm>
            <a:off x="7747649" y="4581128"/>
            <a:ext cx="1082348" cy="52322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00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vi-VN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75900</a:t>
            </a:r>
          </a:p>
        </p:txBody>
      </p:sp>
      <p:sp>
        <p:nvSpPr>
          <p:cNvPr id="24" name="Rectangle 23"/>
          <p:cNvSpPr>
            <a:spLocks noChangeArrowheads="1"/>
          </p:cNvSpPr>
          <p:nvPr/>
        </p:nvSpPr>
        <p:spPr bwMode="auto">
          <a:xfrm>
            <a:off x="827584" y="3356992"/>
            <a:ext cx="1082348" cy="52322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00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vi-VN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21526</a:t>
            </a:r>
          </a:p>
        </p:txBody>
      </p:sp>
      <p:sp>
        <p:nvSpPr>
          <p:cNvPr id="28" name="Rectangle 27"/>
          <p:cNvSpPr>
            <a:spLocks noChangeArrowheads="1"/>
          </p:cNvSpPr>
          <p:nvPr/>
        </p:nvSpPr>
        <p:spPr bwMode="auto">
          <a:xfrm>
            <a:off x="1373763" y="4025969"/>
            <a:ext cx="543739" cy="52322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00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vi-VN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3</a:t>
            </a:r>
          </a:p>
        </p:txBody>
      </p:sp>
      <p:sp>
        <p:nvSpPr>
          <p:cNvPr id="29" name="Rectangle 28"/>
          <p:cNvSpPr>
            <a:spLocks noChangeArrowheads="1"/>
          </p:cNvSpPr>
          <p:nvPr/>
        </p:nvSpPr>
        <p:spPr bwMode="auto">
          <a:xfrm>
            <a:off x="539552" y="3797424"/>
            <a:ext cx="364202" cy="52322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00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vi-VN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</a:p>
        </p:txBody>
      </p:sp>
      <p:sp>
        <p:nvSpPr>
          <p:cNvPr id="30" name="Line 20"/>
          <p:cNvSpPr>
            <a:spLocks noChangeShapeType="1"/>
          </p:cNvSpPr>
          <p:nvPr/>
        </p:nvSpPr>
        <p:spPr bwMode="auto">
          <a:xfrm>
            <a:off x="774502" y="4602033"/>
            <a:ext cx="1143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vi-VN"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1" name="Rectangle 24"/>
          <p:cNvSpPr>
            <a:spLocks noChangeArrowheads="1"/>
          </p:cNvSpPr>
          <p:nvPr/>
        </p:nvSpPr>
        <p:spPr bwMode="auto">
          <a:xfrm>
            <a:off x="835154" y="4602033"/>
            <a:ext cx="1082348" cy="52322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00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vi-VN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64578</a:t>
            </a:r>
          </a:p>
        </p:txBody>
      </p:sp>
      <p:sp>
        <p:nvSpPr>
          <p:cNvPr id="32" name="Oval 31"/>
          <p:cNvSpPr/>
          <p:nvPr/>
        </p:nvSpPr>
        <p:spPr>
          <a:xfrm>
            <a:off x="457200" y="2057400"/>
            <a:ext cx="685800" cy="609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en-US" sz="2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96898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8" grpId="0"/>
      <p:bldP spid="19" grpId="0"/>
      <p:bldP spid="21" grpId="0" animBg="1"/>
      <p:bldP spid="22" grpId="0" animBg="1"/>
      <p:bldP spid="23" grpId="0" animBg="1"/>
      <p:bldP spid="25" grpId="0"/>
      <p:bldP spid="26" grpId="0"/>
      <p:bldP spid="27" grpId="0"/>
      <p:bldP spid="24" grpId="0"/>
      <p:bldP spid="28" grpId="0"/>
      <p:bldP spid="29" grpId="0"/>
      <p:bldP spid="30" grpId="0" animBg="1"/>
      <p:bldP spid="3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1295400" y="1868269"/>
            <a:ext cx="1192560" cy="646331"/>
            <a:chOff x="1676400" y="1846565"/>
            <a:chExt cx="1192560" cy="646331"/>
          </a:xfrm>
        </p:grpSpPr>
        <p:sp>
          <p:nvSpPr>
            <p:cNvPr id="8" name="Text Box 141"/>
            <p:cNvSpPr txBox="1">
              <a:spLocks noChangeArrowheads="1"/>
            </p:cNvSpPr>
            <p:nvPr/>
          </p:nvSpPr>
          <p:spPr bwMode="auto">
            <a:xfrm>
              <a:off x="1676400" y="1846565"/>
              <a:ext cx="735360" cy="646331"/>
            </a:xfrm>
            <a:prstGeom prst="rect">
              <a:avLst/>
            </a:prstGeom>
            <a:noFill/>
            <a:ln w="38100" algn="ctr">
              <a:solidFill>
                <a:srgbClr val="FF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vi-VN" sz="3600" b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Số</a:t>
              </a:r>
              <a:r>
                <a:rPr lang="en-US" altLang="vi-VN" sz="36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endParaRPr lang="en-US" altLang="vi-VN" sz="36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" name="Text Box 142"/>
            <p:cNvSpPr txBox="1">
              <a:spLocks noChangeArrowheads="1"/>
            </p:cNvSpPr>
            <p:nvPr/>
          </p:nvSpPr>
          <p:spPr bwMode="auto">
            <a:xfrm>
              <a:off x="2411760" y="1851546"/>
              <a:ext cx="457200" cy="64135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vi-VN" sz="36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?</a:t>
              </a:r>
            </a:p>
          </p:txBody>
        </p:sp>
      </p:grpSp>
      <p:sp>
        <p:nvSpPr>
          <p:cNvPr id="10" name="Text Box 208"/>
          <p:cNvSpPr txBox="1">
            <a:spLocks noChangeArrowheads="1"/>
          </p:cNvSpPr>
          <p:nvPr/>
        </p:nvSpPr>
        <p:spPr bwMode="auto">
          <a:xfrm>
            <a:off x="3192016" y="4881732"/>
            <a:ext cx="1524000" cy="5794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00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vi-VN" sz="3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95455</a:t>
            </a:r>
          </a:p>
        </p:txBody>
      </p:sp>
      <p:sp>
        <p:nvSpPr>
          <p:cNvPr id="11" name="Text Box 209"/>
          <p:cNvSpPr txBox="1">
            <a:spLocks noChangeArrowheads="1"/>
          </p:cNvSpPr>
          <p:nvPr/>
        </p:nvSpPr>
        <p:spPr bwMode="auto">
          <a:xfrm>
            <a:off x="7296472" y="4896019"/>
            <a:ext cx="1524000" cy="5794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00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vi-VN" sz="3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74963</a:t>
            </a:r>
          </a:p>
        </p:txBody>
      </p:sp>
      <p:sp>
        <p:nvSpPr>
          <p:cNvPr id="12" name="Text Box 210"/>
          <p:cNvSpPr txBox="1">
            <a:spLocks noChangeArrowheads="1"/>
          </p:cNvSpPr>
          <p:nvPr/>
        </p:nvSpPr>
        <p:spPr bwMode="auto">
          <a:xfrm>
            <a:off x="5410200" y="4867444"/>
            <a:ext cx="1524000" cy="5794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00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vi-VN" sz="3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78420</a:t>
            </a:r>
          </a:p>
        </p:txBody>
      </p:sp>
      <p:sp>
        <p:nvSpPr>
          <p:cNvPr id="5" name="Rectangle 65"/>
          <p:cNvSpPr>
            <a:spLocks noChangeArrowheads="1"/>
          </p:cNvSpPr>
          <p:nvPr/>
        </p:nvSpPr>
        <p:spPr bwMode="auto">
          <a:xfrm>
            <a:off x="1547664" y="1100810"/>
            <a:ext cx="6958608" cy="4231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00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vi-VN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altLang="vi-VN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vi-VN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vi-VN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altLang="vi-VN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altLang="vi-VN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vi-VN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altLang="vi-VN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vi-VN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vi-VN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altLang="vi-VN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altLang="vi-VN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endParaRPr lang="en-US" altLang="vi-VN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3" name="Group 2"/>
          <p:cNvGrpSpPr/>
          <p:nvPr/>
        </p:nvGrpSpPr>
        <p:grpSpPr>
          <a:xfrm>
            <a:off x="381000" y="3016403"/>
            <a:ext cx="8534400" cy="2526910"/>
            <a:chOff x="381000" y="3090152"/>
            <a:chExt cx="8534400" cy="2526910"/>
          </a:xfrm>
        </p:grpSpPr>
        <p:sp>
          <p:nvSpPr>
            <p:cNvPr id="16" name="Rectangle 388"/>
            <p:cNvSpPr>
              <a:spLocks noChangeArrowheads="1"/>
            </p:cNvSpPr>
            <p:nvPr/>
          </p:nvSpPr>
          <p:spPr bwMode="auto">
            <a:xfrm>
              <a:off x="3552056" y="4033838"/>
              <a:ext cx="389850" cy="58477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vi-VN" sz="32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5</a:t>
              </a:r>
            </a:p>
          </p:txBody>
        </p:sp>
        <p:sp>
          <p:nvSpPr>
            <p:cNvPr id="17" name="Rectangle 389"/>
            <p:cNvSpPr>
              <a:spLocks noChangeArrowheads="1"/>
            </p:cNvSpPr>
            <p:nvPr/>
          </p:nvSpPr>
          <p:spPr bwMode="auto">
            <a:xfrm>
              <a:off x="729704" y="4029075"/>
              <a:ext cx="1970088" cy="58477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vi-VN" sz="3200" b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Thừa</a:t>
              </a:r>
              <a:r>
                <a:rPr lang="en-US" altLang="vi-VN" sz="32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vi-VN" sz="3200" b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số</a:t>
              </a:r>
              <a:endParaRPr lang="en-US" altLang="vi-VN" sz="32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8" name="Rectangle 390"/>
            <p:cNvSpPr>
              <a:spLocks noChangeArrowheads="1"/>
            </p:cNvSpPr>
            <p:nvPr/>
          </p:nvSpPr>
          <p:spPr bwMode="auto">
            <a:xfrm>
              <a:off x="5148064" y="3245668"/>
              <a:ext cx="1210588" cy="58477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vi-VN" sz="32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13070</a:t>
              </a:r>
            </a:p>
          </p:txBody>
        </p:sp>
        <p:sp>
          <p:nvSpPr>
            <p:cNvPr id="19" name="Rectangle 391"/>
            <p:cNvSpPr>
              <a:spLocks noChangeArrowheads="1"/>
            </p:cNvSpPr>
            <p:nvPr/>
          </p:nvSpPr>
          <p:spPr bwMode="auto">
            <a:xfrm>
              <a:off x="5652120" y="4094163"/>
              <a:ext cx="389850" cy="58477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vi-VN" sz="32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6</a:t>
              </a:r>
            </a:p>
          </p:txBody>
        </p:sp>
        <p:sp>
          <p:nvSpPr>
            <p:cNvPr id="20" name="Rectangle 392"/>
            <p:cNvSpPr>
              <a:spLocks noChangeArrowheads="1"/>
            </p:cNvSpPr>
            <p:nvPr/>
          </p:nvSpPr>
          <p:spPr bwMode="auto">
            <a:xfrm>
              <a:off x="7630616" y="4114800"/>
              <a:ext cx="685800" cy="58477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vi-VN" sz="32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7</a:t>
              </a:r>
            </a:p>
          </p:txBody>
        </p:sp>
        <p:sp>
          <p:nvSpPr>
            <p:cNvPr id="21" name="Rectangle 393"/>
            <p:cNvSpPr>
              <a:spLocks noChangeArrowheads="1"/>
            </p:cNvSpPr>
            <p:nvPr/>
          </p:nvSpPr>
          <p:spPr bwMode="auto">
            <a:xfrm>
              <a:off x="1009575" y="4869160"/>
              <a:ext cx="982961" cy="58477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vi-VN" sz="3200" b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Tích</a:t>
              </a:r>
              <a:endParaRPr lang="en-US" altLang="vi-VN" sz="32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grpSp>
          <p:nvGrpSpPr>
            <p:cNvPr id="31" name="Group 30"/>
            <p:cNvGrpSpPr/>
            <p:nvPr/>
          </p:nvGrpSpPr>
          <p:grpSpPr>
            <a:xfrm>
              <a:off x="381000" y="3090152"/>
              <a:ext cx="8534400" cy="2526910"/>
              <a:chOff x="381000" y="3090152"/>
              <a:chExt cx="8534400" cy="2526910"/>
            </a:xfrm>
          </p:grpSpPr>
          <p:sp>
            <p:nvSpPr>
              <p:cNvPr id="13" name="Line 384"/>
              <p:cNvSpPr>
                <a:spLocks noChangeShapeType="1"/>
              </p:cNvSpPr>
              <p:nvPr/>
            </p:nvSpPr>
            <p:spPr bwMode="auto">
              <a:xfrm>
                <a:off x="4860032" y="3090152"/>
                <a:ext cx="0" cy="2526910"/>
              </a:xfrm>
              <a:prstGeom prst="line">
                <a:avLst/>
              </a:prstGeom>
              <a:noFill/>
              <a:ln w="38100">
                <a:solidFill>
                  <a:srgbClr val="00206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vi-VN">
                  <a:solidFill>
                    <a:srgbClr val="0070C0"/>
                  </a:solidFill>
                </a:endParaRPr>
              </a:p>
            </p:txBody>
          </p:sp>
          <p:sp>
            <p:nvSpPr>
              <p:cNvPr id="14" name="Line 385"/>
              <p:cNvSpPr>
                <a:spLocks noChangeShapeType="1"/>
              </p:cNvSpPr>
              <p:nvPr/>
            </p:nvSpPr>
            <p:spPr bwMode="auto">
              <a:xfrm>
                <a:off x="6873948" y="3090152"/>
                <a:ext cx="0" cy="2526910"/>
              </a:xfrm>
              <a:prstGeom prst="line">
                <a:avLst/>
              </a:prstGeom>
              <a:noFill/>
              <a:ln w="38100">
                <a:solidFill>
                  <a:srgbClr val="00206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vi-VN">
                  <a:solidFill>
                    <a:srgbClr val="0070C0"/>
                  </a:solidFill>
                </a:endParaRPr>
              </a:p>
            </p:txBody>
          </p:sp>
          <p:sp>
            <p:nvSpPr>
              <p:cNvPr id="15" name="Line 386"/>
              <p:cNvSpPr>
                <a:spLocks noChangeShapeType="1"/>
              </p:cNvSpPr>
              <p:nvPr/>
            </p:nvSpPr>
            <p:spPr bwMode="auto">
              <a:xfrm>
                <a:off x="2771800" y="3090152"/>
                <a:ext cx="0" cy="2526910"/>
              </a:xfrm>
              <a:prstGeom prst="line">
                <a:avLst/>
              </a:prstGeom>
              <a:noFill/>
              <a:ln w="38100">
                <a:solidFill>
                  <a:srgbClr val="00206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vi-VN">
                  <a:solidFill>
                    <a:srgbClr val="0070C0"/>
                  </a:solidFill>
                </a:endParaRPr>
              </a:p>
            </p:txBody>
          </p:sp>
          <p:sp>
            <p:nvSpPr>
              <p:cNvPr id="22" name="Line 394"/>
              <p:cNvSpPr>
                <a:spLocks noChangeShapeType="1"/>
              </p:cNvSpPr>
              <p:nvPr/>
            </p:nvSpPr>
            <p:spPr bwMode="auto">
              <a:xfrm>
                <a:off x="395536" y="3090152"/>
                <a:ext cx="8496944" cy="0"/>
              </a:xfrm>
              <a:prstGeom prst="line">
                <a:avLst/>
              </a:prstGeom>
              <a:noFill/>
              <a:ln w="38100">
                <a:solidFill>
                  <a:srgbClr val="00206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vi-VN">
                  <a:solidFill>
                    <a:srgbClr val="0070C0"/>
                  </a:solidFill>
                </a:endParaRPr>
              </a:p>
            </p:txBody>
          </p:sp>
          <p:sp>
            <p:nvSpPr>
              <p:cNvPr id="23" name="Line 395"/>
              <p:cNvSpPr>
                <a:spLocks noChangeShapeType="1"/>
              </p:cNvSpPr>
              <p:nvPr/>
            </p:nvSpPr>
            <p:spPr bwMode="auto">
              <a:xfrm>
                <a:off x="395536" y="5617062"/>
                <a:ext cx="8496944" cy="0"/>
              </a:xfrm>
              <a:prstGeom prst="line">
                <a:avLst/>
              </a:prstGeom>
              <a:noFill/>
              <a:ln w="38100">
                <a:solidFill>
                  <a:srgbClr val="00206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vi-VN">
                  <a:solidFill>
                    <a:srgbClr val="0070C0"/>
                  </a:solidFill>
                </a:endParaRPr>
              </a:p>
            </p:txBody>
          </p:sp>
          <p:sp>
            <p:nvSpPr>
              <p:cNvPr id="24" name="Line 396"/>
              <p:cNvSpPr>
                <a:spLocks noChangeShapeType="1"/>
              </p:cNvSpPr>
              <p:nvPr/>
            </p:nvSpPr>
            <p:spPr bwMode="auto">
              <a:xfrm>
                <a:off x="395536" y="3090152"/>
                <a:ext cx="0" cy="2526910"/>
              </a:xfrm>
              <a:prstGeom prst="line">
                <a:avLst/>
              </a:prstGeom>
              <a:noFill/>
              <a:ln w="38100">
                <a:solidFill>
                  <a:srgbClr val="00206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vi-VN">
                  <a:solidFill>
                    <a:srgbClr val="0070C0"/>
                  </a:solidFill>
                </a:endParaRPr>
              </a:p>
            </p:txBody>
          </p:sp>
          <p:sp>
            <p:nvSpPr>
              <p:cNvPr id="25" name="Line 397"/>
              <p:cNvSpPr>
                <a:spLocks noChangeShapeType="1"/>
              </p:cNvSpPr>
              <p:nvPr/>
            </p:nvSpPr>
            <p:spPr bwMode="auto">
              <a:xfrm>
                <a:off x="8892480" y="3090152"/>
                <a:ext cx="0" cy="2526910"/>
              </a:xfrm>
              <a:prstGeom prst="line">
                <a:avLst/>
              </a:prstGeom>
              <a:noFill/>
              <a:ln w="38100">
                <a:solidFill>
                  <a:srgbClr val="00206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vi-VN">
                  <a:solidFill>
                    <a:srgbClr val="0070C0"/>
                  </a:solidFill>
                </a:endParaRPr>
              </a:p>
            </p:txBody>
          </p:sp>
          <p:sp>
            <p:nvSpPr>
              <p:cNvPr id="26" name="Line 398"/>
              <p:cNvSpPr>
                <a:spLocks noChangeShapeType="1"/>
              </p:cNvSpPr>
              <p:nvPr/>
            </p:nvSpPr>
            <p:spPr bwMode="auto">
              <a:xfrm>
                <a:off x="381000" y="3933740"/>
                <a:ext cx="8534400" cy="0"/>
              </a:xfrm>
              <a:prstGeom prst="line">
                <a:avLst/>
              </a:prstGeom>
              <a:noFill/>
              <a:ln w="38100">
                <a:solidFill>
                  <a:srgbClr val="00206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vi-VN">
                  <a:solidFill>
                    <a:srgbClr val="0070C0"/>
                  </a:solidFill>
                </a:endParaRPr>
              </a:p>
            </p:txBody>
          </p:sp>
          <p:sp>
            <p:nvSpPr>
              <p:cNvPr id="27" name="Line 399"/>
              <p:cNvSpPr>
                <a:spLocks noChangeShapeType="1"/>
              </p:cNvSpPr>
              <p:nvPr/>
            </p:nvSpPr>
            <p:spPr bwMode="auto">
              <a:xfrm>
                <a:off x="395536" y="4815847"/>
                <a:ext cx="8496944" cy="0"/>
              </a:xfrm>
              <a:prstGeom prst="line">
                <a:avLst/>
              </a:prstGeom>
              <a:noFill/>
              <a:ln w="38100">
                <a:solidFill>
                  <a:srgbClr val="00206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vi-VN">
                  <a:solidFill>
                    <a:srgbClr val="0070C0"/>
                  </a:solidFill>
                </a:endParaRPr>
              </a:p>
            </p:txBody>
          </p:sp>
        </p:grpSp>
        <p:sp>
          <p:nvSpPr>
            <p:cNvPr id="28" name="Rectangle 400"/>
            <p:cNvSpPr>
              <a:spLocks noChangeArrowheads="1"/>
            </p:cNvSpPr>
            <p:nvPr/>
          </p:nvSpPr>
          <p:spPr bwMode="auto">
            <a:xfrm>
              <a:off x="706016" y="3234556"/>
              <a:ext cx="1884784" cy="58477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vi-VN" sz="3200" b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Thừa</a:t>
              </a:r>
              <a:r>
                <a:rPr lang="en-US" altLang="vi-VN" sz="32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vi-VN" sz="3200" b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số</a:t>
              </a:r>
              <a:endParaRPr lang="en-US" altLang="vi-VN" sz="32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9" name="Rectangle 401"/>
            <p:cNvSpPr>
              <a:spLocks noChangeArrowheads="1"/>
            </p:cNvSpPr>
            <p:nvPr/>
          </p:nvSpPr>
          <p:spPr bwMode="auto">
            <a:xfrm>
              <a:off x="3119438" y="3272656"/>
              <a:ext cx="1447800" cy="58477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altLang="vi-VN" sz="32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19091</a:t>
              </a:r>
            </a:p>
          </p:txBody>
        </p:sp>
        <p:sp>
          <p:nvSpPr>
            <p:cNvPr id="30" name="Text Box 402"/>
            <p:cNvSpPr txBox="1">
              <a:spLocks noChangeArrowheads="1"/>
            </p:cNvSpPr>
            <p:nvPr/>
          </p:nvSpPr>
          <p:spPr bwMode="auto">
            <a:xfrm>
              <a:off x="7224464" y="3284984"/>
              <a:ext cx="1524000" cy="57943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vi-VN" sz="32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10709</a:t>
              </a:r>
            </a:p>
          </p:txBody>
        </p:sp>
      </p:grpSp>
      <p:sp>
        <p:nvSpPr>
          <p:cNvPr id="32" name="Oval 31"/>
          <p:cNvSpPr/>
          <p:nvPr/>
        </p:nvSpPr>
        <p:spPr>
          <a:xfrm>
            <a:off x="457200" y="1905000"/>
            <a:ext cx="685800" cy="609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en-US" sz="2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96898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65"/>
          <p:cNvSpPr>
            <a:spLocks noChangeArrowheads="1"/>
          </p:cNvSpPr>
          <p:nvPr/>
        </p:nvSpPr>
        <p:spPr bwMode="auto">
          <a:xfrm>
            <a:off x="1547664" y="1219200"/>
            <a:ext cx="6958608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00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vi-VN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altLang="vi-VN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vi-VN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vi-VN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altLang="vi-VN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altLang="vi-VN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vi-VN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altLang="vi-VN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vi-VN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vi-VN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altLang="vi-VN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altLang="vi-VN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endParaRPr lang="en-US" altLang="vi-VN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 Box 41"/>
          <p:cNvSpPr txBox="1">
            <a:spLocks noChangeArrowheads="1"/>
          </p:cNvSpPr>
          <p:nvPr/>
        </p:nvSpPr>
        <p:spPr bwMode="auto">
          <a:xfrm>
            <a:off x="228600" y="4210967"/>
            <a:ext cx="1600200" cy="52322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00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vi-VN" sz="2800" b="1" i="1" u="sng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Tóm</a:t>
            </a:r>
            <a:r>
              <a:rPr lang="en-US" altLang="vi-VN" sz="2800" b="1" i="1" u="sng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i="1" u="sng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tắt</a:t>
            </a:r>
            <a:r>
              <a:rPr lang="en-US" altLang="vi-VN" sz="2800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13" name="Text Box 42"/>
          <p:cNvSpPr txBox="1">
            <a:spLocks noChangeArrowheads="1"/>
          </p:cNvSpPr>
          <p:nvPr/>
        </p:nvSpPr>
        <p:spPr bwMode="auto">
          <a:xfrm>
            <a:off x="1676400" y="4767782"/>
            <a:ext cx="2667000" cy="5191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00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vi-VN" sz="2800" b="1" i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Lần</a:t>
            </a:r>
            <a:r>
              <a:rPr lang="en-US" altLang="vi-VN" sz="2800" b="1" i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i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r>
              <a:rPr lang="en-US" altLang="vi-VN" sz="2800" b="1" i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:</a:t>
            </a:r>
          </a:p>
        </p:txBody>
      </p:sp>
      <p:sp>
        <p:nvSpPr>
          <p:cNvPr id="20" name="Text Box 43"/>
          <p:cNvSpPr txBox="1">
            <a:spLocks noChangeArrowheads="1"/>
          </p:cNvSpPr>
          <p:nvPr/>
        </p:nvSpPr>
        <p:spPr bwMode="auto">
          <a:xfrm>
            <a:off x="1743292" y="5430167"/>
            <a:ext cx="1981200" cy="5191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00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vi-VN" sz="2800" b="1" i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Lần</a:t>
            </a:r>
            <a:r>
              <a:rPr lang="en-US" altLang="vi-VN" sz="2800" b="1" i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i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altLang="vi-VN" sz="2800" b="1" i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:</a:t>
            </a:r>
          </a:p>
        </p:txBody>
      </p:sp>
      <p:sp>
        <p:nvSpPr>
          <p:cNvPr id="26" name="Text Box 58"/>
          <p:cNvSpPr txBox="1">
            <a:spLocks noChangeArrowheads="1"/>
          </p:cNvSpPr>
          <p:nvPr/>
        </p:nvSpPr>
        <p:spPr bwMode="auto">
          <a:xfrm>
            <a:off x="6019800" y="2209800"/>
            <a:ext cx="25146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00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vi-VN" altLang="vi-VN" sz="2800" b="1" u="sng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Text Box 61"/>
          <p:cNvSpPr txBox="1">
            <a:spLocks noChangeArrowheads="1"/>
          </p:cNvSpPr>
          <p:nvPr/>
        </p:nvSpPr>
        <p:spPr bwMode="auto">
          <a:xfrm>
            <a:off x="847328" y="1917918"/>
            <a:ext cx="7991872" cy="18158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00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vi-VN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Lần</a:t>
            </a:r>
            <a:r>
              <a:rPr lang="en-US" altLang="vi-VN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r>
              <a:rPr lang="en-US" altLang="vi-VN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altLang="vi-VN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ta </a:t>
            </a:r>
            <a:r>
              <a:rPr lang="en-US" altLang="vi-VN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chuyển</a:t>
            </a:r>
            <a:r>
              <a:rPr lang="en-US" altLang="vi-VN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27150 kg </a:t>
            </a:r>
            <a:r>
              <a:rPr lang="en-US" altLang="vi-VN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thóc</a:t>
            </a:r>
            <a:r>
              <a:rPr lang="en-US" altLang="vi-VN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altLang="vi-VN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kho</a:t>
            </a:r>
            <a:r>
              <a:rPr lang="en-US" altLang="vi-VN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vi-VN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lần</a:t>
            </a:r>
            <a:r>
              <a:rPr lang="en-US" altLang="vi-VN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altLang="vi-VN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chuyển</a:t>
            </a:r>
            <a:r>
              <a:rPr lang="en-US" altLang="vi-VN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altLang="vi-VN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vi-VN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thóc</a:t>
            </a:r>
            <a:r>
              <a:rPr lang="en-US" altLang="vi-VN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gấp</a:t>
            </a:r>
            <a:r>
              <a:rPr lang="en-US" altLang="vi-VN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đôi</a:t>
            </a:r>
            <a:r>
              <a:rPr lang="en-US" altLang="vi-VN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lần</a:t>
            </a:r>
            <a:r>
              <a:rPr lang="en-US" altLang="vi-VN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r>
              <a:rPr lang="en-US" altLang="vi-VN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 </a:t>
            </a:r>
            <a:r>
              <a:rPr lang="en-US" altLang="vi-VN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en-US" altLang="vi-VN" sz="28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lang="en-US" altLang="vi-VN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cả</a:t>
            </a:r>
            <a:r>
              <a:rPr lang="en-US" altLang="vi-VN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altLang="vi-VN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lần</a:t>
            </a:r>
            <a:r>
              <a:rPr lang="en-US" altLang="vi-VN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chuyển</a:t>
            </a:r>
            <a:r>
              <a:rPr lang="en-US" altLang="vi-VN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altLang="vi-VN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kho</a:t>
            </a:r>
            <a:r>
              <a:rPr lang="en-US" altLang="vi-VN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altLang="vi-VN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bao</a:t>
            </a:r>
            <a:r>
              <a:rPr lang="en-US" altLang="vi-VN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nhiêu</a:t>
            </a:r>
            <a:r>
              <a:rPr lang="en-US" altLang="vi-VN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altLang="vi-VN" sz="28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</a:t>
            </a:r>
            <a:r>
              <a:rPr lang="en-US" altLang="vi-VN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altLang="vi-VN" sz="28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lô</a:t>
            </a:r>
            <a:r>
              <a:rPr lang="en-US" altLang="vi-VN" sz="2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-gam </a:t>
            </a:r>
            <a:r>
              <a:rPr lang="en-US" altLang="vi-VN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thóc</a:t>
            </a:r>
            <a:r>
              <a:rPr lang="en-US" altLang="vi-VN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?</a:t>
            </a:r>
          </a:p>
        </p:txBody>
      </p:sp>
      <p:sp>
        <p:nvSpPr>
          <p:cNvPr id="40" name="Line 115"/>
          <p:cNvSpPr>
            <a:spLocks noChangeShapeType="1"/>
          </p:cNvSpPr>
          <p:nvPr/>
        </p:nvSpPr>
        <p:spPr bwMode="auto">
          <a:xfrm>
            <a:off x="6172200" y="2819400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vi-VN" sz="280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7" name="Group 6"/>
          <p:cNvGrpSpPr/>
          <p:nvPr/>
        </p:nvGrpSpPr>
        <p:grpSpPr>
          <a:xfrm>
            <a:off x="6172200" y="4782839"/>
            <a:ext cx="1433157" cy="1066801"/>
            <a:chOff x="6172200" y="4782839"/>
            <a:chExt cx="1433157" cy="1066801"/>
          </a:xfrm>
        </p:grpSpPr>
        <p:sp>
          <p:nvSpPr>
            <p:cNvPr id="50" name="AutoShape 22"/>
            <p:cNvSpPr>
              <a:spLocks/>
            </p:cNvSpPr>
            <p:nvPr/>
          </p:nvSpPr>
          <p:spPr bwMode="auto">
            <a:xfrm>
              <a:off x="6172200" y="4782839"/>
              <a:ext cx="155848" cy="1066801"/>
            </a:xfrm>
            <a:prstGeom prst="rightBrace">
              <a:avLst>
                <a:gd name="adj1" fmla="val 45833"/>
                <a:gd name="adj2" fmla="val 50000"/>
              </a:avLst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 i="1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1" name="Text Box 23"/>
            <p:cNvSpPr txBox="1">
              <a:spLocks noChangeArrowheads="1"/>
            </p:cNvSpPr>
            <p:nvPr/>
          </p:nvSpPr>
          <p:spPr bwMode="auto">
            <a:xfrm>
              <a:off x="6300192" y="5070871"/>
              <a:ext cx="1305165" cy="4616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vi-VN" sz="24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?kg </a:t>
              </a:r>
              <a:r>
                <a:rPr lang="en-US" altLang="vi-VN" sz="2400" b="1" i="1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thóc</a:t>
              </a:r>
              <a:endParaRPr lang="en-US" altLang="vi-VN" sz="2400" b="1" i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3" name="Group 2"/>
          <p:cNvGrpSpPr/>
          <p:nvPr/>
        </p:nvGrpSpPr>
        <p:grpSpPr>
          <a:xfrm>
            <a:off x="3493368" y="5646935"/>
            <a:ext cx="2590800" cy="152400"/>
            <a:chOff x="3493368" y="5646935"/>
            <a:chExt cx="2590800" cy="152400"/>
          </a:xfrm>
        </p:grpSpPr>
        <p:sp>
          <p:nvSpPr>
            <p:cNvPr id="47" name="Line 19"/>
            <p:cNvSpPr>
              <a:spLocks noChangeShapeType="1"/>
            </p:cNvSpPr>
            <p:nvPr/>
          </p:nvSpPr>
          <p:spPr bwMode="auto">
            <a:xfrm>
              <a:off x="4788768" y="5723135"/>
              <a:ext cx="129540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 i="1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8" name="Line 20"/>
            <p:cNvSpPr>
              <a:spLocks noChangeShapeType="1"/>
            </p:cNvSpPr>
            <p:nvPr/>
          </p:nvSpPr>
          <p:spPr bwMode="auto">
            <a:xfrm>
              <a:off x="3493368" y="5723135"/>
              <a:ext cx="129540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 i="1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9" name="Line 21"/>
            <p:cNvSpPr>
              <a:spLocks noChangeShapeType="1"/>
            </p:cNvSpPr>
            <p:nvPr/>
          </p:nvSpPr>
          <p:spPr bwMode="auto">
            <a:xfrm>
              <a:off x="3493368" y="5646935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 i="1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4" name="Line 27"/>
            <p:cNvSpPr>
              <a:spLocks noChangeShapeType="1"/>
            </p:cNvSpPr>
            <p:nvPr/>
          </p:nvSpPr>
          <p:spPr bwMode="auto">
            <a:xfrm>
              <a:off x="6084168" y="5646935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 i="1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5" name="Line 28"/>
            <p:cNvSpPr>
              <a:spLocks noChangeShapeType="1"/>
            </p:cNvSpPr>
            <p:nvPr/>
          </p:nvSpPr>
          <p:spPr bwMode="auto">
            <a:xfrm>
              <a:off x="4788768" y="5646935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 i="1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58" name="Line 32"/>
          <p:cNvSpPr>
            <a:spLocks noChangeShapeType="1"/>
          </p:cNvSpPr>
          <p:nvPr/>
        </p:nvSpPr>
        <p:spPr bwMode="auto">
          <a:xfrm flipV="1">
            <a:off x="3419872" y="2357264"/>
            <a:ext cx="4735940" cy="4936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9" name="Line 33"/>
          <p:cNvSpPr>
            <a:spLocks noChangeShapeType="1"/>
          </p:cNvSpPr>
          <p:nvPr/>
        </p:nvSpPr>
        <p:spPr bwMode="auto">
          <a:xfrm>
            <a:off x="5095528" y="2819400"/>
            <a:ext cx="2448272" cy="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 i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3419872" y="4350791"/>
            <a:ext cx="1692696" cy="822176"/>
            <a:chOff x="3419872" y="4350791"/>
            <a:chExt cx="1692696" cy="822176"/>
          </a:xfrm>
        </p:grpSpPr>
        <p:sp>
          <p:nvSpPr>
            <p:cNvPr id="52" name="AutoShape 24"/>
            <p:cNvSpPr>
              <a:spLocks/>
            </p:cNvSpPr>
            <p:nvPr/>
          </p:nvSpPr>
          <p:spPr bwMode="auto">
            <a:xfrm rot="16200000">
              <a:off x="4078561" y="4222054"/>
              <a:ext cx="152400" cy="1292225"/>
            </a:xfrm>
            <a:prstGeom prst="rightBrace">
              <a:avLst>
                <a:gd name="adj1" fmla="val 70660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 i="1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3" name="Text Box 26"/>
            <p:cNvSpPr txBox="1">
              <a:spLocks noChangeArrowheads="1"/>
            </p:cNvSpPr>
            <p:nvPr/>
          </p:nvSpPr>
          <p:spPr bwMode="auto">
            <a:xfrm>
              <a:off x="3419872" y="4350791"/>
              <a:ext cx="1692696" cy="4616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r>
                <a:rPr lang="en-US" altLang="vi-VN" sz="24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 27150 kg</a:t>
              </a:r>
            </a:p>
          </p:txBody>
        </p:sp>
        <p:sp>
          <p:nvSpPr>
            <p:cNvPr id="56" name="Line 29"/>
            <p:cNvSpPr>
              <a:spLocks noChangeShapeType="1"/>
            </p:cNvSpPr>
            <p:nvPr/>
          </p:nvSpPr>
          <p:spPr bwMode="auto">
            <a:xfrm>
              <a:off x="3508648" y="5020567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 i="1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7" name="Line 30"/>
            <p:cNvSpPr>
              <a:spLocks noChangeShapeType="1"/>
            </p:cNvSpPr>
            <p:nvPr/>
          </p:nvSpPr>
          <p:spPr bwMode="auto">
            <a:xfrm>
              <a:off x="4804048" y="5020567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 i="1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1" name="Line 35"/>
            <p:cNvSpPr>
              <a:spLocks noChangeShapeType="1"/>
            </p:cNvSpPr>
            <p:nvPr/>
          </p:nvSpPr>
          <p:spPr bwMode="auto">
            <a:xfrm>
              <a:off x="3508648" y="5096767"/>
              <a:ext cx="129540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 i="1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62" name="Line 33"/>
          <p:cNvSpPr>
            <a:spLocks noChangeShapeType="1"/>
          </p:cNvSpPr>
          <p:nvPr/>
        </p:nvSpPr>
        <p:spPr bwMode="auto">
          <a:xfrm>
            <a:off x="1524000" y="3200400"/>
            <a:ext cx="2743200" cy="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29" name="Oval 28"/>
          <p:cNvSpPr/>
          <p:nvPr/>
        </p:nvSpPr>
        <p:spPr>
          <a:xfrm>
            <a:off x="152400" y="1981200"/>
            <a:ext cx="685800" cy="609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lang="en-US" sz="2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96898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3" grpId="0"/>
      <p:bldP spid="20" grpId="0"/>
      <p:bldP spid="27" grpId="0"/>
      <p:bldP spid="58" grpId="0" animBg="1"/>
      <p:bldP spid="59" grpId="0" animBg="1"/>
      <p:bldP spid="6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65"/>
          <p:cNvSpPr>
            <a:spLocks noChangeArrowheads="1"/>
          </p:cNvSpPr>
          <p:nvPr/>
        </p:nvSpPr>
        <p:spPr bwMode="auto">
          <a:xfrm>
            <a:off x="1547664" y="1457980"/>
            <a:ext cx="6958608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00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vi-VN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altLang="vi-VN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vi-VN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vi-VN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altLang="vi-VN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altLang="vi-VN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vi-VN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altLang="vi-VN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vi-VN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vi-VN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altLang="vi-VN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altLang="vi-VN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endParaRPr lang="en-US" altLang="vi-VN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590800" y="2850232"/>
            <a:ext cx="45720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00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endParaRPr lang="vi-VN" altLang="vi-VN" sz="2800" b="1" u="sng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609600" y="2438400"/>
            <a:ext cx="8001000" cy="2654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00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altLang="vi-VN" sz="2800" b="1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altLang="vi-VN" sz="28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r>
              <a:rPr lang="en-US" altLang="vi-VN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:</a:t>
            </a:r>
          </a:p>
          <a:p>
            <a:pPr algn="ctr"/>
            <a:r>
              <a:rPr lang="en-US" altLang="vi-VN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vi-VN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</a:t>
            </a:r>
            <a:r>
              <a:rPr lang="en-US" altLang="vi-VN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altLang="vi-VN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lô</a:t>
            </a:r>
            <a:r>
              <a:rPr lang="en-US" altLang="vi-VN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-gam </a:t>
            </a:r>
            <a:r>
              <a:rPr lang="en-US" altLang="vi-VN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thóc</a:t>
            </a:r>
            <a:r>
              <a:rPr lang="en-US" altLang="vi-VN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lần</a:t>
            </a:r>
            <a:r>
              <a:rPr lang="en-US" altLang="vi-VN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altLang="vi-VN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chuyển</a:t>
            </a:r>
            <a:r>
              <a:rPr lang="en-US" altLang="vi-VN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altLang="vi-VN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altLang="vi-VN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algn="ctr"/>
            <a:r>
              <a:rPr lang="en-US" altLang="vi-VN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27150 x 2 = 54300 (kg)</a:t>
            </a:r>
          </a:p>
          <a:p>
            <a:pPr algn="ctr"/>
            <a:r>
              <a:rPr lang="en-US" altLang="vi-VN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en-US" altLang="vi-VN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vi-VN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</a:t>
            </a:r>
            <a:r>
              <a:rPr lang="en-US" altLang="vi-VN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altLang="vi-VN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lô</a:t>
            </a:r>
            <a:r>
              <a:rPr lang="en-US" altLang="vi-VN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-gam </a:t>
            </a:r>
            <a:r>
              <a:rPr lang="en-US" altLang="vi-VN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thóc</a:t>
            </a:r>
            <a:r>
              <a:rPr lang="en-US" altLang="vi-VN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cả</a:t>
            </a:r>
            <a:r>
              <a:rPr lang="en-US" altLang="vi-VN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altLang="vi-VN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lần</a:t>
            </a:r>
            <a:r>
              <a:rPr lang="en-US" altLang="vi-VN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chuyển</a:t>
            </a:r>
            <a:r>
              <a:rPr lang="en-US" altLang="vi-VN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altLang="vi-VN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altLang="vi-VN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:</a:t>
            </a:r>
          </a:p>
          <a:p>
            <a:pPr algn="ctr"/>
            <a:r>
              <a:rPr lang="en-US" altLang="vi-VN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27150 + 54300 = 81450 (kg)</a:t>
            </a:r>
          </a:p>
          <a:p>
            <a:pPr algn="ctr"/>
            <a:r>
              <a:rPr lang="en-US" altLang="vi-VN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</a:t>
            </a:r>
            <a:r>
              <a:rPr lang="en-US" altLang="vi-VN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Đáp</a:t>
            </a:r>
            <a:r>
              <a:rPr lang="en-US" altLang="vi-VN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vi-VN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: 81450 kg.</a:t>
            </a:r>
          </a:p>
        </p:txBody>
      </p:sp>
      <p:sp>
        <p:nvSpPr>
          <p:cNvPr id="9" name="Oval 8"/>
          <p:cNvSpPr/>
          <p:nvPr/>
        </p:nvSpPr>
        <p:spPr>
          <a:xfrm>
            <a:off x="304800" y="2438400"/>
            <a:ext cx="685800" cy="609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lang="en-US" sz="2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96898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6275" name="Text Box 3"/>
          <p:cNvSpPr txBox="1">
            <a:spLocks noChangeArrowheads="1"/>
          </p:cNvSpPr>
          <p:nvPr/>
        </p:nvSpPr>
        <p:spPr bwMode="auto">
          <a:xfrm>
            <a:off x="2701752" y="4003278"/>
            <a:ext cx="3657600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 eaLnBrk="1" hangingPunct="1">
              <a:spcBef>
                <a:spcPct val="50000"/>
              </a:spcBef>
            </a:pPr>
            <a:r>
              <a:rPr lang="en-US" altLang="vi-VN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.  </a:t>
            </a:r>
            <a:r>
              <a:rPr lang="en-US" altLang="vi-VN" sz="28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altLang="vi-VN" sz="2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phải</a:t>
            </a:r>
            <a:r>
              <a:rPr lang="en-US" altLang="vi-VN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sang </a:t>
            </a:r>
            <a:r>
              <a:rPr lang="en-US" altLang="vi-VN" sz="28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trái</a:t>
            </a:r>
            <a:endParaRPr lang="en-US" altLang="vi-VN" sz="28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66277" name="Text Box 5"/>
          <p:cNvSpPr txBox="1">
            <a:spLocks noChangeArrowheads="1"/>
          </p:cNvSpPr>
          <p:nvPr/>
        </p:nvSpPr>
        <p:spPr bwMode="auto">
          <a:xfrm>
            <a:off x="899864" y="2275086"/>
            <a:ext cx="7848600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 eaLnBrk="1" hangingPunct="1">
              <a:spcBef>
                <a:spcPct val="50000"/>
              </a:spcBef>
            </a:pPr>
            <a:r>
              <a:rPr lang="en-US" altLang="vi-VN" sz="28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</a:t>
            </a:r>
            <a:r>
              <a:rPr lang="en-US" altLang="vi-VN" sz="28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altLang="vi-VN" sz="28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altLang="vi-VN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altLang="vi-VN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phép</a:t>
            </a:r>
            <a:r>
              <a:rPr lang="en-US" altLang="vi-VN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altLang="vi-VN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altLang="vi-VN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vi-VN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vi-VN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5 </a:t>
            </a:r>
            <a:r>
              <a:rPr lang="en-US" altLang="vi-VN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altLang="vi-VN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vi-VN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altLang="vi-VN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vi-VN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vi-VN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 </a:t>
            </a:r>
            <a:r>
              <a:rPr lang="en-US" altLang="vi-VN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altLang="vi-VN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vi-VN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ta </a:t>
            </a:r>
            <a:r>
              <a:rPr lang="en-US" altLang="vi-VN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altLang="vi-VN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altLang="vi-VN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bắt</a:t>
            </a:r>
            <a:r>
              <a:rPr lang="en-US" altLang="vi-VN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r>
              <a:rPr lang="en-US" altLang="vi-VN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altLang="vi-VN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đâu</a:t>
            </a:r>
            <a:r>
              <a:rPr lang="en-US" altLang="vi-VN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566280" name="Text Box 8"/>
          <p:cNvSpPr txBox="1">
            <a:spLocks noChangeArrowheads="1"/>
          </p:cNvSpPr>
          <p:nvPr/>
        </p:nvSpPr>
        <p:spPr bwMode="auto">
          <a:xfrm>
            <a:off x="2668216" y="4943053"/>
            <a:ext cx="3429000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 eaLnBrk="1" hangingPunct="1">
              <a:spcBef>
                <a:spcPct val="50000"/>
              </a:spcBef>
            </a:pPr>
            <a:r>
              <a:rPr lang="en-US" altLang="vi-VN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 .</a:t>
            </a:r>
            <a:r>
              <a:rPr lang="en-US" altLang="vi-VN" sz="2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altLang="vi-VN" sz="28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altLang="vi-VN" sz="2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trái</a:t>
            </a:r>
            <a:r>
              <a:rPr lang="en-US" altLang="vi-VN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sang </a:t>
            </a:r>
            <a:r>
              <a:rPr lang="en-US" altLang="vi-VN" sz="28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phải</a:t>
            </a:r>
            <a:endParaRPr lang="en-US" altLang="vi-VN" sz="28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66283" name="Text Box 11"/>
          <p:cNvSpPr txBox="1">
            <a:spLocks noChangeArrowheads="1"/>
          </p:cNvSpPr>
          <p:nvPr/>
        </p:nvSpPr>
        <p:spPr bwMode="auto">
          <a:xfrm>
            <a:off x="2627784" y="5857453"/>
            <a:ext cx="3352800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 eaLnBrk="1" hangingPunct="1">
              <a:spcBef>
                <a:spcPct val="50000"/>
              </a:spcBef>
            </a:pPr>
            <a:r>
              <a:rPr lang="en-US" altLang="vi-VN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 .</a:t>
            </a:r>
            <a:r>
              <a:rPr lang="en-US" altLang="vi-VN" sz="2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altLang="vi-VN" sz="28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altLang="vi-VN" sz="2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hàng</a:t>
            </a:r>
            <a:r>
              <a:rPr lang="en-US" altLang="vi-VN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trăm</a:t>
            </a:r>
            <a:endParaRPr lang="en-US" altLang="vi-VN" sz="28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WordArt 9"/>
          <p:cNvSpPr>
            <a:spLocks noChangeArrowheads="1" noChangeShapeType="1" noTextEdit="1"/>
          </p:cNvSpPr>
          <p:nvPr/>
        </p:nvSpPr>
        <p:spPr bwMode="auto">
          <a:xfrm>
            <a:off x="220613" y="1676400"/>
            <a:ext cx="2141587" cy="591344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546"/>
              </a:avLst>
            </a:prstTxWarp>
          </a:bodyPr>
          <a:lstStyle/>
          <a:p>
            <a:r>
              <a:rPr lang="en-US" sz="3200" b="1" kern="10" dirty="0" err="1" smtClean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53882" dir="2700000" algn="ctr" rotWithShape="0">
                    <a:srgbClr val="9999FF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Trò</a:t>
            </a:r>
            <a:r>
              <a:rPr lang="en-US" sz="3200" b="1" kern="10" dirty="0" smtClean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53882" dir="2700000" algn="ctr" rotWithShape="0">
                    <a:srgbClr val="9999FF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3200" b="1" kern="10" dirty="0" err="1" smtClean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53882" dir="2700000" algn="ctr" rotWithShape="0">
                    <a:srgbClr val="9999FF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chơi</a:t>
            </a:r>
            <a:r>
              <a:rPr lang="en-US" sz="3200" b="1" kern="10" dirty="0" smtClean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53882" dir="2700000" algn="ctr" rotWithShape="0">
                    <a:srgbClr val="9999FF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: </a:t>
            </a:r>
            <a:r>
              <a:rPr lang="en-US" sz="3200" b="1" kern="10" dirty="0" err="1" smtClean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53882" dir="2700000" algn="ctr" rotWithShape="0">
                    <a:srgbClr val="9999FF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Bắn</a:t>
            </a:r>
            <a:r>
              <a:rPr lang="en-US" sz="3200" b="1" kern="10" dirty="0" smtClean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53882" dir="2700000" algn="ctr" rotWithShape="0">
                    <a:srgbClr val="9999FF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3200" b="1" kern="10" dirty="0" err="1" smtClean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53882" dir="2700000" algn="ctr" rotWithShape="0">
                    <a:srgbClr val="9999FF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tên</a:t>
            </a:r>
            <a:endParaRPr lang="vi-VN" sz="3200" b="1" kern="10" dirty="0">
              <a:ln w="9525">
                <a:solidFill>
                  <a:srgbClr val="0000FF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53882" dir="2700000" algn="ctr" rotWithShape="0">
                  <a:srgbClr val="9999FF">
                    <a:alpha val="80000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23" name="Oval 31"/>
          <p:cNvSpPr>
            <a:spLocks noChangeArrowheads="1"/>
          </p:cNvSpPr>
          <p:nvPr/>
        </p:nvSpPr>
        <p:spPr bwMode="auto">
          <a:xfrm>
            <a:off x="2627784" y="4032101"/>
            <a:ext cx="605408" cy="547241"/>
          </a:xfrm>
          <a:prstGeom prst="ellips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vi-VN" altLang="vi-VN" sz="4000">
              <a:solidFill>
                <a:srgbClr val="00B0F0"/>
              </a:solidFill>
            </a:endParaRPr>
          </a:p>
        </p:txBody>
      </p:sp>
      <p:sp>
        <p:nvSpPr>
          <p:cNvPr id="9" name="Rectangle 65"/>
          <p:cNvSpPr>
            <a:spLocks noChangeArrowheads="1"/>
          </p:cNvSpPr>
          <p:nvPr/>
        </p:nvSpPr>
        <p:spPr bwMode="auto">
          <a:xfrm>
            <a:off x="1547664" y="1076980"/>
            <a:ext cx="6958608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00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vi-VN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altLang="vi-VN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vi-VN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vi-VN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altLang="vi-VN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altLang="vi-VN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vi-VN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altLang="vi-VN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vi-VN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vi-VN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altLang="vi-VN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altLang="vi-VN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endParaRPr lang="en-US" altLang="vi-VN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2927840"/>
      </p:ext>
    </p:extLst>
  </p:cSld>
  <p:clrMapOvr>
    <a:masterClrMapping/>
  </p:clrMapOvr>
  <p:transition spd="med" advClick="0"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6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6627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662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662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6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5662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6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662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6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5662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6275" grpId="0"/>
      <p:bldP spid="566277" grpId="0"/>
      <p:bldP spid="566280" grpId="0"/>
      <p:bldP spid="566283" grpId="0"/>
      <p:bldP spid="2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1186855" y="4132650"/>
            <a:ext cx="1800200" cy="1375871"/>
            <a:chOff x="1186855" y="3700602"/>
            <a:chExt cx="1800200" cy="1375871"/>
          </a:xfrm>
        </p:grpSpPr>
        <p:sp>
          <p:nvSpPr>
            <p:cNvPr id="28" name="Text Box 5"/>
            <p:cNvSpPr txBox="1">
              <a:spLocks noChangeArrowheads="1"/>
            </p:cNvSpPr>
            <p:nvPr/>
          </p:nvSpPr>
          <p:spPr bwMode="auto">
            <a:xfrm>
              <a:off x="1619027" y="3700602"/>
              <a:ext cx="1368028" cy="132343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US" altLang="vi-VN" sz="3200" b="1" dirty="0" smtClean="0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33333</a:t>
              </a:r>
              <a:endParaRPr lang="en-US" altLang="vi-VN" sz="32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eaLnBrk="1" hangingPunct="1">
                <a:spcBef>
                  <a:spcPct val="50000"/>
                </a:spcBef>
              </a:pPr>
              <a:r>
                <a:rPr lang="en-US" altLang="vi-VN" sz="3200" b="1" dirty="0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       2 </a:t>
              </a:r>
            </a:p>
          </p:txBody>
        </p:sp>
        <p:sp>
          <p:nvSpPr>
            <p:cNvPr id="31" name="Line 8"/>
            <p:cNvSpPr>
              <a:spLocks noChangeShapeType="1"/>
            </p:cNvSpPr>
            <p:nvPr/>
          </p:nvSpPr>
          <p:spPr bwMode="auto">
            <a:xfrm>
              <a:off x="1474887" y="5076473"/>
              <a:ext cx="1368152" cy="0"/>
            </a:xfrm>
            <a:prstGeom prst="line">
              <a:avLst/>
            </a:prstGeom>
            <a:noFill/>
            <a:ln w="38100">
              <a:solidFill>
                <a:srgbClr val="0070C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 sz="3200" b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2" name="Text Box 9"/>
            <p:cNvSpPr txBox="1">
              <a:spLocks noChangeArrowheads="1"/>
            </p:cNvSpPr>
            <p:nvPr/>
          </p:nvSpPr>
          <p:spPr bwMode="auto">
            <a:xfrm>
              <a:off x="1186855" y="4140369"/>
              <a:ext cx="576263" cy="5847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US" altLang="vi-VN" sz="3200" b="1" dirty="0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x</a:t>
              </a:r>
            </a:p>
          </p:txBody>
        </p:sp>
      </p:grpSp>
      <p:sp>
        <p:nvSpPr>
          <p:cNvPr id="33" name="Text Box 10"/>
          <p:cNvSpPr txBox="1">
            <a:spLocks noChangeArrowheads="1"/>
          </p:cNvSpPr>
          <p:nvPr/>
        </p:nvSpPr>
        <p:spPr bwMode="auto">
          <a:xfrm>
            <a:off x="215132" y="2844225"/>
            <a:ext cx="481826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vi-VN" sz="3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vi-VN" sz="3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altLang="vi-VN" sz="32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altLang="vi-VN" sz="32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họn</a:t>
            </a:r>
            <a:r>
              <a:rPr lang="en-US" altLang="vi-VN" sz="32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32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altLang="vi-VN" sz="32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32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r>
              <a:rPr lang="en-US" altLang="vi-VN" sz="32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32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đúng</a:t>
            </a:r>
            <a:r>
              <a:rPr lang="en-US" altLang="vi-VN" sz="32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altLang="vi-VN" sz="32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4" name="Text Box 3"/>
          <p:cNvSpPr txBox="1">
            <a:spLocks noChangeArrowheads="1"/>
          </p:cNvSpPr>
          <p:nvPr/>
        </p:nvSpPr>
        <p:spPr bwMode="auto">
          <a:xfrm>
            <a:off x="4573960" y="3886200"/>
            <a:ext cx="2436440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 eaLnBrk="1" hangingPunct="1">
              <a:spcBef>
                <a:spcPct val="50000"/>
              </a:spcBef>
            </a:pPr>
            <a:r>
              <a:rPr lang="en-US" altLang="vi-VN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.  </a:t>
            </a:r>
            <a:r>
              <a:rPr lang="en-US" altLang="vi-VN" sz="2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88 888</a:t>
            </a:r>
            <a:endParaRPr lang="en-US" altLang="vi-VN" sz="28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5" name="Text Box 8"/>
          <p:cNvSpPr txBox="1">
            <a:spLocks noChangeArrowheads="1"/>
          </p:cNvSpPr>
          <p:nvPr/>
        </p:nvSpPr>
        <p:spPr bwMode="auto">
          <a:xfrm>
            <a:off x="4616624" y="4876800"/>
            <a:ext cx="2698576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 eaLnBrk="1" hangingPunct="1">
              <a:spcBef>
                <a:spcPct val="50000"/>
              </a:spcBef>
            </a:pPr>
            <a:r>
              <a:rPr lang="en-US" altLang="vi-VN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 .</a:t>
            </a:r>
            <a:r>
              <a:rPr lang="en-US" altLang="vi-VN" sz="2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55 555</a:t>
            </a:r>
            <a:endParaRPr lang="en-US" altLang="vi-VN" sz="28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6" name="Text Box 11"/>
          <p:cNvSpPr txBox="1">
            <a:spLocks noChangeArrowheads="1"/>
          </p:cNvSpPr>
          <p:nvPr/>
        </p:nvSpPr>
        <p:spPr bwMode="auto">
          <a:xfrm>
            <a:off x="4652392" y="5715000"/>
            <a:ext cx="2662808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 eaLnBrk="1" hangingPunct="1">
              <a:spcBef>
                <a:spcPct val="50000"/>
              </a:spcBef>
            </a:pPr>
            <a:r>
              <a:rPr lang="en-US" altLang="vi-VN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C.</a:t>
            </a:r>
            <a:r>
              <a:rPr lang="en-US" altLang="vi-VN" sz="2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66 666</a:t>
            </a:r>
            <a:endParaRPr lang="en-US" altLang="vi-VN" sz="28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7" name="Oval 31"/>
          <p:cNvSpPr>
            <a:spLocks noChangeArrowheads="1"/>
          </p:cNvSpPr>
          <p:nvPr/>
        </p:nvSpPr>
        <p:spPr bwMode="auto">
          <a:xfrm>
            <a:off x="4572000" y="5715000"/>
            <a:ext cx="605408" cy="547241"/>
          </a:xfrm>
          <a:prstGeom prst="ellips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vi-VN" altLang="vi-VN" sz="4000">
              <a:solidFill>
                <a:srgbClr val="00B0F0"/>
              </a:solidFill>
            </a:endParaRPr>
          </a:p>
        </p:txBody>
      </p:sp>
      <p:sp>
        <p:nvSpPr>
          <p:cNvPr id="14" name="Rectangle 65"/>
          <p:cNvSpPr>
            <a:spLocks noChangeArrowheads="1"/>
          </p:cNvSpPr>
          <p:nvPr/>
        </p:nvSpPr>
        <p:spPr bwMode="auto">
          <a:xfrm>
            <a:off x="1547664" y="1305580"/>
            <a:ext cx="6958608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00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vi-VN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altLang="vi-VN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vi-VN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vi-VN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altLang="vi-VN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altLang="vi-VN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vi-VN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altLang="vi-VN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vi-VN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vi-VN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altLang="vi-VN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altLang="vi-VN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endParaRPr lang="en-US" altLang="vi-VN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WordArt 9"/>
          <p:cNvSpPr>
            <a:spLocks noChangeArrowheads="1" noChangeShapeType="1" noTextEdit="1"/>
          </p:cNvSpPr>
          <p:nvPr/>
        </p:nvSpPr>
        <p:spPr bwMode="auto">
          <a:xfrm>
            <a:off x="373013" y="2151856"/>
            <a:ext cx="2141587" cy="591344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546"/>
              </a:avLst>
            </a:prstTxWarp>
          </a:bodyPr>
          <a:lstStyle/>
          <a:p>
            <a:r>
              <a:rPr lang="en-US" sz="3200" b="1" kern="10" dirty="0" err="1" smtClean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53882" dir="2700000" algn="ctr" rotWithShape="0">
                    <a:srgbClr val="9999FF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Trò</a:t>
            </a:r>
            <a:r>
              <a:rPr lang="en-US" sz="3200" b="1" kern="10" dirty="0" smtClean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53882" dir="2700000" algn="ctr" rotWithShape="0">
                    <a:srgbClr val="9999FF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3200" b="1" kern="10" dirty="0" err="1" smtClean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53882" dir="2700000" algn="ctr" rotWithShape="0">
                    <a:srgbClr val="9999FF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chơi</a:t>
            </a:r>
            <a:r>
              <a:rPr lang="en-US" sz="3200" b="1" kern="10" dirty="0" smtClean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53882" dir="2700000" algn="ctr" rotWithShape="0">
                    <a:srgbClr val="9999FF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: </a:t>
            </a:r>
            <a:r>
              <a:rPr lang="en-US" sz="3200" b="1" kern="10" dirty="0" err="1" smtClean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53882" dir="2700000" algn="ctr" rotWithShape="0">
                    <a:srgbClr val="9999FF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Bắn</a:t>
            </a:r>
            <a:r>
              <a:rPr lang="en-US" sz="3200" b="1" kern="10" dirty="0" smtClean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53882" dir="2700000" algn="ctr" rotWithShape="0">
                    <a:srgbClr val="9999FF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3200" b="1" kern="10" dirty="0" err="1" smtClean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53882" dir="2700000" algn="ctr" rotWithShape="0">
                    <a:srgbClr val="9999FF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tên</a:t>
            </a:r>
            <a:endParaRPr lang="vi-VN" sz="3200" b="1" kern="10" dirty="0">
              <a:ln w="9525">
                <a:solidFill>
                  <a:srgbClr val="0000FF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53882" dir="2700000" algn="ctr" rotWithShape="0">
                  <a:srgbClr val="9999FF">
                    <a:alpha val="80000"/>
                  </a:srgbClr>
                </a:outerShdw>
              </a:effectLst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50590118"/>
      </p:ext>
    </p:extLst>
  </p:cSld>
  <p:clrMapOvr>
    <a:masterClrMapping/>
  </p:clrMapOvr>
  <p:transition spd="med" advClick="0"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/>
      <p:bldP spid="34" grpId="0"/>
      <p:bldP spid="35" grpId="0"/>
      <p:bldP spid="36" grpId="0"/>
      <p:bldP spid="37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582</TotalTime>
  <Words>545</Words>
  <Application>Microsoft Office PowerPoint</Application>
  <PresentationFormat>On-screen Show (4:3)</PresentationFormat>
  <Paragraphs>110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DAM VAN GIAP</dc:creator>
  <cp:lastModifiedBy>BKV</cp:lastModifiedBy>
  <cp:revision>95</cp:revision>
  <dcterms:created xsi:type="dcterms:W3CDTF">2015-03-20T14:29:07Z</dcterms:created>
  <dcterms:modified xsi:type="dcterms:W3CDTF">2022-05-03T03:16:26Z</dcterms:modified>
</cp:coreProperties>
</file>