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9" r:id="rId6"/>
    <p:sldId id="268" r:id="rId7"/>
  </p:sldIdLst>
  <p:sldSz cx="9144000" cy="5143500" type="screen16x9"/>
  <p:notesSz cx="6858000" cy="9144000"/>
  <p:embeddedFontLst>
    <p:embeddedFont>
      <p:font typeface="Gorditas" charset="0"/>
      <p:regular r:id="rId9"/>
      <p:bold r:id="rId10"/>
    </p:embeddedFont>
    <p:embeddedFont>
      <p:font typeface="Quicksand" charset="0"/>
      <p:regular r:id="rId11"/>
      <p:bold r:id="rId12"/>
    </p:embeddedFont>
    <p:embeddedFont>
      <p:font typeface="Roboto Condensed Light" pitchFamily="2" charset="0"/>
      <p:regular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E5B909E-CD12-463A-9B04-3B7775990D9C}">
  <a:tblStyle styleId="{7E5B909E-CD12-463A-9B04-3B7775990D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5" d="100"/>
          <a:sy n="95" d="100"/>
        </p:scale>
        <p:origin x="-436" y="-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461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46817995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46817995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02acdd6a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02acdd6a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2acdd6aa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02acdd6aa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02acdd6aa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02acdd6aa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1043fcdbae0_0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1043fcdbae0_0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1043fcdbae0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1043fcdbae0_0_1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43588" y="1077875"/>
            <a:ext cx="7456800" cy="2646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41400" y="1318900"/>
            <a:ext cx="6061200" cy="220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27750" y="4042175"/>
            <a:ext cx="4488600" cy="2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6250" y="4113750"/>
            <a:ext cx="1539875" cy="13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67" y="3501574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250" y="-979200"/>
            <a:ext cx="678755" cy="24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813" y="-1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83150" y="-1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49313" y="3000672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0717" y="2904474"/>
            <a:ext cx="1632207" cy="2713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947725" y="1232100"/>
            <a:ext cx="6974100" cy="326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61927" y="95550"/>
            <a:ext cx="1082075" cy="3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3299" y="-399951"/>
            <a:ext cx="946975" cy="331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5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3650475" y="1610250"/>
            <a:ext cx="29721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3650475" y="2083000"/>
            <a:ext cx="3206100" cy="69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3650475" y="3117450"/>
            <a:ext cx="2972100" cy="3108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3650475" y="3590200"/>
            <a:ext cx="3206100" cy="69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825" y="1425050"/>
            <a:ext cx="2280601" cy="379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01713" y="2554847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8000" y="1425050"/>
            <a:ext cx="2280601" cy="379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719" y="3786950"/>
            <a:ext cx="1627031" cy="140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531175" y="1066800"/>
            <a:ext cx="8081700" cy="2969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388100" y="1071400"/>
            <a:ext cx="6367800" cy="293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72" name="Google Shape;7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91819" y="3665000"/>
            <a:ext cx="1961599" cy="169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79066" y="1299700"/>
            <a:ext cx="2408791" cy="4004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01726" y="2493002"/>
            <a:ext cx="1913073" cy="286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74975" y="879100"/>
            <a:ext cx="3414876" cy="458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38527" y="3193024"/>
            <a:ext cx="1842557" cy="216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1240056" y="3912098"/>
            <a:ext cx="1019500" cy="1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060426" y="-278651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6925" y="-1202149"/>
            <a:ext cx="835765" cy="30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3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2" hasCustomPrompt="1"/>
          </p:nvPr>
        </p:nvSpPr>
        <p:spPr>
          <a:xfrm>
            <a:off x="772119" y="1811097"/>
            <a:ext cx="1139100" cy="60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2063569" y="1630300"/>
            <a:ext cx="2416500" cy="352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3"/>
          </p:nvPr>
        </p:nvSpPr>
        <p:spPr>
          <a:xfrm>
            <a:off x="2063556" y="2084625"/>
            <a:ext cx="2416500" cy="5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4" hasCustomPrompt="1"/>
          </p:nvPr>
        </p:nvSpPr>
        <p:spPr>
          <a:xfrm>
            <a:off x="4663844" y="1811097"/>
            <a:ext cx="1139100" cy="60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5"/>
          </p:nvPr>
        </p:nvSpPr>
        <p:spPr>
          <a:xfrm>
            <a:off x="5955381" y="1630300"/>
            <a:ext cx="2416500" cy="352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6"/>
          </p:nvPr>
        </p:nvSpPr>
        <p:spPr>
          <a:xfrm>
            <a:off x="5955381" y="2084625"/>
            <a:ext cx="2416500" cy="5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772119" y="3373650"/>
            <a:ext cx="1139100" cy="60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8"/>
          </p:nvPr>
        </p:nvSpPr>
        <p:spPr>
          <a:xfrm>
            <a:off x="2063569" y="3218125"/>
            <a:ext cx="2416500" cy="352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9"/>
          </p:nvPr>
        </p:nvSpPr>
        <p:spPr>
          <a:xfrm>
            <a:off x="2063556" y="3672450"/>
            <a:ext cx="2416500" cy="5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13" hasCustomPrompt="1"/>
          </p:nvPr>
        </p:nvSpPr>
        <p:spPr>
          <a:xfrm>
            <a:off x="4663844" y="3373650"/>
            <a:ext cx="1139100" cy="606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4"/>
          </p:nvPr>
        </p:nvSpPr>
        <p:spPr>
          <a:xfrm>
            <a:off x="5955381" y="3218125"/>
            <a:ext cx="2416500" cy="3525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5"/>
          </p:nvPr>
        </p:nvSpPr>
        <p:spPr>
          <a:xfrm>
            <a:off x="5955381" y="3672450"/>
            <a:ext cx="2416500" cy="53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17887" y="-278651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800" y="-1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09225" y="3705123"/>
            <a:ext cx="1019500" cy="1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4425" y="3705123"/>
            <a:ext cx="1019500" cy="1494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subTitle" idx="1"/>
          </p:nvPr>
        </p:nvSpPr>
        <p:spPr>
          <a:xfrm>
            <a:off x="2914650" y="1288150"/>
            <a:ext cx="5370300" cy="190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subTitle" idx="2"/>
          </p:nvPr>
        </p:nvSpPr>
        <p:spPr>
          <a:xfrm>
            <a:off x="2914650" y="3433125"/>
            <a:ext cx="3594900" cy="327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Gorditas"/>
              <a:buNone/>
              <a:defRPr sz="2000"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pic>
        <p:nvPicPr>
          <p:cNvPr id="125" name="Google Shape;12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342" y="3246799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01138" y="2745897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500" y="-158088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200" y="-612975"/>
            <a:ext cx="678755" cy="24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9213" y="-1"/>
            <a:ext cx="1495525" cy="333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TITLE_AND_TWO_COLUMNS_1_4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1133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"/>
          <p:cNvSpPr/>
          <p:nvPr/>
        </p:nvSpPr>
        <p:spPr>
          <a:xfrm>
            <a:off x="386575" y="390100"/>
            <a:ext cx="8370900" cy="6927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6" name="Google Shape;306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788198" y="1865850"/>
            <a:ext cx="2019017" cy="3356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6325" y="2049425"/>
            <a:ext cx="2142575" cy="320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8925" y="-1781975"/>
            <a:ext cx="1159591" cy="374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50" y="-525449"/>
            <a:ext cx="835765" cy="3018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1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"/>
          <p:cNvSpPr/>
          <p:nvPr/>
        </p:nvSpPr>
        <p:spPr>
          <a:xfrm>
            <a:off x="531182" y="390100"/>
            <a:ext cx="8081700" cy="4323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2" name="Google Shape;31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7660337" y="2742524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576961" y="2645972"/>
            <a:ext cx="1811264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701461" y="3981825"/>
            <a:ext cx="1539875" cy="13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28600" y="2645974"/>
            <a:ext cx="1632207" cy="2713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571512" y="-86263"/>
            <a:ext cx="1019501" cy="357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6428375" y="-154126"/>
            <a:ext cx="1495525" cy="333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452" y="-47425"/>
            <a:ext cx="1082075" cy="3494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7976" y="-977551"/>
            <a:ext cx="946975" cy="3317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50" y="-334037"/>
            <a:ext cx="678755" cy="2451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12025" y="-286275"/>
            <a:ext cx="678755" cy="2451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Gorditas"/>
              <a:buNone/>
              <a:defRPr sz="3000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●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○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icksand"/>
              <a:buChar char="■"/>
              <a:defRPr sz="1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8" r:id="rId5"/>
    <p:sldLayoutId id="2147483659" r:id="rId6"/>
    <p:sldLayoutId id="2147483660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/>
          <p:nvPr/>
        </p:nvSpPr>
        <p:spPr>
          <a:xfrm>
            <a:off x="2979223" y="1236100"/>
            <a:ext cx="3185553" cy="4614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3" name="Google Shape;333;p34"/>
          <p:cNvSpPr txBox="1">
            <a:spLocks noGrp="1"/>
          </p:cNvSpPr>
          <p:nvPr>
            <p:ph type="ctrTitle"/>
          </p:nvPr>
        </p:nvSpPr>
        <p:spPr>
          <a:xfrm>
            <a:off x="1541400" y="1318900"/>
            <a:ext cx="6061200" cy="2206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ÔN TẬP CÁC SỐ ĐẾN 100 000 (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)</a:t>
            </a:r>
            <a:endParaRPr sz="4200" dirty="0">
              <a:solidFill>
                <a:schemeClr val="lt2"/>
              </a:solidFill>
            </a:endParaRPr>
          </a:p>
        </p:txBody>
      </p:sp>
      <p:sp>
        <p:nvSpPr>
          <p:cNvPr id="335" name="Google Shape;335;p34"/>
          <p:cNvSpPr txBox="1">
            <a:spLocks noGrp="1"/>
          </p:cNvSpPr>
          <p:nvPr>
            <p:ph type="subTitle" idx="1"/>
          </p:nvPr>
        </p:nvSpPr>
        <p:spPr>
          <a:xfrm>
            <a:off x="3369568" y="1289270"/>
            <a:ext cx="2404862" cy="29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endParaRPr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BD923CA-3866-4B0F-8C43-B2D6A666AEB6}"/>
              </a:ext>
            </a:extLst>
          </p:cNvPr>
          <p:cNvSpPr txBox="1"/>
          <p:nvPr/>
        </p:nvSpPr>
        <p:spPr>
          <a:xfrm>
            <a:off x="1366124" y="86966"/>
            <a:ext cx="6131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TRƯỜNG </a:t>
            </a:r>
            <a:r>
              <a:rPr lang="vi-VN" sz="2000" b="1" dirty="0">
                <a:latin typeface="+mj-lt"/>
              </a:rPr>
              <a:t>TIỂU HỌC </a:t>
            </a:r>
            <a:r>
              <a:rPr lang="vi-VN" sz="2000" b="1" dirty="0" smtClean="0">
                <a:latin typeface="+mj-lt"/>
              </a:rPr>
              <a:t>ÁI MỘ A</a:t>
            </a:r>
            <a:endParaRPr lang="en-US" sz="2000" b="1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FFAA07-578E-47B0-BDA4-F08FD93DFDBD}"/>
              </a:ext>
            </a:extLst>
          </p:cNvPr>
          <p:cNvSpPr txBox="1"/>
          <p:nvPr/>
        </p:nvSpPr>
        <p:spPr>
          <a:xfrm>
            <a:off x="2979223" y="4756298"/>
            <a:ext cx="3154325" cy="311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/>
              <a:t>Giáo viên: Cao Nguyên Ý Nhi</a:t>
            </a:r>
            <a:endParaRPr lang="en-US" dirty="0">
              <a:latin typeface="Gorditas" panose="020B06040202020202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 txBox="1">
            <a:spLocks noGrp="1"/>
          </p:cNvSpPr>
          <p:nvPr>
            <p:ph type="title"/>
          </p:nvPr>
        </p:nvSpPr>
        <p:spPr>
          <a:xfrm>
            <a:off x="-2446316" y="672947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Bài 1: 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062038" y="1465263"/>
            <a:ext cx="457200" cy="1295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33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 sz="2800" b="1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>
                <a:latin typeface="Times New Roman" pitchFamily="18" charset="0"/>
              </a:rPr>
              <a:t>&gt;</a:t>
            </a:r>
          </a:p>
          <a:p>
            <a:pPr eaLnBrk="1" hangingPunct="1">
              <a:defRPr/>
            </a:pPr>
            <a:r>
              <a:rPr lang="en-US" sz="2800" b="1">
                <a:latin typeface="Times New Roman" pitchFamily="18" charset="0"/>
              </a:rPr>
              <a:t>&lt;</a:t>
            </a:r>
          </a:p>
          <a:p>
            <a:pPr eaLnBrk="1" hangingPunct="1">
              <a:defRPr/>
            </a:pPr>
            <a:r>
              <a:rPr lang="en-US" sz="2800" b="1">
                <a:latin typeface="Times New Roman" pitchFamily="18" charset="0"/>
              </a:rPr>
              <a:t>=</a:t>
            </a:r>
          </a:p>
          <a:p>
            <a:pPr eaLnBrk="1" hangingPunct="1">
              <a:defRPr/>
            </a:pPr>
            <a:r>
              <a:rPr lang="en-US" sz="2800" b="1">
                <a:latin typeface="Times New Roman" pitchFamily="18" charset="0"/>
              </a:rPr>
              <a:t>     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1595438" y="1770063"/>
            <a:ext cx="685800" cy="728662"/>
            <a:chOff x="816" y="1296"/>
            <a:chExt cx="480" cy="459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816" y="1344"/>
              <a:ext cx="480" cy="411"/>
              <a:chOff x="999" y="3120"/>
              <a:chExt cx="768" cy="1001"/>
            </a:xfrm>
          </p:grpSpPr>
          <p:sp>
            <p:nvSpPr>
              <p:cNvPr id="9" name="AutoShape 1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768" cy="746"/>
              </a:xfrm>
              <a:prstGeom prst="roundRect">
                <a:avLst>
                  <a:gd name="adj" fmla="val 11921"/>
                </a:avLst>
              </a:prstGeom>
              <a:solidFill>
                <a:srgbClr val="669900"/>
              </a:solidFill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gray">
              <a:xfrm>
                <a:off x="1047" y="3169"/>
                <a:ext cx="382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8627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/>
              </a:p>
            </p:txBody>
          </p: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gray">
              <a:xfrm>
                <a:off x="1282" y="3327"/>
                <a:ext cx="187" cy="79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endParaRPr lang="en-US" sz="280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912" y="1296"/>
              <a:ext cx="2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>
                  <a:solidFill>
                    <a:srgbClr val="990033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603904" y="1066794"/>
            <a:ext cx="1181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27 470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902104" y="1079494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27 469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4045104" y="243839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4578504" y="1689094"/>
            <a:ext cx="1181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85 099</a:t>
            </a: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2876704" y="1701794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85 100</a:t>
            </a:r>
          </a:p>
        </p:txBody>
      </p:sp>
      <p:sp>
        <p:nvSpPr>
          <p:cNvPr id="17" name="Text Box 35"/>
          <p:cNvSpPr txBox="1">
            <a:spLocks noChangeArrowheads="1"/>
          </p:cNvSpPr>
          <p:nvPr/>
        </p:nvSpPr>
        <p:spPr bwMode="auto">
          <a:xfrm>
            <a:off x="4083204" y="106679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4654704" y="2298694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29000 + 1000</a:t>
            </a:r>
          </a:p>
        </p:txBody>
      </p:sp>
      <p:sp>
        <p:nvSpPr>
          <p:cNvPr id="19" name="Text Box 37"/>
          <p:cNvSpPr txBox="1">
            <a:spLocks noChangeArrowheads="1"/>
          </p:cNvSpPr>
          <p:nvPr/>
        </p:nvSpPr>
        <p:spPr bwMode="auto">
          <a:xfrm>
            <a:off x="2952904" y="2311394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30 000</a:t>
            </a: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4095904" y="1828794"/>
            <a:ext cx="53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1" name="Text Box 39"/>
          <p:cNvSpPr txBox="1">
            <a:spLocks noChangeArrowheads="1"/>
          </p:cNvSpPr>
          <p:nvPr/>
        </p:nvSpPr>
        <p:spPr bwMode="auto">
          <a:xfrm>
            <a:off x="5905500" y="2984500"/>
            <a:ext cx="1181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99 000</a:t>
            </a: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auto">
          <a:xfrm>
            <a:off x="2908300" y="2997200"/>
            <a:ext cx="238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70000 + 30000</a:t>
            </a: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5295900" y="30480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2933700" y="3505200"/>
            <a:ext cx="238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80000 + 10000</a:t>
            </a:r>
          </a:p>
        </p:txBody>
      </p:sp>
      <p:sp>
        <p:nvSpPr>
          <p:cNvPr id="25" name="Text Box 45"/>
          <p:cNvSpPr txBox="1">
            <a:spLocks noChangeArrowheads="1"/>
          </p:cNvSpPr>
          <p:nvPr/>
        </p:nvSpPr>
        <p:spPr bwMode="auto">
          <a:xfrm>
            <a:off x="5295900" y="3657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6" name="Text Box 46"/>
          <p:cNvSpPr txBox="1">
            <a:spLocks noChangeArrowheads="1"/>
          </p:cNvSpPr>
          <p:nvPr/>
        </p:nvSpPr>
        <p:spPr bwMode="auto">
          <a:xfrm>
            <a:off x="5905500" y="3492500"/>
            <a:ext cx="1181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99 000</a:t>
            </a:r>
          </a:p>
        </p:txBody>
      </p:sp>
      <p:sp>
        <p:nvSpPr>
          <p:cNvPr id="27" name="Text Box 47"/>
          <p:cNvSpPr txBox="1">
            <a:spLocks noChangeArrowheads="1"/>
          </p:cNvSpPr>
          <p:nvPr/>
        </p:nvSpPr>
        <p:spPr bwMode="auto">
          <a:xfrm>
            <a:off x="2933700" y="4038600"/>
            <a:ext cx="238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90000 + 9000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5334000" y="40386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5905500" y="4051300"/>
            <a:ext cx="1181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99 000</a:t>
            </a:r>
          </a:p>
        </p:txBody>
      </p:sp>
      <p:sp>
        <p:nvSpPr>
          <p:cNvPr id="30" name="Rectangle 50"/>
          <p:cNvSpPr>
            <a:spLocks noChangeArrowheads="1"/>
          </p:cNvSpPr>
          <p:nvPr/>
        </p:nvSpPr>
        <p:spPr bwMode="auto">
          <a:xfrm>
            <a:off x="4083204" y="1079494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31" name="Rectangle 51"/>
          <p:cNvSpPr>
            <a:spLocks noChangeArrowheads="1"/>
          </p:cNvSpPr>
          <p:nvPr/>
        </p:nvSpPr>
        <p:spPr bwMode="auto">
          <a:xfrm>
            <a:off x="4083204" y="1752594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32" name="Rectangle 52"/>
          <p:cNvSpPr>
            <a:spLocks noChangeArrowheads="1"/>
          </p:cNvSpPr>
          <p:nvPr/>
        </p:nvSpPr>
        <p:spPr bwMode="auto">
          <a:xfrm>
            <a:off x="4159404" y="2374894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=</a:t>
            </a: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5334000" y="304165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&gt;</a:t>
            </a:r>
          </a:p>
        </p:txBody>
      </p: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5334000" y="35941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&lt;</a:t>
            </a:r>
          </a:p>
        </p:txBody>
      </p:sp>
      <p:sp>
        <p:nvSpPr>
          <p:cNvPr id="35" name="Rectangle 55"/>
          <p:cNvSpPr>
            <a:spLocks noChangeArrowheads="1"/>
          </p:cNvSpPr>
          <p:nvPr/>
        </p:nvSpPr>
        <p:spPr bwMode="auto">
          <a:xfrm>
            <a:off x="5410200" y="410845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990033"/>
                </a:solidFill>
                <a:latin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6"/>
          <p:cNvSpPr txBox="1">
            <a:spLocks noGrp="1"/>
          </p:cNvSpPr>
          <p:nvPr>
            <p:ph type="title"/>
          </p:nvPr>
        </p:nvSpPr>
        <p:spPr>
          <a:xfrm>
            <a:off x="719875" y="526300"/>
            <a:ext cx="77040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Tìm số lớn nhất trong các số sau: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459058" y="459522"/>
            <a:ext cx="7620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990600" y="1457325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a) 41 590 ; 41 800 ; 42 360 ; 41 785 ;</a:t>
            </a: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990600" y="2295525"/>
            <a:ext cx="685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b) 27 898 ; 27 989 ; 27 899 ; 27 998 .</a:t>
            </a:r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3391829" y="1457325"/>
            <a:ext cx="1180171" cy="53563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42 360</a:t>
            </a:r>
          </a:p>
        </p:txBody>
      </p:sp>
      <p:sp>
        <p:nvSpPr>
          <p:cNvPr id="41" name="Oval 12"/>
          <p:cNvSpPr>
            <a:spLocks noChangeArrowheads="1"/>
          </p:cNvSpPr>
          <p:nvPr/>
        </p:nvSpPr>
        <p:spPr bwMode="auto">
          <a:xfrm>
            <a:off x="4693967" y="2267117"/>
            <a:ext cx="1223614" cy="5038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27 998</a:t>
            </a:r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1085385" y="3019476"/>
            <a:ext cx="77724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69 725; 70100; 59 825; 67 925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338875" y="2989598"/>
            <a:ext cx="7620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 16"/>
          <p:cNvSpPr>
            <a:spLocks noChangeArrowheads="1"/>
          </p:cNvSpPr>
          <p:nvPr/>
        </p:nvSpPr>
        <p:spPr bwMode="auto">
          <a:xfrm>
            <a:off x="1085385" y="4181917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59 825 ; 67 925 ; 69 725 ; 70 100.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9875" y="386575"/>
            <a:ext cx="7390779" cy="177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899381" y="1204320"/>
            <a:ext cx="640265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64 900 ; 46 900 ; 96 400 ; 94 600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1173372" y="1276187"/>
            <a:ext cx="627712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1949941" y="2977701"/>
            <a:ext cx="707049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990000"/>
                </a:solidFill>
                <a:latin typeface="Times New Roman" panose="02020603050405020304" pitchFamily="18" charset="0"/>
              </a:rPr>
              <a:t>96 400 ; 94 600 ; 64 900 ; 46 900.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2" name="Google Shape;74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0050" y="4037550"/>
            <a:ext cx="1539875" cy="13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4517" y="2828274"/>
            <a:ext cx="1632207" cy="27131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07273" y="-61332"/>
            <a:ext cx="77724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Khoanh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45273" y="0"/>
            <a:ext cx="762000" cy="6096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632110" y="471821"/>
            <a:ext cx="603696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dòng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lớn</a:t>
            </a:r>
            <a:endParaRPr lang="en-US" altLang="en-US" sz="32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155098" y="1615068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a)  2935 ; 3914 ; 2945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3178911" y="2400881"/>
            <a:ext cx="3886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b)  6840 ; 8640 ; 4860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183673" y="3139068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c)  8763 ; 8843 ; 8853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155098" y="3901068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99"/>
                </a:solidFill>
                <a:latin typeface="Times New Roman" panose="02020603050405020304" pitchFamily="18" charset="0"/>
              </a:rPr>
              <a:t>d)  3689 ; 3699 ; 3690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155098" y="3077156"/>
            <a:ext cx="609600" cy="609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46"/>
          <p:cNvSpPr txBox="1">
            <a:spLocks noGrp="1"/>
          </p:cNvSpPr>
          <p:nvPr>
            <p:ph type="title"/>
          </p:nvPr>
        </p:nvSpPr>
        <p:spPr>
          <a:xfrm>
            <a:off x="1388100" y="1071400"/>
            <a:ext cx="6367800" cy="293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TẠM BIỆT</a:t>
            </a: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cience Subject for Pre-K: Observing How Plants Grow by Slidesgo">
  <a:themeElements>
    <a:clrScheme name="Simple Light">
      <a:dk1>
        <a:srgbClr val="66806A"/>
      </a:dk1>
      <a:lt1>
        <a:srgbClr val="FFFFFF"/>
      </a:lt1>
      <a:dk2>
        <a:srgbClr val="BC5539"/>
      </a:dk2>
      <a:lt2>
        <a:srgbClr val="FFA89A"/>
      </a:lt2>
      <a:accent1>
        <a:srgbClr val="71A6A6"/>
      </a:accent1>
      <a:accent2>
        <a:srgbClr val="74E0C4"/>
      </a:accent2>
      <a:accent3>
        <a:srgbClr val="E9B48F"/>
      </a:accent3>
      <a:accent4>
        <a:srgbClr val="C37D4C"/>
      </a:accent4>
      <a:accent5>
        <a:srgbClr val="FFF1AF"/>
      </a:accent5>
      <a:accent6>
        <a:srgbClr val="96AC8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240</Words>
  <Application>Microsoft Office PowerPoint</Application>
  <PresentationFormat>On-screen Show (16:9)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Gorditas</vt:lpstr>
      <vt:lpstr>Quicksand</vt:lpstr>
      <vt:lpstr>Times New Roman</vt:lpstr>
      <vt:lpstr>Roboto Condensed Light</vt:lpstr>
      <vt:lpstr>Science Subject for Pre-K: Observing How Plants Grow by Slidesgo</vt:lpstr>
      <vt:lpstr>ÔN TẬP CÁC SỐ ĐẾN 100 000 (tiếp theo)</vt:lpstr>
      <vt:lpstr>Bài 1: </vt:lpstr>
      <vt:lpstr>Tìm số lớn nhất trong các số sau:</vt:lpstr>
      <vt:lpstr>PowerPoint Presentation</vt:lpstr>
      <vt:lpstr>PowerPoint Presentation</vt:lpstr>
      <vt:lpstr>TẠM BIỆT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CÁC SỐ ĐẾN 100 000 (tiếp theo)</dc:title>
  <dc:creator>ADMIN</dc:creator>
  <cp:lastModifiedBy>BKV</cp:lastModifiedBy>
  <cp:revision>12</cp:revision>
  <dcterms:modified xsi:type="dcterms:W3CDTF">2022-05-24T01:21:38Z</dcterms:modified>
</cp:coreProperties>
</file>