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84" r:id="rId9"/>
    <p:sldId id="285" r:id="rId10"/>
    <p:sldId id="279" r:id="rId11"/>
    <p:sldId id="286" r:id="rId12"/>
    <p:sldId id="262" r:id="rId13"/>
    <p:sldId id="263" r:id="rId14"/>
    <p:sldId id="265" r:id="rId15"/>
    <p:sldId id="258" r:id="rId16"/>
    <p:sldId id="266" r:id="rId17"/>
    <p:sldId id="267" r:id="rId18"/>
    <p:sldId id="259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B01"/>
    <a:srgbClr val="67EE02"/>
    <a:srgbClr val="1D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6F9-E31F-4641-BA9D-F8F41FEA6C30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76232-86A1-4B74-A3E4-1494886DC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7294E-31A8-456A-BC38-DC9E56EA543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3819-9D29-4F43-9CB5-C5BD4B1701DB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9DFF-E305-49EE-A60A-46BCCC1E7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914182">
            <a:off x="1928720" y="1223840"/>
            <a:ext cx="2837028" cy="10555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099976" lon="20099976" rev="0"/>
              </a:camera>
              <a:lightRig rig="legacyHarsh2" dir="t"/>
            </a:scene3d>
            <a:sp3d extrusionH="8874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TOÁN LỚP 4</a:t>
            </a:r>
          </a:p>
        </p:txBody>
      </p:sp>
      <p:sp>
        <p:nvSpPr>
          <p:cNvPr id="7" name="WordArt 10" descr="21012431[1]"/>
          <p:cNvSpPr>
            <a:spLocks noChangeArrowheads="1" noChangeShapeType="1" noTextEdit="1"/>
          </p:cNvSpPr>
          <p:nvPr/>
        </p:nvSpPr>
        <p:spPr bwMode="auto">
          <a:xfrm>
            <a:off x="1832250" y="501515"/>
            <a:ext cx="8860134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 MỘ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41BC5-4510-48DD-A4BF-BBB5308710DB}"/>
              </a:ext>
            </a:extLst>
          </p:cNvPr>
          <p:cNvSpPr/>
          <p:nvPr/>
        </p:nvSpPr>
        <p:spPr>
          <a:xfrm>
            <a:off x="1832250" y="2659255"/>
            <a:ext cx="9180575" cy="1416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BIỂU ĐỒ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6071" y="1561265"/>
            <a:ext cx="415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SGK: Tr. 164</a:t>
            </a:r>
          </a:p>
        </p:txBody>
      </p:sp>
    </p:spTree>
    <p:extLst>
      <p:ext uri="{BB962C8B-B14F-4D97-AF65-F5344CB8AC3E}">
        <p14:creationId xmlns:p14="http://schemas.microsoft.com/office/powerpoint/2010/main" val="28361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UONGVA\Desktop\khung\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38600" y="762000"/>
            <a:ext cx="472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Bạn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thật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tuyệt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vời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!!!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4780" y="3187156"/>
            <a:ext cx="331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3313" y="4078685"/>
            <a:ext cx="802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BIỂU ĐỒ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157" y="5685916"/>
            <a:ext cx="415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SGK: Tr. 164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537" y="2418738"/>
            <a:ext cx="897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tháng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WordArt 10" descr="21012431[1]"/>
          <p:cNvSpPr>
            <a:spLocks noChangeArrowheads="1" noChangeShapeType="1" noTextEdit="1"/>
          </p:cNvSpPr>
          <p:nvPr/>
        </p:nvSpPr>
        <p:spPr bwMode="auto">
          <a:xfrm>
            <a:off x="2051537" y="1255776"/>
            <a:ext cx="7909327" cy="52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4" y="540408"/>
            <a:ext cx="9762979" cy="69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8964" y="129154"/>
            <a:ext cx="11707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8964" y="4376993"/>
            <a:ext cx="118830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601644" y="679681"/>
            <a:ext cx="268780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7296149" y="640117"/>
            <a:ext cx="3732921" cy="39564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 animBg="1"/>
      <p:bldP spid="11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4" y="-145395"/>
            <a:ext cx="9762979" cy="69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8964" y="3761529"/>
            <a:ext cx="118830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Cả bốn tổ cắt được ……. hình.Trong đó có …….hình tam giác, …….hình vuông và …..... hình chữ nhật.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Tổ 3 cắt được nhiều hơn tổ 2 là …… hình vuông nhưng ít hơn tổ 2 là ……. hình chữ nhật.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5492" y="374394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10068277" y="3684617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/>
          </a:p>
        </p:txBody>
      </p:sp>
      <p:sp>
        <p:nvSpPr>
          <p:cNvPr id="4" name="Rectangle 3"/>
          <p:cNvSpPr/>
          <p:nvPr/>
        </p:nvSpPr>
        <p:spPr>
          <a:xfrm>
            <a:off x="2745559" y="436974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7018626" y="435216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7774753" y="528414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5066723" y="586443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/>
          </a:p>
        </p:txBody>
      </p:sp>
      <p:pic>
        <p:nvPicPr>
          <p:cNvPr id="10" name="Picture 10" descr="Thao luan nh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628" y="5931446"/>
            <a:ext cx="1828800" cy="11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6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61488"/>
              </p:ext>
            </p:extLst>
          </p:nvPr>
        </p:nvGraphicFramePr>
        <p:xfrm>
          <a:off x="2195565" y="1489644"/>
          <a:ext cx="5704851" cy="50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3581400" imgH="4143375" progId="Excel.Sheet.8">
                  <p:embed/>
                </p:oleObj>
              </mc:Choice>
              <mc:Fallback>
                <p:oleObj name="Chart" r:id="rId3" imgW="3581400" imgH="4143375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65" y="1489644"/>
                        <a:ext cx="5704851" cy="50447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322647" y="5940327"/>
            <a:ext cx="2705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(Thành phố)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7014" y="716235"/>
            <a:ext cx="2294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9108" y="76143"/>
            <a:ext cx="11707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324" y="754954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nước ta ( theo số liệu năm 2002)</a:t>
            </a:r>
          </a:p>
        </p:txBody>
      </p:sp>
    </p:spTree>
    <p:extLst>
      <p:ext uri="{BB962C8B-B14F-4D97-AF65-F5344CB8AC3E}">
        <p14:creationId xmlns:p14="http://schemas.microsoft.com/office/powerpoint/2010/main" val="33380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863" y="143186"/>
            <a:ext cx="107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011" y="1105480"/>
            <a:ext cx="10796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529" y="4105588"/>
            <a:ext cx="10796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2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863" y="143186"/>
            <a:ext cx="107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619" y="1094907"/>
            <a:ext cx="107969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1D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655" y="4183966"/>
            <a:ext cx="10796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3643" y="1046856"/>
            <a:ext cx="120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1976" y="1706691"/>
            <a:ext cx="120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655" y="3072309"/>
            <a:ext cx="120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604" y="4793256"/>
            <a:ext cx="120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8870" y="5501142"/>
            <a:ext cx="120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</a:p>
        </p:txBody>
      </p:sp>
    </p:spTree>
    <p:extLst>
      <p:ext uri="{BB962C8B-B14F-4D97-AF65-F5344CB8AC3E}">
        <p14:creationId xmlns:p14="http://schemas.microsoft.com/office/powerpoint/2010/main" val="34315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2650"/>
              </p:ext>
            </p:extLst>
          </p:nvPr>
        </p:nvGraphicFramePr>
        <p:xfrm>
          <a:off x="670992" y="1019713"/>
          <a:ext cx="7712351" cy="585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3562502" imgH="3133649" progId="Excel.Sheet.8">
                  <p:embed/>
                </p:oleObj>
              </mc:Choice>
              <mc:Fallback>
                <p:oleObj name="Chart" r:id="rId3" imgW="3562502" imgH="3133649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92" y="1019713"/>
                        <a:ext cx="7712351" cy="585946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2232" y="-88652"/>
            <a:ext cx="101197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155234" y="6384058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152895" y="6380823"/>
            <a:ext cx="141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389719" y="6380823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8438422" y="6426428"/>
            <a:ext cx="1266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984490" y="2034226"/>
            <a:ext cx="8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645022" y="2325292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957983" y="2646612"/>
            <a:ext cx="690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635708" y="2794858"/>
            <a:ext cx="5034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670992" y="998948"/>
            <a:ext cx="118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79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72" grpId="0"/>
      <p:bldP spid="7179" grpId="0" animBg="1"/>
      <p:bldP spid="71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38" y="1619791"/>
            <a:ext cx="1116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cuộn vải dài 50m. Dựa vào biểu đồ hãy trả lời các câu hỏi dưới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670" y="3064283"/>
            <a:ext cx="11168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12 cửa hàng bán được bao nhiêu mét vải hoa?</a:t>
            </a:r>
          </a:p>
          <a:p>
            <a:pPr marL="742950" indent="-742950">
              <a:buAutoNum type="alphaL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12 cửa hàng bán được tất cả bao nhiêu mét vải?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5638" y="210667"/>
            <a:ext cx="11059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979571" y="4755479"/>
            <a:ext cx="4627399" cy="1838504"/>
          </a:xfrm>
          <a:prstGeom prst="cloudCallout">
            <a:avLst>
              <a:gd name="adj1" fmla="val -47343"/>
              <a:gd name="adj2" fmla="val 5969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làm bài vào vở nào !</a:t>
            </a:r>
          </a:p>
        </p:txBody>
      </p:sp>
    </p:spTree>
    <p:extLst>
      <p:ext uri="{BB962C8B-B14F-4D97-AF65-F5344CB8AC3E}">
        <p14:creationId xmlns:p14="http://schemas.microsoft.com/office/powerpoint/2010/main" val="168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784" y="1511255"/>
            <a:ext cx="11830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mét vải hoa trong tháng 12 cửa hàng bán được là:</a:t>
            </a: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42 x 50 = 2100 (m)</a:t>
            </a:r>
          </a:p>
          <a:p>
            <a:pPr marL="742950" indent="-742950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 mét vải trong tháng 12 cửa hàng bán được tất cả là:</a:t>
            </a: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( 42 + 50 + 37) x 50 = 6450 (m)</a:t>
            </a: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số: a) 2100 m</a:t>
            </a:r>
          </a:p>
          <a:p>
            <a:pPr marL="742950" indent="-74295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b) 6450 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0522" y="624115"/>
            <a:ext cx="6966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42959" y="624115"/>
            <a:ext cx="3468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oas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1036-0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5150"/>
            <a:ext cx="24955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6"/>
          <p:cNvSpPr>
            <a:spLocks noChangeArrowheads="1" noChangeShapeType="1" noTextEdit="1"/>
          </p:cNvSpPr>
          <p:nvPr/>
        </p:nvSpPr>
        <p:spPr bwMode="auto">
          <a:xfrm>
            <a:off x="2690077" y="1426464"/>
            <a:ext cx="7087907" cy="275539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4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.VnTimeH"/>
              </a:rPr>
              <a:t>Ai nhanh hƠn!</a:t>
            </a:r>
          </a:p>
        </p:txBody>
      </p:sp>
      <p:pic>
        <p:nvPicPr>
          <p:cNvPr id="45061" name="Picture 7" descr="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0" y="152400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ca04cb7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73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31920" y="319224"/>
            <a:ext cx="49941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6600" b="1" u="sng" dirty="0" err="1">
                <a:solidFill>
                  <a:srgbClr val="FF0000"/>
                </a:solidFill>
              </a:rPr>
              <a:t>Dặn</a:t>
            </a:r>
            <a:r>
              <a:rPr lang="en-US" altLang="vi-VN" sz="6600" b="1" u="sng" dirty="0">
                <a:solidFill>
                  <a:srgbClr val="FF0000"/>
                </a:solidFill>
              </a:rPr>
              <a:t> </a:t>
            </a:r>
            <a:r>
              <a:rPr lang="en-US" altLang="vi-VN" sz="6600" b="1" u="sng" dirty="0" err="1">
                <a:solidFill>
                  <a:srgbClr val="FF0000"/>
                </a:solidFill>
              </a:rPr>
              <a:t>dò</a:t>
            </a:r>
            <a:endParaRPr lang="en-US" altLang="vi-VN" sz="6600" b="1" u="sng" dirty="0">
              <a:solidFill>
                <a:srgbClr val="FF0000"/>
              </a:solidFill>
            </a:endParaRPr>
          </a:p>
        </p:txBody>
      </p:sp>
      <p:pic>
        <p:nvPicPr>
          <p:cNvPr id="19460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4" y="46841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184649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 descr="COMICBI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479961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252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87769" y="5665712"/>
            <a:ext cx="9144000" cy="1600200"/>
            <a:chOff x="1248" y="3696"/>
            <a:chExt cx="4992" cy="1008"/>
          </a:xfrm>
        </p:grpSpPr>
        <p:sp>
          <p:nvSpPr>
            <p:cNvPr id="7202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7204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5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6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7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8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09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10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11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12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349681" y="1782573"/>
            <a:ext cx="843756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FFFF00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x b = …… x a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69169" y="1644239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630738" y="4471988"/>
            <a:ext cx="1119187" cy="931862"/>
            <a:chOff x="1632" y="2460"/>
            <a:chExt cx="816" cy="516"/>
          </a:xfrm>
        </p:grpSpPr>
        <p:sp>
          <p:nvSpPr>
            <p:cNvPr id="8237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524000" y="5791200"/>
            <a:ext cx="9144000" cy="1600200"/>
            <a:chOff x="1248" y="3696"/>
            <a:chExt cx="4992" cy="1008"/>
          </a:xfrm>
        </p:grpSpPr>
        <p:sp>
          <p:nvSpPr>
            <p:cNvPr id="8226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8228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29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0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1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2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3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4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5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6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-202223" y="1808671"/>
            <a:ext cx="12420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FFFF00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 x b) x c = a x (b x ….. )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775192" y="1642872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459523" y="3718560"/>
            <a:ext cx="9144000" cy="1600200"/>
            <a:chOff x="1248" y="3696"/>
            <a:chExt cx="4992" cy="1008"/>
          </a:xfrm>
        </p:grpSpPr>
        <p:sp>
          <p:nvSpPr>
            <p:cNvPr id="9251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253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4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5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6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7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8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59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60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61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028700" y="1206500"/>
            <a:ext cx="1031716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FFFF00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x 1 = …… x a = …..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35921" y="1110385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22323" y="1138873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768912" y="5011738"/>
            <a:ext cx="1119187" cy="931862"/>
            <a:chOff x="1632" y="2460"/>
            <a:chExt cx="816" cy="516"/>
          </a:xfrm>
        </p:grpSpPr>
        <p:sp>
          <p:nvSpPr>
            <p:cNvPr id="10285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524000" y="5791200"/>
            <a:ext cx="9144000" cy="1600200"/>
            <a:chOff x="1248" y="3696"/>
            <a:chExt cx="4992" cy="1008"/>
          </a:xfrm>
        </p:grpSpPr>
        <p:sp>
          <p:nvSpPr>
            <p:cNvPr id="10274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0276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77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78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79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80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81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82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83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84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-460375" y="2262188"/>
            <a:ext cx="12420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FFFF00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x (b + c) = a x b + a x ……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220708" y="221026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524000" y="5791200"/>
            <a:ext cx="9144000" cy="1600200"/>
            <a:chOff x="1248" y="3696"/>
            <a:chExt cx="4992" cy="1008"/>
          </a:xfrm>
        </p:grpSpPr>
        <p:sp>
          <p:nvSpPr>
            <p:cNvPr id="1129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1300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2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3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5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6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7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08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980282" y="1793876"/>
            <a:ext cx="843756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FFFF00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: …….. = a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82916" y="1746973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 dirty="0">
                <a:solidFill>
                  <a:srgbClr val="00FF00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697169" y="5011738"/>
            <a:ext cx="1119187" cy="931862"/>
            <a:chOff x="1632" y="2460"/>
            <a:chExt cx="816" cy="516"/>
          </a:xfrm>
        </p:grpSpPr>
        <p:sp>
          <p:nvSpPr>
            <p:cNvPr id="24621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524000" y="5791200"/>
            <a:ext cx="9144000" cy="1600200"/>
            <a:chOff x="1248" y="3696"/>
            <a:chExt cx="4992" cy="1008"/>
          </a:xfrm>
        </p:grpSpPr>
        <p:sp>
          <p:nvSpPr>
            <p:cNvPr id="24610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800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24612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3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4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5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6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7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8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19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4620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2315308" y="2114550"/>
            <a:ext cx="7391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: a = 1 (a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718753" y="1999869"/>
            <a:ext cx="124301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8529283" y="5688677"/>
            <a:ext cx="1119187" cy="931862"/>
            <a:chOff x="1632" y="2460"/>
            <a:chExt cx="816" cy="516"/>
          </a:xfrm>
        </p:grpSpPr>
        <p:sp>
          <p:nvSpPr>
            <p:cNvPr id="25645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524000" y="5791200"/>
            <a:ext cx="9144000" cy="1600200"/>
            <a:chOff x="1248" y="3696"/>
            <a:chExt cx="4992" cy="1008"/>
          </a:xfrm>
        </p:grpSpPr>
        <p:sp>
          <p:nvSpPr>
            <p:cNvPr id="25634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2800">
                <a:latin typeface="Calibri" pitchFamily="34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25636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37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38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39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40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41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42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43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  <p:sp>
            <p:nvSpPr>
              <p:cNvPr id="25644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800">
                  <a:latin typeface="Calibri" pitchFamily="34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2664069" y="1681861"/>
            <a:ext cx="7391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: a = 0  (a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30757" y="1567561"/>
            <a:ext cx="124301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653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.VnTimeH</vt:lpstr>
      <vt:lpstr>Arial</vt:lpstr>
      <vt:lpstr>Calibri</vt:lpstr>
      <vt:lpstr>Calibri Light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Letan</dc:creator>
  <cp:lastModifiedBy>Win10Pro</cp:lastModifiedBy>
  <cp:revision>38</cp:revision>
  <dcterms:created xsi:type="dcterms:W3CDTF">2019-04-14T15:23:00Z</dcterms:created>
  <dcterms:modified xsi:type="dcterms:W3CDTF">2022-05-03T14:09:53Z</dcterms:modified>
</cp:coreProperties>
</file>