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329" r:id="rId3"/>
    <p:sldId id="328" r:id="rId4"/>
    <p:sldId id="307" r:id="rId5"/>
    <p:sldId id="295" r:id="rId6"/>
    <p:sldId id="331" r:id="rId7"/>
    <p:sldId id="354" r:id="rId8"/>
    <p:sldId id="330" r:id="rId9"/>
    <p:sldId id="310" r:id="rId10"/>
    <p:sldId id="357" r:id="rId11"/>
    <p:sldId id="258" r:id="rId12"/>
    <p:sldId id="356" r:id="rId13"/>
    <p:sldId id="352" r:id="rId14"/>
    <p:sldId id="351" r:id="rId15"/>
    <p:sldId id="358" r:id="rId16"/>
    <p:sldId id="256" r:id="rId17"/>
    <p:sldId id="359" r:id="rId18"/>
    <p:sldId id="257" r:id="rId19"/>
    <p:sldId id="360" r:id="rId20"/>
    <p:sldId id="361" r:id="rId21"/>
    <p:sldId id="306" r:id="rId22"/>
    <p:sldId id="317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9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0000FF"/>
    <a:srgbClr val="FFFFCC"/>
    <a:srgbClr val="FFFF8B"/>
    <a:srgbClr val="FF66FF"/>
    <a:srgbClr val="FFCCFF"/>
    <a:srgbClr val="99FF66"/>
    <a:srgbClr val="79DFF7"/>
    <a:srgbClr val="F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3002" autoAdjust="0"/>
  </p:normalViewPr>
  <p:slideViewPr>
    <p:cSldViewPr>
      <p:cViewPr varScale="1">
        <p:scale>
          <a:sx n="82" d="100"/>
          <a:sy n="82" d="100"/>
        </p:scale>
        <p:origin x="84" y="252"/>
      </p:cViewPr>
      <p:guideLst>
        <p:guide orient="horz" pos="1599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4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F055477-A0FD-4AB7-95F9-83786D6F7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69466B-B448-41CE-9266-B6D8C81E0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95A867-69C5-416F-8D08-DCB613F98EEF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6ED9E2-BC6E-4CC2-995E-2B155FD10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F8E2F0-4C7F-4EDA-A6D5-695BE139A3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DB8F0D-B9C1-4769-B5FA-37EA076DA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D14C4B6-5EDB-493A-9B41-8AAAA4F75F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CE4BE1-04A1-4520-8EE9-6F83C3470C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E52E65A-E96B-4AD1-A01B-996438FD3E25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C293217D-11E3-400E-A62D-6E6B7CFCFF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D850A90-3B03-4899-AA0F-06A2AFE84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3CD290-63BA-4530-B56F-3B5A5FF086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57A137-21EA-4838-A7B2-FC1AA6E82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8ED95F-FE4E-4DED-B645-24B1A631D1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4E50A877-4EE9-41CF-B8B1-4DD4195E1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BF3CFA15-56F1-4FBA-A7E7-4CA450704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41A130CB-ADD3-4633-8986-ED8A9D73D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42236-E57E-4010-A6D6-3748A72CD08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F3E090F1-1C02-4FD8-A43D-61495C53A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E01C73FC-448E-4A20-9D18-68794BD6B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674D4BB8-5DE0-4345-9055-3F79D11BF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F29E48-577B-4C23-8E2C-CE85BB5C62E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A452BE99-E198-428A-B549-F205F6986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502D5498-A742-4D58-B154-1F55F6D47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65F1AA2-573C-4285-808A-CF3A76B45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092376-ED3E-4607-B6E2-605F4C2FB71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58F9883F-6D2A-491C-AF19-90890F940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8D7C1B06-F31D-4C20-AC3A-5779E6B43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39FB188D-F1B4-4490-8FB1-4ACE14BD9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893E70-8197-4FCB-BA27-85814011BFC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FA749EF-D27E-4492-98A7-B85E4FA4F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128E1A5-49FE-445B-840D-9176F048E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B653DB7-987E-46E3-AEFA-0A97F9374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A1731-EE91-4714-B40C-7C671711528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60BDE6F5-916E-4214-BF99-8A6354A9B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BCDA7CCA-A786-4EA0-8616-3127124B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766D57AB-1A5C-4722-9617-A6896C0EA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340848-91E7-4E28-9A41-0BC7E5B73AD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>
            <a:extLst>
              <a:ext uri="{FF2B5EF4-FFF2-40B4-BE49-F238E27FC236}">
                <a16:creationId xmlns:a16="http://schemas.microsoft.com/office/drawing/2014/main" id="{28B31268-6D82-4632-A4F2-2DE780E06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>
            <a:extLst>
              <a:ext uri="{FF2B5EF4-FFF2-40B4-BE49-F238E27FC236}">
                <a16:creationId xmlns:a16="http://schemas.microsoft.com/office/drawing/2014/main" id="{8F450381-8CD8-42C5-8834-224E0B7E7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亮亮图文旗舰店</a:t>
            </a:r>
            <a:r>
              <a:rPr lang="en-US" altLang="zh-CN"/>
              <a:t>https://liangliangtuwen.tmall.com</a:t>
            </a:r>
            <a:endParaRPr lang="zh-CN" altLang="en-US"/>
          </a:p>
        </p:txBody>
      </p:sp>
      <p:sp>
        <p:nvSpPr>
          <p:cNvPr id="63492" name="灯片编号占位符 3">
            <a:extLst>
              <a:ext uri="{FF2B5EF4-FFF2-40B4-BE49-F238E27FC236}">
                <a16:creationId xmlns:a16="http://schemas.microsoft.com/office/drawing/2014/main" id="{8BF09A91-8964-4A55-BD60-22113BF36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78B703-BFE4-40D3-9A2D-1129DE8637B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inkpad\Desktop\未标题-1.jpg">
            <a:extLst>
              <a:ext uri="{FF2B5EF4-FFF2-40B4-BE49-F238E27FC236}">
                <a16:creationId xmlns:a16="http://schemas.microsoft.com/office/drawing/2014/main" id="{6C46D97C-4813-40A7-B5C4-852417DC20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5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6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9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0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3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5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A8EF5-A5CA-49CC-90CB-FA59885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332F52-B14D-4BE6-A9C3-4C6F4836F340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C23368-A11E-4B13-8F5E-E33C4E80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7429F6-8335-4C29-AD45-DA1140C0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6736B26-9B6B-49F7-906F-0AC50A458E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8" descr="C:\Users\Thinkpad\Desktop\学校\1_0007_图层-9.png">
            <a:extLst>
              <a:ext uri="{FF2B5EF4-FFF2-40B4-BE49-F238E27FC236}">
                <a16:creationId xmlns:a16="http://schemas.microsoft.com/office/drawing/2014/main" id="{27326B44-FAF4-43B5-8DB8-A1B37AFFC3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30450"/>
            <a:ext cx="1827213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A_图片 7" descr="C:\Users\Thinkpad\Desktop\学校\1_0008_图层-8.png">
            <a:extLst>
              <a:ext uri="{FF2B5EF4-FFF2-40B4-BE49-F238E27FC236}">
                <a16:creationId xmlns:a16="http://schemas.microsoft.com/office/drawing/2014/main" id="{F3C1E6A3-FE8C-4B20-BB70-F4EEB476B8B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0488" y="6350"/>
            <a:ext cx="1408112" cy="127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4" name="PA_图片 6" descr="C:\Users\Thinkpad\Desktop\4.png">
            <a:extLst>
              <a:ext uri="{FF2B5EF4-FFF2-40B4-BE49-F238E27FC236}">
                <a16:creationId xmlns:a16="http://schemas.microsoft.com/office/drawing/2014/main" id="{3E6C9298-C758-4592-BC62-0B6C0CC9A9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>
            <a:fillRect/>
          </a:stretch>
        </p:blipFill>
        <p:spPr bwMode="auto">
          <a:xfrm>
            <a:off x="5580063" y="4540250"/>
            <a:ext cx="3733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F56A1-A9D8-43D2-86B4-3A03084C140E}"/>
              </a:ext>
            </a:extLst>
          </p:cNvPr>
          <p:cNvSpPr txBox="1"/>
          <p:nvPr/>
        </p:nvSpPr>
        <p:spPr>
          <a:xfrm>
            <a:off x="2123728" y="995919"/>
            <a:ext cx="439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: LUYỆN TỪ VÀ CÂU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296B6-E6B6-4ADB-B0B7-D1DFDDD0A514}"/>
              </a:ext>
            </a:extLst>
          </p:cNvPr>
          <p:cNvSpPr txBox="1"/>
          <p:nvPr/>
        </p:nvSpPr>
        <p:spPr>
          <a:xfrm>
            <a:off x="3419475" y="1679337"/>
            <a:ext cx="1944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LỚP 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17AE3-ABA3-450C-93A6-AB02E55F2576}"/>
              </a:ext>
            </a:extLst>
          </p:cNvPr>
          <p:cNvSpPr txBox="1"/>
          <p:nvPr/>
        </p:nvSpPr>
        <p:spPr>
          <a:xfrm>
            <a:off x="3321844" y="2048669"/>
            <a:ext cx="2042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D2A4A-161B-4BD6-B9AE-F5119128C789}"/>
              </a:ext>
            </a:extLst>
          </p:cNvPr>
          <p:cNvSpPr txBox="1"/>
          <p:nvPr/>
        </p:nvSpPr>
        <p:spPr>
          <a:xfrm>
            <a:off x="1476375" y="2716213"/>
            <a:ext cx="65071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chấm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153" descr="92-01">
            <a:extLst>
              <a:ext uri="{FF2B5EF4-FFF2-40B4-BE49-F238E27FC236}">
                <a16:creationId xmlns:a16="http://schemas.microsoft.com/office/drawing/2014/main" id="{925274E0-CC03-4E22-944B-60936F91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4390" flipH="1">
            <a:off x="3827299" y="392803"/>
            <a:ext cx="1763495" cy="13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9">
            <a:extLst>
              <a:ext uri="{FF2B5EF4-FFF2-40B4-BE49-F238E27FC236}">
                <a16:creationId xmlns:a16="http://schemas.microsoft.com/office/drawing/2014/main" id="{2B572367-B350-48F1-B70D-64876EFB2D96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699542"/>
            <a:ext cx="3442320" cy="2160240"/>
            <a:chOff x="2009" y="1072"/>
            <a:chExt cx="1714" cy="678"/>
          </a:xfrm>
        </p:grpSpPr>
        <p:pic>
          <p:nvPicPr>
            <p:cNvPr id="17427" name="Picture 6" descr="브로셔-내용_4">
              <a:extLst>
                <a:ext uri="{FF2B5EF4-FFF2-40B4-BE49-F238E27FC236}">
                  <a16:creationId xmlns:a16="http://schemas.microsoft.com/office/drawing/2014/main" id="{3D8C4CD8-C70D-4114-9FFF-86053C6FB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" y="1072"/>
              <a:ext cx="1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7" descr="브로셔-내용_3">
              <a:extLst>
                <a:ext uri="{FF2B5EF4-FFF2-40B4-BE49-F238E27FC236}">
                  <a16:creationId xmlns:a16="http://schemas.microsoft.com/office/drawing/2014/main" id="{A0989E6B-2C07-4475-A504-1FBE36FF7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54"/>
            <a:stretch>
              <a:fillRect/>
            </a:stretch>
          </p:blipFill>
          <p:spPr bwMode="auto">
            <a:xfrm>
              <a:off x="2009" y="1094"/>
              <a:ext cx="171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extBox 11">
            <a:extLst>
              <a:ext uri="{FF2B5EF4-FFF2-40B4-BE49-F238E27FC236}">
                <a16:creationId xmlns:a16="http://schemas.microsoft.com/office/drawing/2014/main" id="{ACBFEA9A-860E-4E98-B19B-C10C7935B7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20072" y="1779662"/>
            <a:ext cx="177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Yeseva One"/>
                <a:ea typeface="Yeseva One"/>
                <a:cs typeface="Yeseva One"/>
              </a:rPr>
              <a:t>   </a:t>
            </a:r>
            <a:endParaRPr lang="en-US" altLang="zh-CN" sz="1600" b="1" dirty="0">
              <a:solidFill>
                <a:srgbClr val="000000"/>
              </a:solidFill>
              <a:latin typeface="Yeseva One"/>
              <a:ea typeface="Yeseva One"/>
              <a:cs typeface="Yeseva One"/>
            </a:endParaRPr>
          </a:p>
        </p:txBody>
      </p:sp>
      <p:pic>
        <p:nvPicPr>
          <p:cNvPr id="17421" name="Picture 152" descr="92-02">
            <a:extLst>
              <a:ext uri="{FF2B5EF4-FFF2-40B4-BE49-F238E27FC236}">
                <a16:creationId xmlns:a16="http://schemas.microsoft.com/office/drawing/2014/main" id="{1D7B7D4D-9379-4A67-B619-4A8D7D36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5481" flipV="1">
            <a:off x="6154798" y="1603418"/>
            <a:ext cx="1771755" cy="156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:\360安全浏览器下载\六一\Nipic_2531170_b95b5e79d8a6cffe\2.png">
            <a:extLst>
              <a:ext uri="{FF2B5EF4-FFF2-40B4-BE49-F238E27FC236}">
                <a16:creationId xmlns:a16="http://schemas.microsoft.com/office/drawing/2014/main" id="{C60AE810-559A-494B-B3C0-9002CE5C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63" y="2643758"/>
            <a:ext cx="15097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darwin">
            <a:extLst>
              <a:ext uri="{FF2B5EF4-FFF2-40B4-BE49-F238E27FC236}">
                <a16:creationId xmlns:a16="http://schemas.microsoft.com/office/drawing/2014/main" id="{696380FD-A25C-48BD-BAFB-DCBCCC9C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0"/>
            <a:ext cx="409192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2">
            <a:extLst>
              <a:ext uri="{FF2B5EF4-FFF2-40B4-BE49-F238E27FC236}">
                <a16:creationId xmlns:a16="http://schemas.microsoft.com/office/drawing/2014/main" id="{EB8C2725-AF63-4D4C-A017-9241870B5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95751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(1809 - 1882)                           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 Anh</a:t>
            </a: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FBEBE0D9-8C2B-42E1-8402-9DE0667DD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915566"/>
            <a:ext cx="3816424" cy="1452384"/>
          </a:xfrm>
          <a:prstGeom prst="cloudCallout">
            <a:avLst>
              <a:gd name="adj1" fmla="val 52231"/>
              <a:gd name="adj2" fmla="val -55505"/>
            </a:avLst>
          </a:prstGeom>
          <a:noFill/>
          <a:ln w="38100">
            <a:noFill/>
            <a:round/>
            <a:headEnd/>
            <a:tailEnd/>
          </a:ln>
        </p:spPr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CC99"/>
              </a:buClr>
              <a:buFont typeface="Arial" panose="020B0604020202020204" pitchFamily="34" charset="0"/>
              <a:buNone/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00520B20-5764-45AE-B2D4-93B5AA42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95" y="112713"/>
            <a:ext cx="9001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mẩu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Theo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ô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B8AB609B-CB13-40D0-BFAB-E812B022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19" y="4379912"/>
            <a:ext cx="8763000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Dấu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hai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chấm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trong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đoạn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văn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trên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dùng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để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dẫn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lời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nói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của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nhân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vật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.</a:t>
            </a:r>
          </a:p>
        </p:txBody>
      </p:sp>
      <p:sp>
        <p:nvSpPr>
          <p:cNvPr id="6160" name="Text Box 26">
            <a:extLst>
              <a:ext uri="{FF2B5EF4-FFF2-40B4-BE49-F238E27FC236}">
                <a16:creationId xmlns:a16="http://schemas.microsoft.com/office/drawing/2014/main" id="{39ADABFF-CEA4-4F92-A663-D75304C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299942"/>
            <a:ext cx="8839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chấm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?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4FF5EE39-72C1-4406-8020-2CDB1E1D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94" y="1331913"/>
            <a:ext cx="89916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Khi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“Cha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?”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“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                                                  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id="{6C5B46EA-B95C-4044-BC31-0EF2DC02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851670"/>
            <a:ext cx="304800" cy="317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1</a:t>
            </a:r>
          </a:p>
        </p:txBody>
      </p:sp>
      <p:sp>
        <p:nvSpPr>
          <p:cNvPr id="20487" name="Rectangle 8">
            <a:extLst>
              <a:ext uri="{FF2B5EF4-FFF2-40B4-BE49-F238E27FC236}">
                <a16:creationId xmlns:a16="http://schemas.microsoft.com/office/drawing/2014/main" id="{5283EF47-CF9C-4CA4-B5FE-6452F8EB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2355726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2</a:t>
            </a:r>
          </a:p>
        </p:txBody>
      </p:sp>
      <p:sp>
        <p:nvSpPr>
          <p:cNvPr id="20488" name="Rectangle 9">
            <a:extLst>
              <a:ext uri="{FF2B5EF4-FFF2-40B4-BE49-F238E27FC236}">
                <a16:creationId xmlns:a16="http://schemas.microsoft.com/office/drawing/2014/main" id="{20622C9A-1670-450B-BF8F-6BFAAAD87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3219822"/>
            <a:ext cx="346075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3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DB707BC-86E1-4731-8330-91A96ED5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851670"/>
            <a:ext cx="300519" cy="3159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.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307F1D14-B383-49DE-8501-F09A0B55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2355726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: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8B27E79D-2D14-4347-ADCA-4E863D5F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3219822"/>
            <a:ext cx="346075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:</a:t>
            </a:r>
          </a:p>
        </p:txBody>
      </p:sp>
      <p:sp>
        <p:nvSpPr>
          <p:cNvPr id="20492" name="TextBox 25">
            <a:extLst>
              <a:ext uri="{FF2B5EF4-FFF2-40B4-BE49-F238E27FC236}">
                <a16:creationId xmlns:a16="http://schemas.microsoft.com/office/drawing/2014/main" id="{A0BECB82-2DC1-4F5D-906F-1FE53BA60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0" y="133351"/>
            <a:ext cx="1260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Bài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 2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60" grpId="0" animBg="1"/>
      <p:bldP spid="6160" grpId="1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827584" y="4155926"/>
            <a:ext cx="7560840" cy="830997"/>
          </a:xfrm>
          <a:prstGeom prst="rect">
            <a:avLst/>
          </a:prstGeom>
          <a:solidFill>
            <a:srgbClr val="85E8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?”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C13B9D7-F801-4ED3-80D0-58E96E56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15566"/>
            <a:ext cx="86409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a/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xoan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b/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thêu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xảo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khéo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léo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c/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Nam ta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gấm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vóc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tuệ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mồ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hôi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máu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536" y="123478"/>
            <a:ext cx="892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99592" y="4179641"/>
            <a:ext cx="7488832" cy="83099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Bộ phận câu trả lời cho câu hỏi “Bằng gì ?”         thường bắt đầu bằng từ “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”.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179512" y="123478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:</a:t>
            </a:r>
            <a:r>
              <a:rPr lang="en-US" sz="2800" b="1" dirty="0">
                <a:solidFill>
                  <a:srgbClr val="04617B"/>
                </a:solidFill>
                <a:latin typeface="Times New Roman" pitchFamily="18" charset="0"/>
                <a:ea typeface="+mn-ea"/>
              </a:rPr>
              <a:t>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1520" y="915566"/>
            <a:ext cx="86409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a/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xoan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b/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xảo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khéo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léo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c/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Nam ta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non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gấm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vóc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tuệ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mồ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hôi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máu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" grpId="0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4">
            <a:extLst>
              <a:ext uri="{FF2B5EF4-FFF2-40B4-BE49-F238E27FC236}">
                <a16:creationId xmlns:a16="http://schemas.microsoft.com/office/drawing/2014/main" id="{307A5C30-C51E-42BF-A385-6CE36EC7002E}"/>
              </a:ext>
            </a:extLst>
          </p:cNvPr>
          <p:cNvSpPr/>
          <p:nvPr/>
        </p:nvSpPr>
        <p:spPr>
          <a:xfrm>
            <a:off x="19844" y="0"/>
            <a:ext cx="9145016" cy="51435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7600950" y="0"/>
            <a:ext cx="1399853" cy="14572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5755" y="894519"/>
            <a:ext cx="3857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528" y="1371600"/>
            <a:ext cx="8496944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619672" y="2427734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7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Ong</a:t>
            </a:r>
            <a:endParaRPr lang="en-US" sz="495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9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học</a:t>
            </a:r>
            <a:endParaRPr lang="en-US" sz="495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Việt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91879" y="1034414"/>
            <a:ext cx="2034239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Tiếng</a:t>
            </a:r>
            <a:endParaRPr lang="en-US" sz="42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316295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99160" y="414866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02297" y="4308370"/>
            <a:ext cx="2080634" cy="835130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80" y="2168209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778507" y="4293048"/>
            <a:ext cx="2080634" cy="850453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45" y="2163310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2413039" y="4310301"/>
            <a:ext cx="2080634" cy="833200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81" y="2078740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547647" y="4308370"/>
            <a:ext cx="2080634" cy="835130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Calibri" panose="020F0502020204030204"/>
              </a:rPr>
              <a:t>Chúc</a:t>
            </a:r>
            <a:r>
              <a:rPr lang="en-US" sz="495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28393" y="148589"/>
            <a:ext cx="2429282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latin typeface="Calibri" panose="020F0502020204030204"/>
              </a:rPr>
              <a:t>Mừng</a:t>
            </a:r>
            <a:endParaRPr lang="en-US" sz="4000" b="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677750" y="1920239"/>
            <a:ext cx="2143125" cy="1694499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Em</a:t>
            </a:r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 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814493" y="1034414"/>
            <a:ext cx="2271095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Các</a:t>
            </a:r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 </a:t>
            </a:r>
            <a:endParaRPr lang="en-US" sz="49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AAF40-467B-4B5C-8A90-43E67D535B48}"/>
              </a:ext>
            </a:extLst>
          </p:cNvPr>
          <p:cNvSpPr txBox="1"/>
          <p:nvPr/>
        </p:nvSpPr>
        <p:spPr>
          <a:xfrm>
            <a:off x="755650" y="484188"/>
            <a:ext cx="763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MX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altLang="es-MX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32:</a:t>
            </a:r>
            <a:r>
              <a:rPr lang="en-US" altLang="es-MX" sz="3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Đặt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và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lời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hỏi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i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lang="es-MX" sz="3200" b="1" i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i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lang="es-MX" sz="3200" b="1" i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chấm</a:t>
            </a:r>
            <a:endParaRPr lang="en-US" sz="3200" dirty="0">
              <a:solidFill>
                <a:srgbClr val="FFFF8B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186" descr="书本蓝阴影">
            <a:extLst>
              <a:ext uri="{FF2B5EF4-FFF2-40B4-BE49-F238E27FC236}">
                <a16:creationId xmlns:a16="http://schemas.microsoft.com/office/drawing/2014/main" id="{13610CFC-B819-49FF-A381-7F7F13BB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63688"/>
            <a:ext cx="5329237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8A1DE-3825-4479-BD0C-5E8B2077BAA2}"/>
              </a:ext>
            </a:extLst>
          </p:cNvPr>
          <p:cNvSpPr txBox="1"/>
          <p:nvPr/>
        </p:nvSpPr>
        <p:spPr>
          <a:xfrm>
            <a:off x="1835150" y="2500313"/>
            <a:ext cx="3744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 giáo khoa: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117</a:t>
            </a:r>
          </a:p>
        </p:txBody>
      </p:sp>
      <p:pic>
        <p:nvPicPr>
          <p:cNvPr id="5" name="Picture 2" descr="F:\360安全浏览器下载\六一\Nipic_2531170_b95b5e79d8a6cffe\3.png">
            <a:extLst>
              <a:ext uri="{FF2B5EF4-FFF2-40B4-BE49-F238E27FC236}">
                <a16:creationId xmlns:a16="http://schemas.microsoft.com/office/drawing/2014/main" id="{6EE9E93B-727F-4804-8316-1BB2BFA9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92250"/>
            <a:ext cx="2160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60安全浏览器下载\六一\Nipic_2531170_60e991fb751d3f8f\Nipic_2531170_20140501162158900000 [转换].png">
            <a:extLst>
              <a:ext uri="{FF2B5EF4-FFF2-40B4-BE49-F238E27FC236}">
                <a16:creationId xmlns:a16="http://schemas.microsoft.com/office/drawing/2014/main" id="{AC9B3B34-38C3-4549-A87B-298835F7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526"/>
            <a:ext cx="46894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89">
            <a:extLst>
              <a:ext uri="{FF2B5EF4-FFF2-40B4-BE49-F238E27FC236}">
                <a16:creationId xmlns:a16="http://schemas.microsoft.com/office/drawing/2014/main" id="{1CBE952A-138A-4662-AADA-B5F257BB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139702"/>
            <a:ext cx="223433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Yeseva One" panose="00000500000000000000" charset="0"/>
              </a:rPr>
              <a:t>Dặn</a:t>
            </a:r>
            <a:r>
              <a:rPr lang="en-US" altLang="zh-CN" sz="54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Yeseva One" panose="00000500000000000000" charset="0"/>
              </a:rPr>
              <a:t> </a:t>
            </a:r>
            <a:r>
              <a:rPr lang="en-US" altLang="zh-CN" sz="54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Yeseva One" panose="00000500000000000000" charset="0"/>
              </a:rPr>
              <a:t>dò</a:t>
            </a:r>
            <a:endParaRPr lang="en-US" altLang="zh-CN" sz="5400" kern="0" dirty="0">
              <a:solidFill>
                <a:schemeClr val="accent2">
                  <a:lumMod val="75000"/>
                </a:schemeClr>
              </a:solidFill>
              <a:latin typeface="+mj-lt"/>
              <a:ea typeface="Yeseva One" panose="00000500000000000000" charset="0"/>
            </a:endParaRPr>
          </a:p>
        </p:txBody>
      </p:sp>
      <p:pic>
        <p:nvPicPr>
          <p:cNvPr id="52" name="图片 51" descr="未标题-2.png">
            <a:extLst>
              <a:ext uri="{FF2B5EF4-FFF2-40B4-BE49-F238E27FC236}">
                <a16:creationId xmlns:a16="http://schemas.microsoft.com/office/drawing/2014/main" id="{E8F617AB-92FA-44D9-99FF-ED4D2A36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36688"/>
            <a:ext cx="23574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未标题-2.png">
            <a:extLst>
              <a:ext uri="{FF2B5EF4-FFF2-40B4-BE49-F238E27FC236}">
                <a16:creationId xmlns:a16="http://schemas.microsoft.com/office/drawing/2014/main" id="{77F7349D-8DEE-4643-A6E4-4A3FB200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325563"/>
            <a:ext cx="3254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未标题-2.png">
            <a:extLst>
              <a:ext uri="{FF2B5EF4-FFF2-40B4-BE49-F238E27FC236}">
                <a16:creationId xmlns:a16="http://schemas.microsoft.com/office/drawing/2014/main" id="{9DA68EDA-D980-4C2E-8BE2-C7933A6F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000125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87D1104-D226-4BC2-8681-3EDCBFF8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635646"/>
            <a:ext cx="3246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Ôn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lại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bài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đã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học</a:t>
            </a:r>
            <a:endParaRPr lang="zh-CN" altLang="en-US" sz="3200" dirty="0">
              <a:solidFill>
                <a:srgbClr val="FFD5D5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</a:endParaRPr>
          </a:p>
        </p:txBody>
      </p:sp>
      <p:pic>
        <p:nvPicPr>
          <p:cNvPr id="57" name="图片 56" descr="未标题-2.png">
            <a:extLst>
              <a:ext uri="{FF2B5EF4-FFF2-40B4-BE49-F238E27FC236}">
                <a16:creationId xmlns:a16="http://schemas.microsoft.com/office/drawing/2014/main" id="{C665FECC-D94B-48FD-9787-F35B3585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9822"/>
            <a:ext cx="3672408" cy="1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 descr="未标题-2.png">
            <a:extLst>
              <a:ext uri="{FF2B5EF4-FFF2-40B4-BE49-F238E27FC236}">
                <a16:creationId xmlns:a16="http://schemas.microsoft.com/office/drawing/2014/main" id="{F0395C30-E104-465A-B603-F5C07CBD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819400"/>
            <a:ext cx="3254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 descr="未标题-2.png">
            <a:extLst>
              <a:ext uri="{FF2B5EF4-FFF2-40B4-BE49-F238E27FC236}">
                <a16:creationId xmlns:a16="http://schemas.microsoft.com/office/drawing/2014/main" id="{0A8B909A-CD64-4481-B51E-D0FBC493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5766"/>
            <a:ext cx="479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361F5FE-5A72-4052-A56D-5CAE3C42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363838"/>
            <a:ext cx="4974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Tìm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hiểu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về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cách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nhân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hóa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rgbClr val="FFD5D5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6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/>
      <p:bldP spid="56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Thinkpad\Desktop\1.jpg">
            <a:extLst>
              <a:ext uri="{FF2B5EF4-FFF2-40B4-BE49-F238E27FC236}">
                <a16:creationId xmlns:a16="http://schemas.microsoft.com/office/drawing/2014/main" id="{B559DE7A-4FDE-4929-A61D-5C13325D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C:\Users\Thinkpad\Desktop\未标题-1.png">
            <a:extLst>
              <a:ext uri="{FF2B5EF4-FFF2-40B4-BE49-F238E27FC236}">
                <a16:creationId xmlns:a16="http://schemas.microsoft.com/office/drawing/2014/main" id="{3F8C7C76-D5A0-4E45-A443-EDF4892B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9874" r="5765" b="3239"/>
          <a:stretch>
            <a:fillRect/>
          </a:stretch>
        </p:blipFill>
        <p:spPr bwMode="auto">
          <a:xfrm>
            <a:off x="266700" y="508000"/>
            <a:ext cx="83439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C:\Users\Thinkpad\Desktop\3.png">
            <a:extLst>
              <a:ext uri="{FF2B5EF4-FFF2-40B4-BE49-F238E27FC236}">
                <a16:creationId xmlns:a16="http://schemas.microsoft.com/office/drawing/2014/main" id="{1BE3589B-E079-4652-A8A7-ECDA92C9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>
            <a:fillRect/>
          </a:stretch>
        </p:blipFill>
        <p:spPr bwMode="auto">
          <a:xfrm>
            <a:off x="457200" y="0"/>
            <a:ext cx="8153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C:\Users\Thinkpad\Desktop\4.png">
            <a:extLst>
              <a:ext uri="{FF2B5EF4-FFF2-40B4-BE49-F238E27FC236}">
                <a16:creationId xmlns:a16="http://schemas.microsoft.com/office/drawing/2014/main" id="{52D725D3-733A-4769-A9E2-9F9647159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>
            <a:fillRect/>
          </a:stretch>
        </p:blipFill>
        <p:spPr bwMode="auto">
          <a:xfrm>
            <a:off x="4902200" y="4559300"/>
            <a:ext cx="3733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028">
            <a:extLst>
              <a:ext uri="{FF2B5EF4-FFF2-40B4-BE49-F238E27FC236}">
                <a16:creationId xmlns:a16="http://schemas.microsoft.com/office/drawing/2014/main" id="{ACED2604-FFE8-4185-8F5F-DD522AF5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1706563"/>
            <a:ext cx="6757988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600" dirty="0">
                <a:solidFill>
                  <a:schemeClr val="bg1"/>
                </a:solidFill>
                <a:latin typeface="Algerian" panose="04020705040A02060702" pitchFamily="82" charset="0"/>
                <a:ea typeface="Yeseva One" panose="00000500000000000000" charset="0"/>
              </a:rPr>
              <a:t>THANKS</a:t>
            </a:r>
            <a:r>
              <a:rPr lang="zh-CN" altLang="en-US" sz="6000" spc="600" dirty="0">
                <a:solidFill>
                  <a:schemeClr val="bg1"/>
                </a:solidFill>
                <a:latin typeface="Algerian" panose="04020705040A02060702" pitchFamily="82" charset="0"/>
                <a:ea typeface="Yeseva One" panose="00000500000000000000" charset="0"/>
              </a:rPr>
              <a:t>！</a:t>
            </a:r>
          </a:p>
        </p:txBody>
      </p:sp>
      <p:pic>
        <p:nvPicPr>
          <p:cNvPr id="41" name="Picture 7" descr="C:\Users\Thinkpad\Desktop\学校\1_0008_图层-8.png">
            <a:extLst>
              <a:ext uri="{FF2B5EF4-FFF2-40B4-BE49-F238E27FC236}">
                <a16:creationId xmlns:a16="http://schemas.microsoft.com/office/drawing/2014/main" id="{E20418E4-BBA4-410B-9480-AFBF12FA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0488" y="6350"/>
            <a:ext cx="1408112" cy="127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8" descr="C:\Users\Thinkpad\Desktop\学校\1_0007_图层-9.png">
            <a:extLst>
              <a:ext uri="{FF2B5EF4-FFF2-40B4-BE49-F238E27FC236}">
                <a16:creationId xmlns:a16="http://schemas.microsoft.com/office/drawing/2014/main" id="{BA73542B-0259-4CF8-9E65-2D92C287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30450"/>
            <a:ext cx="1827213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3" name="Picture 9" descr="C:\Users\Thinkpad\Desktop\学校\1_0006_图层-10.png">
            <a:extLst>
              <a:ext uri="{FF2B5EF4-FFF2-40B4-BE49-F238E27FC236}">
                <a16:creationId xmlns:a16="http://schemas.microsoft.com/office/drawing/2014/main" id="{B3E7F46C-0555-4E18-B003-FA64451E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-523875"/>
            <a:ext cx="928688" cy="347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0" descr="C:\Users\Thinkpad\Desktop\学校\1_0005_图层-11.png">
            <a:extLst>
              <a:ext uri="{FF2B5EF4-FFF2-40B4-BE49-F238E27FC236}">
                <a16:creationId xmlns:a16="http://schemas.microsoft.com/office/drawing/2014/main" id="{8A5D085E-B983-4817-8635-51DD122E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1063" y="-427038"/>
            <a:ext cx="920750" cy="33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99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99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>
            <a:extLst>
              <a:ext uri="{FF2B5EF4-FFF2-40B4-BE49-F238E27FC236}">
                <a16:creationId xmlns:a16="http://schemas.microsoft.com/office/drawing/2014/main" id="{BBE92C09-F0CD-491D-AFF9-74F90C3E18D4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700088"/>
            <a:ext cx="5815013" cy="3617912"/>
            <a:chOff x="5046" y="1134"/>
            <a:chExt cx="6894" cy="5696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B4262A1-78EE-4016-A714-04AEAF448BDB}"/>
                </a:ext>
              </a:extLst>
            </p:cNvPr>
            <p:cNvCxnSpPr/>
            <p:nvPr/>
          </p:nvCxnSpPr>
          <p:spPr>
            <a:xfrm>
              <a:off x="5046" y="2039"/>
              <a:ext cx="0" cy="3204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3EA85D-423A-4432-82F4-619EEB958F15}"/>
                </a:ext>
              </a:extLst>
            </p:cNvPr>
            <p:cNvSpPr txBox="1"/>
            <p:nvPr/>
          </p:nvSpPr>
          <p:spPr>
            <a:xfrm>
              <a:off x="5217" y="1134"/>
              <a:ext cx="6723" cy="2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pc="-150" dirty="0">
                  <a:solidFill>
                    <a:srgbClr val="FFFF00"/>
                  </a:solidFill>
                  <a:latin typeface="Yeseva One" panose="00000500000000000000" charset="0"/>
                  <a:ea typeface="Yeseva One" panose="00000500000000000000" charset="0"/>
                </a:rPr>
                <a:t>1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.Tìm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và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nêu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được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tác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dụng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của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hai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trong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đoạn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văn.Nắm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được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cách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dùng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hai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</a:t>
              </a:r>
              <a:endParaRPr sz="2800" spc="-15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86A1CD-DC32-4F17-9526-1680EB55B556}"/>
                </a:ext>
              </a:extLst>
            </p:cNvPr>
            <p:cNvSpPr txBox="1"/>
            <p:nvPr/>
          </p:nvSpPr>
          <p:spPr>
            <a:xfrm>
              <a:off x="5217" y="3628"/>
              <a:ext cx="6723" cy="1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pc="-150" dirty="0">
                  <a:solidFill>
                    <a:srgbClr val="FFFF00"/>
                  </a:solidFill>
                  <a:latin typeface="Yeseva One" panose="00000500000000000000" charset="0"/>
                  <a:ea typeface="Yeseva One" panose="00000500000000000000" charset="0"/>
                </a:rPr>
                <a:t>2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.Điền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đúng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,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hai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vào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chỗ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thích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hợp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E196CF-7D07-484E-8C22-2259BADAAB14}"/>
                </a:ext>
              </a:extLst>
            </p:cNvPr>
            <p:cNvSpPr txBox="1"/>
            <p:nvPr/>
          </p:nvSpPr>
          <p:spPr>
            <a:xfrm>
              <a:off x="5217" y="5328"/>
              <a:ext cx="6723" cy="1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pc="-150" dirty="0">
                  <a:solidFill>
                    <a:srgbClr val="FFFF00"/>
                  </a:solidFill>
                  <a:latin typeface="Yeseva One" panose="00000500000000000000" charset="0"/>
                  <a:ea typeface="Yeseva One" panose="00000500000000000000" charset="0"/>
                </a:rPr>
                <a:t>3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Nhận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biết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được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bộ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phận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câu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trả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lời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cho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câu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hỏi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i="1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Bằng</a:t>
              </a:r>
              <a:r>
                <a:rPr lang="en-US" sz="2800" i="1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i="1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gì</a:t>
              </a:r>
              <a:r>
                <a:rPr lang="en-US" sz="2800" i="1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5054A0C-2CC7-4E2B-9018-73E39F0D8990}"/>
              </a:ext>
            </a:extLst>
          </p:cNvPr>
          <p:cNvSpPr txBox="1"/>
          <p:nvPr/>
        </p:nvSpPr>
        <p:spPr>
          <a:xfrm>
            <a:off x="-180528" y="1779662"/>
            <a:ext cx="308991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Yeseva One" panose="00000500000000000000" charset="0"/>
                <a:ea typeface="Yeseva One" panose="00000500000000000000" charset="0"/>
              </a:rPr>
              <a:t>MỤC TIÊU</a:t>
            </a:r>
            <a:endParaRPr lang="zh-CN" alt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Yeseva One" panose="00000500000000000000" charset="0"/>
              <a:ea typeface="Yeseva One" panose="00000500000000000000" charset="0"/>
            </a:endParaRPr>
          </a:p>
        </p:txBody>
      </p:sp>
      <p:pic>
        <p:nvPicPr>
          <p:cNvPr id="7172" name="Picture 2" descr="C:\Users\Thinkpad\Desktop\学校\1_0002_图层-14.png">
            <a:extLst>
              <a:ext uri="{FF2B5EF4-FFF2-40B4-BE49-F238E27FC236}">
                <a16:creationId xmlns:a16="http://schemas.microsoft.com/office/drawing/2014/main" id="{1FA85664-F1CC-455E-95C6-A2FF0232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840">
            <a:off x="639763" y="3079750"/>
            <a:ext cx="18557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>
            <a:extLst>
              <a:ext uri="{FF2B5EF4-FFF2-40B4-BE49-F238E27FC236}">
                <a16:creationId xmlns:a16="http://schemas.microsoft.com/office/drawing/2014/main" id="{8DCF7B9C-A49C-404A-81A1-892C70C6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3825"/>
            <a:ext cx="93599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9" descr="42">
            <a:extLst>
              <a:ext uri="{FF2B5EF4-FFF2-40B4-BE49-F238E27FC236}">
                <a16:creationId xmlns:a16="http://schemas.microsoft.com/office/drawing/2014/main" id="{F812DDFF-7F2A-4F42-84BE-47EAFE2C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1966913" y="4713288"/>
            <a:ext cx="9556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0" descr="40">
            <a:extLst>
              <a:ext uri="{FF2B5EF4-FFF2-40B4-BE49-F238E27FC236}">
                <a16:creationId xmlns:a16="http://schemas.microsoft.com/office/drawing/2014/main" id="{12E2E3DA-87E9-47E8-9E60-4BFE9F30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0" y="5207000"/>
            <a:ext cx="16891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1" descr="41">
            <a:extLst>
              <a:ext uri="{FF2B5EF4-FFF2-40B4-BE49-F238E27FC236}">
                <a16:creationId xmlns:a16="http://schemas.microsoft.com/office/drawing/2014/main" id="{9A1C73EC-1B9E-4AE2-ABD6-1E4E5FA7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04800" y="5154613"/>
            <a:ext cx="12461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F:\360安全浏览器下载\六一\Nipic_2531170_b95b5e79d8a6cffe\2.png">
            <a:extLst>
              <a:ext uri="{FF2B5EF4-FFF2-40B4-BE49-F238E27FC236}">
                <a16:creationId xmlns:a16="http://schemas.microsoft.com/office/drawing/2014/main" id="{4509574E-47C9-4B3B-8260-FAE0FF7A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292475"/>
            <a:ext cx="12303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CDC81B12-70FF-44B0-90B2-3AA0DBFF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00088"/>
            <a:ext cx="7920037" cy="830262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E7E6E6">
                <a:alpha val="50000"/>
              </a:srgbClr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872A3B6-B8DB-4697-921A-B44D5321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92250"/>
            <a:ext cx="7632700" cy="2122488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E7E6E6">
                <a:alpha val="50000"/>
              </a:srgbClr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8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-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						                        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vi-VN" sz="2600" kern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D11B7C49-23D9-4DF9-839C-8BA83A6D5738}"/>
              </a:ext>
            </a:extLst>
          </p:cNvPr>
          <p:cNvGrpSpPr>
            <a:grpSpLocks/>
          </p:cNvGrpSpPr>
          <p:nvPr/>
        </p:nvGrpSpPr>
        <p:grpSpPr bwMode="auto">
          <a:xfrm>
            <a:off x="22263" y="0"/>
            <a:ext cx="5418533" cy="5382215"/>
            <a:chOff x="1128" y="915"/>
            <a:chExt cx="4381" cy="3630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BD3F390B-08EC-40CC-880B-3F4BF7CC2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915"/>
              <a:ext cx="3813" cy="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0589BAC-EEBD-427A-AC9B-F0E410D47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4009"/>
              <a:ext cx="308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50000"/>
                </a:spcBef>
                <a:buFontTx/>
                <a:buNone/>
              </a:pPr>
              <a:r>
                <a:rPr lang="en-US" altLang="vi-VN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</a:t>
              </a: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Chao</a:t>
              </a:r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E5FB5373-EF89-4447-862A-25A8FB022262}"/>
              </a:ext>
            </a:extLst>
          </p:cNvPr>
          <p:cNvGrpSpPr>
            <a:grpSpLocks/>
          </p:cNvGrpSpPr>
          <p:nvPr/>
        </p:nvGrpSpPr>
        <p:grpSpPr bwMode="auto">
          <a:xfrm>
            <a:off x="4716602" y="0"/>
            <a:ext cx="5039974" cy="5143308"/>
            <a:chOff x="1553" y="504"/>
            <a:chExt cx="3534" cy="5080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A2AA3C53-FB95-42E1-A632-B8F97527B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" y="504"/>
              <a:ext cx="3119" cy="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C41603C4-4FBE-42CE-99C4-7C50DF11D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4893"/>
              <a:ext cx="2874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50000"/>
                </a:spcBef>
                <a:buFontTx/>
                <a:buNone/>
              </a:pPr>
              <a:r>
                <a:rPr lang="en-US" altLang="vi-VN" sz="2700" b="1" dirty="0" err="1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vi-VN" sz="2700" b="1" dirty="0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Tu </a:t>
              </a:r>
              <a:r>
                <a:rPr lang="en-US" altLang="vi-VN" sz="2700" b="1" dirty="0" err="1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Hú</a:t>
              </a:r>
              <a:r>
                <a:rPr lang="en-US" altLang="vi-VN" sz="2700" b="1" dirty="0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0A9FFAB2-199F-4BD9-B6FF-E0CE922A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597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câu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D9A4CBB-2984-4A76-AEC0-75679E8D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627534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Đặt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trả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câu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hỏi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Bằng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gì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?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Dấu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chấm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dấu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hai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chấm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0170327-B4E0-4133-812E-A7D49C3B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9" y="1131590"/>
            <a:ext cx="8784976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Cho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CA5EA2D-E32A-48F6-A2CF-6B4AE30C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39702"/>
            <a:ext cx="8352928" cy="2246769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Bồ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Chao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:                                                                                       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đuôi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bay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dọc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sông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Chợt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:  “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Kìa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trụ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chống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!”						                                                                           						      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Võ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Quảng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vi-VN" sz="28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61" descr="khoanh tròn200817134335306 [Converted]">
            <a:extLst>
              <a:ext uri="{FF2B5EF4-FFF2-40B4-BE49-F238E27FC236}">
                <a16:creationId xmlns:a16="http://schemas.microsoft.com/office/drawing/2014/main" id="{17207537-70A8-455C-B3D3-95D81091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08859"/>
            <a:ext cx="2016125" cy="13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id="{CD75CD01-444C-41DA-B2B7-6CE83316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283718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F0F7D336-5F1F-4DC2-96C2-74500C18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715766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9D92C8D6-3567-460B-9D3A-A62F9F45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1" y="3140765"/>
            <a:ext cx="366893" cy="37738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E7BC1-69AB-4E3D-AA06-DDD710207C84}"/>
              </a:ext>
            </a:extLst>
          </p:cNvPr>
          <p:cNvSpPr txBox="1"/>
          <p:nvPr/>
        </p:nvSpPr>
        <p:spPr>
          <a:xfrm>
            <a:off x="3275856" y="1923678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5642A-D83E-4EBE-95E4-E5E0FBB9088E}"/>
              </a:ext>
            </a:extLst>
          </p:cNvPr>
          <p:cNvSpPr txBox="1"/>
          <p:nvPr/>
        </p:nvSpPr>
        <p:spPr>
          <a:xfrm>
            <a:off x="3779912" y="2355726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BB95E-A232-4331-8BA1-8DD8F0932731}"/>
              </a:ext>
            </a:extLst>
          </p:cNvPr>
          <p:cNvSpPr txBox="1"/>
          <p:nvPr/>
        </p:nvSpPr>
        <p:spPr>
          <a:xfrm>
            <a:off x="6372200" y="2859782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17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39006"/>
              </p:ext>
            </p:extLst>
          </p:nvPr>
        </p:nvGraphicFramePr>
        <p:xfrm>
          <a:off x="539552" y="411510"/>
          <a:ext cx="7669060" cy="405061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2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661">
                <a:tc gridSpan="2"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438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0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0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0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995936" y="915566"/>
            <a:ext cx="0" cy="348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0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0A9FFAB2-199F-4BD9-B6FF-E0CE922A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597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2400" b="1" u="sng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D9A4CBB-2984-4A76-AEC0-75679E8D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627534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chấm</a:t>
            </a:r>
            <a:endParaRPr lang="en-US" altLang="vi-VN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0170327-B4E0-4133-812E-A7D49C3B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9" y="1131590"/>
            <a:ext cx="8784976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4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CA5EA2D-E32A-48F6-A2CF-6B4AE30C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39702"/>
            <a:ext cx="8352928" cy="2246769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                                                               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:  “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!”						                                                                           						      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vi-VN" sz="2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61" descr="khoanh tròn200817134335306 [Converted]">
            <a:extLst>
              <a:ext uri="{FF2B5EF4-FFF2-40B4-BE49-F238E27FC236}">
                <a16:creationId xmlns:a16="http://schemas.microsoft.com/office/drawing/2014/main" id="{17207537-70A8-455C-B3D3-95D81091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08859"/>
            <a:ext cx="2016125" cy="13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id="{CD75CD01-444C-41DA-B2B7-6CE83316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283718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vi-VN" altLang="vi-VN" sz="24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F0F7D336-5F1F-4DC2-96C2-74500C18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715766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vi-VN" altLang="vi-VN" sz="24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9D92C8D6-3567-460B-9D3A-A62F9F45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3147814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vi-VN" altLang="vi-VN" sz="24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E7BC1-69AB-4E3D-AA06-DDD710207C84}"/>
              </a:ext>
            </a:extLst>
          </p:cNvPr>
          <p:cNvSpPr txBox="1"/>
          <p:nvPr/>
        </p:nvSpPr>
        <p:spPr>
          <a:xfrm>
            <a:off x="3275856" y="1923678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5642A-D83E-4EBE-95E4-E5E0FBB9088E}"/>
              </a:ext>
            </a:extLst>
          </p:cNvPr>
          <p:cNvSpPr txBox="1"/>
          <p:nvPr/>
        </p:nvSpPr>
        <p:spPr>
          <a:xfrm>
            <a:off x="3779912" y="2355726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BB95E-A232-4331-8BA1-8DD8F0932731}"/>
              </a:ext>
            </a:extLst>
          </p:cNvPr>
          <p:cNvSpPr txBox="1"/>
          <p:nvPr/>
        </p:nvSpPr>
        <p:spPr>
          <a:xfrm>
            <a:off x="6372200" y="2859782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ounded Rectangular Callout 21">
            <a:extLst>
              <a:ext uri="{FF2B5EF4-FFF2-40B4-BE49-F238E27FC236}">
                <a16:creationId xmlns:a16="http://schemas.microsoft.com/office/drawing/2014/main" id="{EE695844-1CC6-406E-8E1F-1BA75158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1779662"/>
            <a:ext cx="3259285" cy="421754"/>
          </a:xfrm>
          <a:prstGeom prst="wedgeRoundRectCallout">
            <a:avLst>
              <a:gd name="adj1" fmla="val -55625"/>
              <a:gd name="adj2" fmla="val 77977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 lời nói nhân vật</a:t>
            </a:r>
          </a:p>
        </p:txBody>
      </p:sp>
      <p:sp>
        <p:nvSpPr>
          <p:cNvPr id="20" name="Rounded Rectangular Callout 20">
            <a:extLst>
              <a:ext uri="{FF2B5EF4-FFF2-40B4-BE49-F238E27FC236}">
                <a16:creationId xmlns:a16="http://schemas.microsoft.com/office/drawing/2014/main" id="{B1391FE4-AB81-414F-90C6-A21CED5F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283718"/>
            <a:ext cx="3196819" cy="400174"/>
          </a:xfrm>
          <a:prstGeom prst="wedgeRoundRectCallout">
            <a:avLst>
              <a:gd name="adj1" fmla="val -73356"/>
              <a:gd name="adj2" fmla="val 64583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endParaRPr lang="en-US" alt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9">
            <a:extLst>
              <a:ext uri="{FF2B5EF4-FFF2-40B4-BE49-F238E27FC236}">
                <a16:creationId xmlns:a16="http://schemas.microsoft.com/office/drawing/2014/main" id="{1BA40D40-259C-4F37-9509-3281E27F6B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40152" y="3579862"/>
            <a:ext cx="2952328" cy="373813"/>
          </a:xfrm>
          <a:prstGeom prst="wedgeRoundRectCallout">
            <a:avLst>
              <a:gd name="adj1" fmla="val 26495"/>
              <a:gd name="adj2" fmla="val -104574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>
            <a:extLst>
              <a:ext uri="{FF2B5EF4-FFF2-40B4-BE49-F238E27FC236}">
                <a16:creationId xmlns:a16="http://schemas.microsoft.com/office/drawing/2014/main" id="{47194D67-90E8-40B2-A425-E9A76BFD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96602"/>
            <a:ext cx="9577064" cy="558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DCE42-6850-4603-AE44-F937B3D7E455}"/>
              </a:ext>
            </a:extLst>
          </p:cNvPr>
          <p:cNvSpPr txBox="1"/>
          <p:nvPr/>
        </p:nvSpPr>
        <p:spPr>
          <a:xfrm>
            <a:off x="1691680" y="627534"/>
            <a:ext cx="687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F077D1D-3199-40E6-905A-F0ADD4558AA4}"/>
              </a:ext>
            </a:extLst>
          </p:cNvPr>
          <p:cNvSpPr/>
          <p:nvPr/>
        </p:nvSpPr>
        <p:spPr>
          <a:xfrm>
            <a:off x="1043608" y="1131590"/>
            <a:ext cx="6696744" cy="3075438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nói,lời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kể,suy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B22CA8B-0864-4ABC-B028-63BC6EFD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85751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2FF18AD-6807-4558-8866-39AA3AC6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19622"/>
            <a:ext cx="845204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Khi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?”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                         </a:t>
            </a:r>
          </a:p>
          <a:p>
            <a:pPr defTabSz="6858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Theo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9B4FE73-F105-44F9-972E-F5890DF8A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995686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D3D591B-84DE-4929-ADCE-FAED126B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859782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8C236AA-0FFB-483F-9FA7-B5B32486A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723878"/>
            <a:ext cx="318666" cy="28733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01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435063"/>
  <p:tag name="VIOLETTITLE" val="Tuần 32. Đặt và trả lời câu hỏi Bằng gì? Dấu chấm, dấu hai chấm"/>
  <p:tag name="VIOLETLESSON" val="32"/>
  <p:tag name="VIOLETCATID" val="7840642"/>
  <p:tag name="VIOLETSUBJECT" val="Luyện từ và câu 3"/>
  <p:tag name="VIOLETAUTHORID" val="5854880"/>
  <p:tag name="VIOLETAUTHORNAME" val="Hà Thị Xuân Hồng"/>
  <p:tag name="VIOLETAUTHORAVATAR" val="5/854/880/0-avatar.jpg"/>
  <p:tag name="VIOLETAUTHORADDRESS" val="Trường tiểu học Dlei Ya, huyện Krông Năng - Đắc Lắc"/>
  <p:tag name="VIOLETAUTHORHOMEPAGE" val="http://violet.vn/xuanhonggv"/>
  <p:tag name="VIOLETDATE" val="2022-05-04 09:15:25"/>
  <p:tag name="VIOLETHIT" val="6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1227</Words>
  <Application>Microsoft Office PowerPoint</Application>
  <PresentationFormat>On-screen Show (16:9)</PresentationFormat>
  <Paragraphs>118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Times New Roman</vt:lpstr>
      <vt:lpstr>Yeseva One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427</cp:revision>
  <dcterms:created xsi:type="dcterms:W3CDTF">2013-11-04T01:23:00Z</dcterms:created>
  <dcterms:modified xsi:type="dcterms:W3CDTF">2022-05-04T03:56:32Z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2057-11.2.0.10294</vt:lpwstr>
  </property>
  <property fmtid="{D5CDD505-2E9C-101B-9397-08002B2CF9AE}" pid="3" name="ICV">
    <vt:lpwstr>ECD00529DD514472BBC907FCF868879A</vt:lpwstr>
  </property>
</Properties>
</file>