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87" r:id="rId3"/>
  </p:sldMasterIdLst>
  <p:notesMasterIdLst>
    <p:notesMasterId r:id="rId20"/>
  </p:notesMasterIdLst>
  <p:sldIdLst>
    <p:sldId id="519" r:id="rId4"/>
    <p:sldId id="256" r:id="rId5"/>
    <p:sldId id="518" r:id="rId6"/>
    <p:sldId id="257" r:id="rId7"/>
    <p:sldId id="258" r:id="rId8"/>
    <p:sldId id="260" r:id="rId9"/>
    <p:sldId id="261" r:id="rId10"/>
    <p:sldId id="262" r:id="rId11"/>
    <p:sldId id="515" r:id="rId12"/>
    <p:sldId id="357" r:id="rId13"/>
    <p:sldId id="516" r:id="rId14"/>
    <p:sldId id="517" r:id="rId15"/>
    <p:sldId id="358" r:id="rId16"/>
    <p:sldId id="361" r:id="rId17"/>
    <p:sldId id="284" r:id="rId18"/>
    <p:sldId id="49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B3F53D"/>
    <a:srgbClr val="FFD54F"/>
    <a:srgbClr val="FF0066"/>
    <a:srgbClr val="000000"/>
    <a:srgbClr val="FF6600"/>
    <a:srgbClr val="FFFF25"/>
    <a:srgbClr val="FF99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953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F2378-D027-45A7-9C22-3B340AC833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9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9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1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12.jp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image" Target="../media/image26.jpeg"/><Relationship Id="rId9" Type="http://schemas.openxmlformats.org/officeDocument/2006/relationships/image" Target="../media/image27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67F4D588-7141-4E43-86E5-78FA783E99BB}"/>
              </a:ext>
            </a:extLst>
          </p:cNvPr>
          <p:cNvSpPr/>
          <p:nvPr/>
        </p:nvSpPr>
        <p:spPr>
          <a:xfrm>
            <a:off x="132321" y="0"/>
            <a:ext cx="12023094" cy="174662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1867700" y="-466595"/>
            <a:ext cx="10156917" cy="2523039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 rot="20877529">
            <a:off x="16800" y="106170"/>
            <a:ext cx="2067055" cy="1534280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383244" y="2761921"/>
              <a:ext cx="2110126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21285" y="298996"/>
            <a:ext cx="225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371887" y="184591"/>
            <a:ext cx="1425215" cy="13519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9855" y="70440"/>
            <a:ext cx="129008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7261" y="213207"/>
            <a:ext cx="8866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KHÁM PHÁ ĐÁY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Ở TRƯỜNG SA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367E10-10ED-4E41-B42A-B3AB0C481221}"/>
              </a:ext>
            </a:extLst>
          </p:cNvPr>
          <p:cNvGrpSpPr/>
          <p:nvPr/>
        </p:nvGrpSpPr>
        <p:grpSpPr>
          <a:xfrm>
            <a:off x="9615946" y="3917785"/>
            <a:ext cx="2539469" cy="3025806"/>
            <a:chOff x="239626" y="3928852"/>
            <a:chExt cx="2089961" cy="2644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C8BA50-AE64-4D4A-A5C3-58C2FE854A9B}"/>
                </a:ext>
              </a:extLst>
            </p:cNvPr>
            <p:cNvSpPr/>
            <p:nvPr/>
          </p:nvSpPr>
          <p:spPr>
            <a:xfrm>
              <a:off x="861391" y="4638261"/>
              <a:ext cx="768626" cy="4108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A5B1CAA-ED30-4D8F-819E-F3B01DC8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26" y="3928852"/>
              <a:ext cx="2089961" cy="264465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21617" y="2047562"/>
            <a:ext cx="8278121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 LUYỆN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723ECB-7F5A-408C-93AE-EF45668EF3E2}"/>
              </a:ext>
            </a:extLst>
          </p:cNvPr>
          <p:cNvSpPr txBox="1"/>
          <p:nvPr/>
        </p:nvSpPr>
        <p:spPr>
          <a:xfrm>
            <a:off x="574097" y="419577"/>
            <a:ext cx="1049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54537D-D27D-41F3-B765-9528D985B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18" y="1255562"/>
            <a:ext cx="7863004" cy="4537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8AFD14-71AF-48B5-80E1-B0648CBD4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45" y="1839629"/>
            <a:ext cx="503071" cy="523158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16E0DA-3A91-4601-9E53-9B0CA5E91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02" y="2112009"/>
            <a:ext cx="503071" cy="523158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2798BF-1F6F-43C1-9404-24A734958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84" y="3220341"/>
            <a:ext cx="503071" cy="52315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64458D-F5A3-4377-BF39-65E31967D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4" y="4555587"/>
            <a:ext cx="503071" cy="523158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379F4E-5A93-45B7-84CE-86CD04489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4" y="3418635"/>
            <a:ext cx="503071" cy="523158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07D3D2-F4F5-4C32-9E7F-AD66E34DD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23" y="3770850"/>
            <a:ext cx="503071" cy="523158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1767D4-A4EE-46C6-B4A4-E057289BB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21" y="4294008"/>
            <a:ext cx="503071" cy="523158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60FA9C-9CCD-4E27-ACEA-A83FCF0F9CFE}"/>
              </a:ext>
            </a:extLst>
          </p:cNvPr>
          <p:cNvSpPr txBox="1"/>
          <p:nvPr/>
        </p:nvSpPr>
        <p:spPr>
          <a:xfrm>
            <a:off x="8772867" y="119520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6EE448-F22C-4C69-94DB-4D3CD6E08967}"/>
              </a:ext>
            </a:extLst>
          </p:cNvPr>
          <p:cNvSpPr txBox="1"/>
          <p:nvPr/>
        </p:nvSpPr>
        <p:spPr>
          <a:xfrm>
            <a:off x="8772867" y="193646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heo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82778F-C318-4182-989A-9D9568192FC9}"/>
              </a:ext>
            </a:extLst>
          </p:cNvPr>
          <p:cNvSpPr txBox="1"/>
          <p:nvPr/>
        </p:nvSpPr>
        <p:spPr>
          <a:xfrm>
            <a:off x="8793914" y="4163510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tuộc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1D9B5B-2721-404F-BB25-DAC3657976B5}"/>
              </a:ext>
            </a:extLst>
          </p:cNvPr>
          <p:cNvSpPr txBox="1"/>
          <p:nvPr/>
        </p:nvSpPr>
        <p:spPr>
          <a:xfrm>
            <a:off x="8758991" y="2715921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hề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69AA9A-F00A-4645-A767-CE4E3525FC12}"/>
              </a:ext>
            </a:extLst>
          </p:cNvPr>
          <p:cNvSpPr txBox="1"/>
          <p:nvPr/>
        </p:nvSpPr>
        <p:spPr>
          <a:xfrm>
            <a:off x="8758991" y="4833940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A89A4F-5206-4A1F-A74E-197FD91D8C2B}"/>
              </a:ext>
            </a:extLst>
          </p:cNvPr>
          <p:cNvSpPr txBox="1"/>
          <p:nvPr/>
        </p:nvSpPr>
        <p:spPr>
          <a:xfrm>
            <a:off x="8840018" y="3478462"/>
            <a:ext cx="2227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04009-F07D-42F6-AA97-8DA248A1A943}"/>
              </a:ext>
            </a:extLst>
          </p:cNvPr>
          <p:cNvSpPr txBox="1"/>
          <p:nvPr/>
        </p:nvSpPr>
        <p:spPr>
          <a:xfrm>
            <a:off x="8788757" y="5570832"/>
            <a:ext cx="227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indoor, spiny-finned fish, decorated&#10;&#10;Description automatically generated">
            <a:extLst>
              <a:ext uri="{FF2B5EF4-FFF2-40B4-BE49-F238E27FC236}">
                <a16:creationId xmlns:a16="http://schemas.microsoft.com/office/drawing/2014/main" id="{46CAC590-1CA4-4CAA-9F1C-65D3AA62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 b="12653"/>
          <a:stretch/>
        </p:blipFill>
        <p:spPr>
          <a:xfrm>
            <a:off x="457202" y="228759"/>
            <a:ext cx="5171071" cy="2489709"/>
          </a:xfrm>
          <a:prstGeom prst="rect">
            <a:avLst/>
          </a:prstGeom>
        </p:spPr>
      </p:pic>
      <p:pic>
        <p:nvPicPr>
          <p:cNvPr id="7" name="Picture 6" descr="A turtle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2A4DF764-9CA5-47C7-8413-6A418964D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>
          <a:xfrm>
            <a:off x="735982" y="3604567"/>
            <a:ext cx="4781897" cy="2612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32E84-B7C0-419F-9FEE-FB4F6458DB07}"/>
              </a:ext>
            </a:extLst>
          </p:cNvPr>
          <p:cNvSpPr txBox="1"/>
          <p:nvPr/>
        </p:nvSpPr>
        <p:spPr>
          <a:xfrm>
            <a:off x="2399971" y="2718468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3A319B-9409-4BBC-95EC-6546706D5884}"/>
              </a:ext>
            </a:extLst>
          </p:cNvPr>
          <p:cNvSpPr txBox="1"/>
          <p:nvPr/>
        </p:nvSpPr>
        <p:spPr>
          <a:xfrm>
            <a:off x="2230913" y="6217491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EA838-96A7-42D4-9DAA-9D5F8BF6FBB1}"/>
              </a:ext>
            </a:extLst>
          </p:cNvPr>
          <p:cNvSpPr txBox="1"/>
          <p:nvPr/>
        </p:nvSpPr>
        <p:spPr>
          <a:xfrm>
            <a:off x="8589241" y="5133652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dolphins jumping out of the water&#10;&#10;Description automatically generated">
            <a:extLst>
              <a:ext uri="{FF2B5EF4-FFF2-40B4-BE49-F238E27FC236}">
                <a16:creationId xmlns:a16="http://schemas.microsoft.com/office/drawing/2014/main" id="{E63FAFEF-7C26-47EA-A851-0757791C1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03" y="1017353"/>
            <a:ext cx="5709592" cy="41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, starfish, echinoderm&#10;&#10;Description automatically generated">
            <a:extLst>
              <a:ext uri="{FF2B5EF4-FFF2-40B4-BE49-F238E27FC236}">
                <a16:creationId xmlns:a16="http://schemas.microsoft.com/office/drawing/2014/main" id="{7956DF7E-FF24-48D6-913E-ED06F9C30A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23042" b="1"/>
          <a:stretch/>
        </p:blipFill>
        <p:spPr>
          <a:xfrm>
            <a:off x="458373" y="372164"/>
            <a:ext cx="5182772" cy="5464405"/>
          </a:xfrm>
          <a:prstGeom prst="rect">
            <a:avLst/>
          </a:prstGeom>
        </p:spPr>
      </p:pic>
      <p:pic>
        <p:nvPicPr>
          <p:cNvPr id="7" name="Picture 6" descr="A picture containing coelenterate, invertebrate, coral, purple&#10;&#10;Description automatically generated">
            <a:extLst>
              <a:ext uri="{FF2B5EF4-FFF2-40B4-BE49-F238E27FC236}">
                <a16:creationId xmlns:a16="http://schemas.microsoft.com/office/drawing/2014/main" id="{34E86946-E8F3-4B8F-8E3A-6CC9491A8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"/>
          <a:stretch/>
        </p:blipFill>
        <p:spPr>
          <a:xfrm>
            <a:off x="6096000" y="213526"/>
            <a:ext cx="5174560" cy="2827490"/>
          </a:xfrm>
          <a:prstGeom prst="rect">
            <a:avLst/>
          </a:prstGeom>
        </p:spPr>
      </p:pic>
      <p:pic>
        <p:nvPicPr>
          <p:cNvPr id="3" name="Picture 2" descr="A school of fish swimming&#10;&#10;Description automatically generated with medium confidence">
            <a:extLst>
              <a:ext uri="{FF2B5EF4-FFF2-40B4-BE49-F238E27FC236}">
                <a16:creationId xmlns:a16="http://schemas.microsoft.com/office/drawing/2014/main" id="{F56C287B-5916-47B0-AE39-6E407A78D9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6"/>
          <a:stretch/>
        </p:blipFill>
        <p:spPr>
          <a:xfrm>
            <a:off x="6111691" y="3671514"/>
            <a:ext cx="5158869" cy="2483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BE61C8-8612-4812-B03B-6A05FB99349E}"/>
              </a:ext>
            </a:extLst>
          </p:cNvPr>
          <p:cNvSpPr txBox="1"/>
          <p:nvPr/>
        </p:nvSpPr>
        <p:spPr>
          <a:xfrm>
            <a:off x="8122154" y="6161962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F0E6B-EC14-43E8-843B-FDA092C0857D}"/>
              </a:ext>
            </a:extLst>
          </p:cNvPr>
          <p:cNvSpPr txBox="1"/>
          <p:nvPr/>
        </p:nvSpPr>
        <p:spPr>
          <a:xfrm>
            <a:off x="2043369" y="5859708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83DB8-655A-4541-901F-FB851A6D005B}"/>
              </a:ext>
            </a:extLst>
          </p:cNvPr>
          <p:cNvSpPr txBox="1"/>
          <p:nvPr/>
        </p:nvSpPr>
        <p:spPr>
          <a:xfrm>
            <a:off x="8122154" y="2946765"/>
            <a:ext cx="24055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</a:t>
            </a:r>
            <a:r>
              <a:rPr lang="en-US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761C14-F8FE-4ECD-9612-C1B67C15F62F}"/>
              </a:ext>
            </a:extLst>
          </p:cNvPr>
          <p:cNvSpPr txBox="1"/>
          <p:nvPr/>
        </p:nvSpPr>
        <p:spPr>
          <a:xfrm>
            <a:off x="362857" y="314788"/>
            <a:ext cx="11253306" cy="184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5000"/>
              </a:lnSpc>
            </a:pP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5CCE76-3CEE-405A-85EC-26D0321F2B86}"/>
              </a:ext>
            </a:extLst>
          </p:cNvPr>
          <p:cNvSpPr/>
          <p:nvPr/>
        </p:nvSpPr>
        <p:spPr>
          <a:xfrm>
            <a:off x="1361017" y="2729132"/>
            <a:ext cx="3924750" cy="659147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781226-921C-4A0B-AB05-2C17A042A70B}"/>
              </a:ext>
            </a:extLst>
          </p:cNvPr>
          <p:cNvSpPr/>
          <p:nvPr/>
        </p:nvSpPr>
        <p:spPr>
          <a:xfrm>
            <a:off x="1361017" y="3885601"/>
            <a:ext cx="3894663" cy="659147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F55EDB-343D-4830-9D2E-FFEF5B81E187}"/>
              </a:ext>
            </a:extLst>
          </p:cNvPr>
          <p:cNvSpPr/>
          <p:nvPr/>
        </p:nvSpPr>
        <p:spPr>
          <a:xfrm>
            <a:off x="1392844" y="5162277"/>
            <a:ext cx="3864539" cy="659147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66328B-3E18-4561-8329-8CC941D69C25}"/>
              </a:ext>
            </a:extLst>
          </p:cNvPr>
          <p:cNvSpPr/>
          <p:nvPr/>
        </p:nvSpPr>
        <p:spPr>
          <a:xfrm>
            <a:off x="6547564" y="2587566"/>
            <a:ext cx="5069084" cy="642446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5DEDE1-94BD-42FE-AD55-EC5926B0B024}"/>
              </a:ext>
            </a:extLst>
          </p:cNvPr>
          <p:cNvSpPr/>
          <p:nvPr/>
        </p:nvSpPr>
        <p:spPr>
          <a:xfrm>
            <a:off x="6520627" y="3850423"/>
            <a:ext cx="5099288" cy="662038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60154A-5638-4E7B-8E62-99537135831E}"/>
              </a:ext>
            </a:extLst>
          </p:cNvPr>
          <p:cNvSpPr/>
          <p:nvPr/>
        </p:nvSpPr>
        <p:spPr>
          <a:xfrm>
            <a:off x="6547079" y="5089904"/>
            <a:ext cx="5069084" cy="731520"/>
          </a:xfrm>
          <a:prstGeom prst="roundRect">
            <a:avLst>
              <a:gd name="adj" fmla="val 3735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BBDA733-2364-483E-9D54-D537B2ECB092}"/>
              </a:ext>
            </a:extLst>
          </p:cNvPr>
          <p:cNvSpPr/>
          <p:nvPr/>
        </p:nvSpPr>
        <p:spPr>
          <a:xfrm>
            <a:off x="3180679" y="1823578"/>
            <a:ext cx="599090" cy="5833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9C58CF-333C-40FF-92F5-5567126A57AC}"/>
              </a:ext>
            </a:extLst>
          </p:cNvPr>
          <p:cNvSpPr/>
          <p:nvPr/>
        </p:nvSpPr>
        <p:spPr>
          <a:xfrm>
            <a:off x="8467848" y="1755665"/>
            <a:ext cx="599090" cy="5833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8D0564C-799C-4B78-AEA5-D339D4F8951A}"/>
              </a:ext>
            </a:extLst>
          </p:cNvPr>
          <p:cNvCxnSpPr>
            <a:cxnSpLocks/>
            <a:stCxn id="18" idx="3"/>
            <a:endCxn id="27" idx="1"/>
          </p:cNvCxnSpPr>
          <p:nvPr/>
        </p:nvCxnSpPr>
        <p:spPr>
          <a:xfrm>
            <a:off x="5285767" y="3058706"/>
            <a:ext cx="1234860" cy="11227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ADA152-A6E9-413F-B2B9-985E4D65FCC4}"/>
              </a:ext>
            </a:extLst>
          </p:cNvPr>
          <p:cNvCxnSpPr>
            <a:cxnSpLocks/>
          </p:cNvCxnSpPr>
          <p:nvPr/>
        </p:nvCxnSpPr>
        <p:spPr>
          <a:xfrm>
            <a:off x="5260047" y="4226489"/>
            <a:ext cx="1287032" cy="14675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D99454-8333-415A-A869-540CD46DD8D1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257383" y="2908789"/>
            <a:ext cx="1290181" cy="25138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62D2860-22CA-4E3E-AEC0-1BC567CE5607}"/>
              </a:ext>
            </a:extLst>
          </p:cNvPr>
          <p:cNvSpPr txBox="1"/>
          <p:nvPr/>
        </p:nvSpPr>
        <p:spPr>
          <a:xfrm>
            <a:off x="769312" y="541045"/>
            <a:ext cx="11567544" cy="63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B138FB-BCC5-44B7-A73C-4F173F251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500">
                        <a14:foregroundMark x1="25700" y1="55648" x2="25700" y2="82130"/>
                        <a14:foregroundMark x1="17100" y1="88704" x2="27000" y2="88148"/>
                        <a14:foregroundMark x1="27000" y1="88148" x2="34400" y2="88148"/>
                        <a14:foregroundMark x1="65500" y1="89630" x2="93500" y2="85370"/>
                        <a14:foregroundMark x1="89300" y1="74630" x2="89500" y2="8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88" y="3294702"/>
            <a:ext cx="3875252" cy="37845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FBEA4-3E88-4B92-AB56-19F6D8F31AA8}"/>
              </a:ext>
            </a:extLst>
          </p:cNvPr>
          <p:cNvSpPr txBox="1"/>
          <p:nvPr/>
        </p:nvSpPr>
        <p:spPr>
          <a:xfrm>
            <a:off x="1123693" y="1461242"/>
            <a:ext cx="10262062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100"/>
              </a:lnSpc>
            </a:pPr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hề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ngựa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tôm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cua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lỏi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rùa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kềnh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lững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3400" b="1" dirty="0">
              <a:solidFill>
                <a:srgbClr val="0033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A9D576-9D97-4EC7-8EE1-29BE24177A76}"/>
              </a:ext>
            </a:extLst>
          </p:cNvPr>
          <p:cNvSpPr/>
          <p:nvPr/>
        </p:nvSpPr>
        <p:spPr>
          <a:xfrm>
            <a:off x="6921986" y="1519737"/>
            <a:ext cx="494676" cy="495173"/>
          </a:xfrm>
          <a:prstGeom prst="rect">
            <a:avLst/>
          </a:prstGeom>
          <a:solidFill>
            <a:srgbClr val="F4F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6EB488-4A9A-4116-8507-477632394CA7}"/>
              </a:ext>
            </a:extLst>
          </p:cNvPr>
          <p:cNvSpPr/>
          <p:nvPr/>
        </p:nvSpPr>
        <p:spPr>
          <a:xfrm>
            <a:off x="6681847" y="2178437"/>
            <a:ext cx="494676" cy="4951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60808-ABE3-4BB2-AC4E-40F0C047804C}"/>
              </a:ext>
            </a:extLst>
          </p:cNvPr>
          <p:cNvSpPr/>
          <p:nvPr/>
        </p:nvSpPr>
        <p:spPr>
          <a:xfrm>
            <a:off x="9040223" y="2178793"/>
            <a:ext cx="494676" cy="495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C9F0A8-0172-4B66-95B6-D08B9C63AA52}"/>
              </a:ext>
            </a:extLst>
          </p:cNvPr>
          <p:cNvSpPr/>
          <p:nvPr/>
        </p:nvSpPr>
        <p:spPr>
          <a:xfrm>
            <a:off x="2888530" y="2855485"/>
            <a:ext cx="494676" cy="495173"/>
          </a:xfrm>
          <a:prstGeom prst="rect">
            <a:avLst/>
          </a:prstGeom>
          <a:solidFill>
            <a:srgbClr val="F4F4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83790-6DFC-40EA-B55F-D5ACC49F0E6D}"/>
              </a:ext>
            </a:extLst>
          </p:cNvPr>
          <p:cNvSpPr/>
          <p:nvPr/>
        </p:nvSpPr>
        <p:spPr>
          <a:xfrm>
            <a:off x="4185884" y="2848859"/>
            <a:ext cx="494676" cy="4951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7243D7-1965-471E-A0C9-C3126DADCBAF}"/>
              </a:ext>
            </a:extLst>
          </p:cNvPr>
          <p:cNvSpPr/>
          <p:nvPr/>
        </p:nvSpPr>
        <p:spPr>
          <a:xfrm>
            <a:off x="5847059" y="4144356"/>
            <a:ext cx="494676" cy="495173"/>
          </a:xfrm>
          <a:prstGeom prst="rect">
            <a:avLst/>
          </a:prstGeom>
          <a:solidFill>
            <a:srgbClr val="E14F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68590A-D6EE-4B95-B307-E66B7FC754C5}"/>
              </a:ext>
            </a:extLst>
          </p:cNvPr>
          <p:cNvSpPr/>
          <p:nvPr/>
        </p:nvSpPr>
        <p:spPr>
          <a:xfrm>
            <a:off x="9998469" y="2814989"/>
            <a:ext cx="494676" cy="4951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ABF72-EDF7-4E42-86C8-7D8E85CAEECA}"/>
              </a:ext>
            </a:extLst>
          </p:cNvPr>
          <p:cNvSpPr txBox="1"/>
          <p:nvPr/>
        </p:nvSpPr>
        <p:spPr>
          <a:xfrm>
            <a:off x="7042759" y="1394629"/>
            <a:ext cx="1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ED112-42C2-4D40-914F-33D6A169551D}"/>
              </a:ext>
            </a:extLst>
          </p:cNvPr>
          <p:cNvSpPr txBox="1"/>
          <p:nvPr/>
        </p:nvSpPr>
        <p:spPr>
          <a:xfrm>
            <a:off x="6782118" y="2027316"/>
            <a:ext cx="788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A845C-3188-447B-96C1-5EC353F93489}"/>
              </a:ext>
            </a:extLst>
          </p:cNvPr>
          <p:cNvSpPr txBox="1"/>
          <p:nvPr/>
        </p:nvSpPr>
        <p:spPr>
          <a:xfrm>
            <a:off x="9162694" y="2070044"/>
            <a:ext cx="1194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4D5488-7DFA-4241-988A-3261694E6E22}"/>
              </a:ext>
            </a:extLst>
          </p:cNvPr>
          <p:cNvSpPr txBox="1"/>
          <p:nvPr/>
        </p:nvSpPr>
        <p:spPr>
          <a:xfrm>
            <a:off x="2943389" y="2682016"/>
            <a:ext cx="58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75D3F-3128-4DA7-A4EF-01544AA04323}"/>
              </a:ext>
            </a:extLst>
          </p:cNvPr>
          <p:cNvSpPr txBox="1"/>
          <p:nvPr/>
        </p:nvSpPr>
        <p:spPr>
          <a:xfrm>
            <a:off x="4260409" y="2708493"/>
            <a:ext cx="8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1F81F-81C5-4E64-AB10-4031B557DDBF}"/>
              </a:ext>
            </a:extLst>
          </p:cNvPr>
          <p:cNvSpPr txBox="1"/>
          <p:nvPr/>
        </p:nvSpPr>
        <p:spPr>
          <a:xfrm>
            <a:off x="10094006" y="2668922"/>
            <a:ext cx="1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1E85CE-6BD2-41E1-80E0-33155CBD61B8}"/>
              </a:ext>
            </a:extLst>
          </p:cNvPr>
          <p:cNvSpPr txBox="1"/>
          <p:nvPr/>
        </p:nvSpPr>
        <p:spPr>
          <a:xfrm>
            <a:off x="5904467" y="4004746"/>
            <a:ext cx="1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DA267C-C3B4-4E8A-ACD1-E02F045F016D}"/>
              </a:ext>
            </a:extLst>
          </p:cNvPr>
          <p:cNvSpPr/>
          <p:nvPr/>
        </p:nvSpPr>
        <p:spPr>
          <a:xfrm>
            <a:off x="4834620" y="2191224"/>
            <a:ext cx="494676" cy="4951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BC4540-F394-4CCB-A19E-51F19FA8E07A}"/>
              </a:ext>
            </a:extLst>
          </p:cNvPr>
          <p:cNvSpPr txBox="1"/>
          <p:nvPr/>
        </p:nvSpPr>
        <p:spPr>
          <a:xfrm>
            <a:off x="4943603" y="2042161"/>
            <a:ext cx="542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8" grpId="0"/>
      <p:bldP spid="29" grpId="0"/>
      <p:bldP spid="30" grpId="0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6600" b="1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DÒ</a:t>
            </a:r>
            <a:endParaRPr lang="en-US" sz="6600" b="1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816A7-408C-4605-AEAB-58B2BC8F33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454113" y="1743681"/>
            <a:ext cx="10475912" cy="1065213"/>
          </a:xfrm>
        </p:spPr>
        <p:txBody>
          <a:bodyPr/>
          <a:lstStyle/>
          <a:p>
            <a:pPr marL="139700" indent="0">
              <a:buNone/>
            </a:pP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  <p:grpSp>
        <p:nvGrpSpPr>
          <p:cNvPr id="4" name="Google Shape;178;p33">
            <a:extLst>
              <a:ext uri="{FF2B5EF4-FFF2-40B4-BE49-F238E27FC236}">
                <a16:creationId xmlns:a16="http://schemas.microsoft.com/office/drawing/2014/main" id="{D92ED520-A44B-4EF4-BD07-7118055E489D}"/>
              </a:ext>
            </a:extLst>
          </p:cNvPr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5" name="Google Shape;179;p33">
              <a:extLst>
                <a:ext uri="{FF2B5EF4-FFF2-40B4-BE49-F238E27FC236}">
                  <a16:creationId xmlns:a16="http://schemas.microsoft.com/office/drawing/2014/main" id="{99445576-10C0-4172-A6D6-2577A52DF47D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0;p33">
              <a:extLst>
                <a:ext uri="{FF2B5EF4-FFF2-40B4-BE49-F238E27FC236}">
                  <a16:creationId xmlns:a16="http://schemas.microsoft.com/office/drawing/2014/main" id="{96612136-C570-47D3-91B0-00CEF4CE1C87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1;p33">
              <a:extLst>
                <a:ext uri="{FF2B5EF4-FFF2-40B4-BE49-F238E27FC236}">
                  <a16:creationId xmlns:a16="http://schemas.microsoft.com/office/drawing/2014/main" id="{BFD1BC6A-362F-4746-8CA3-CEE5AF01CC9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82;p33">
              <a:extLst>
                <a:ext uri="{FF2B5EF4-FFF2-40B4-BE49-F238E27FC236}">
                  <a16:creationId xmlns:a16="http://schemas.microsoft.com/office/drawing/2014/main" id="{C1A1BDEF-400B-465F-A6F5-2B53931C824E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3;p33">
              <a:extLst>
                <a:ext uri="{FF2B5EF4-FFF2-40B4-BE49-F238E27FC236}">
                  <a16:creationId xmlns:a16="http://schemas.microsoft.com/office/drawing/2014/main" id="{F3A22EDC-6FE4-446F-AC9F-68DC7567D0FA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4;p33">
              <a:extLst>
                <a:ext uri="{FF2B5EF4-FFF2-40B4-BE49-F238E27FC236}">
                  <a16:creationId xmlns:a16="http://schemas.microsoft.com/office/drawing/2014/main" id="{92C368C9-89BD-4593-BA3D-FA833D73CE6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;p33">
              <a:extLst>
                <a:ext uri="{FF2B5EF4-FFF2-40B4-BE49-F238E27FC236}">
                  <a16:creationId xmlns:a16="http://schemas.microsoft.com/office/drawing/2014/main" id="{247C02E5-73E7-4BEB-984E-AF44E846C3D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6;p33">
              <a:extLst>
                <a:ext uri="{FF2B5EF4-FFF2-40B4-BE49-F238E27FC236}">
                  <a16:creationId xmlns:a16="http://schemas.microsoft.com/office/drawing/2014/main" id="{0A43F756-FB24-42B2-8D48-9ACA441E82D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7;p33">
              <a:extLst>
                <a:ext uri="{FF2B5EF4-FFF2-40B4-BE49-F238E27FC236}">
                  <a16:creationId xmlns:a16="http://schemas.microsoft.com/office/drawing/2014/main" id="{F52DF302-4BA8-4694-9F89-942F740F03F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8;p33">
              <a:extLst>
                <a:ext uri="{FF2B5EF4-FFF2-40B4-BE49-F238E27FC236}">
                  <a16:creationId xmlns:a16="http://schemas.microsoft.com/office/drawing/2014/main" id="{B86E6110-6F07-426E-A09E-CF07264C18E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9;p33">
              <a:extLst>
                <a:ext uri="{FF2B5EF4-FFF2-40B4-BE49-F238E27FC236}">
                  <a16:creationId xmlns:a16="http://schemas.microsoft.com/office/drawing/2014/main" id="{4D85F055-5F84-4DD0-AA53-755F66EA4264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90;p33">
              <a:extLst>
                <a:ext uri="{FF2B5EF4-FFF2-40B4-BE49-F238E27FC236}">
                  <a16:creationId xmlns:a16="http://schemas.microsoft.com/office/drawing/2014/main" id="{291640E9-8B4B-475F-84A8-794D3E5DCA75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91;p33">
              <a:extLst>
                <a:ext uri="{FF2B5EF4-FFF2-40B4-BE49-F238E27FC236}">
                  <a16:creationId xmlns:a16="http://schemas.microsoft.com/office/drawing/2014/main" id="{32853E7D-55B9-40A1-987D-A21009B709BE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92;p33">
              <a:extLst>
                <a:ext uri="{FF2B5EF4-FFF2-40B4-BE49-F238E27FC236}">
                  <a16:creationId xmlns:a16="http://schemas.microsoft.com/office/drawing/2014/main" id="{C9BBC727-2FE6-4653-AA55-E5ECFD3A42EC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3;p33">
              <a:extLst>
                <a:ext uri="{FF2B5EF4-FFF2-40B4-BE49-F238E27FC236}">
                  <a16:creationId xmlns:a16="http://schemas.microsoft.com/office/drawing/2014/main" id="{B057F07F-AE65-4223-973F-59E4990FBB26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94;p33">
              <a:extLst>
                <a:ext uri="{FF2B5EF4-FFF2-40B4-BE49-F238E27FC236}">
                  <a16:creationId xmlns:a16="http://schemas.microsoft.com/office/drawing/2014/main" id="{6D12746C-D877-4B39-8408-B370FA1F3F64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95;p33">
              <a:extLst>
                <a:ext uri="{FF2B5EF4-FFF2-40B4-BE49-F238E27FC236}">
                  <a16:creationId xmlns:a16="http://schemas.microsoft.com/office/drawing/2014/main" id="{5BCC3032-22A1-4B48-848E-61268154DB84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6;p33">
              <a:extLst>
                <a:ext uri="{FF2B5EF4-FFF2-40B4-BE49-F238E27FC236}">
                  <a16:creationId xmlns:a16="http://schemas.microsoft.com/office/drawing/2014/main" id="{29A318CF-1CC1-476E-8012-A970FB81CFB4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7;p33">
              <a:extLst>
                <a:ext uri="{FF2B5EF4-FFF2-40B4-BE49-F238E27FC236}">
                  <a16:creationId xmlns:a16="http://schemas.microsoft.com/office/drawing/2014/main" id="{9BE8FE53-1128-4466-A22E-D78A638FF42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8;p33">
              <a:extLst>
                <a:ext uri="{FF2B5EF4-FFF2-40B4-BE49-F238E27FC236}">
                  <a16:creationId xmlns:a16="http://schemas.microsoft.com/office/drawing/2014/main" id="{0447DB66-1017-4BAB-B1B9-7C5968A4C96B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9;p33">
              <a:extLst>
                <a:ext uri="{FF2B5EF4-FFF2-40B4-BE49-F238E27FC236}">
                  <a16:creationId xmlns:a16="http://schemas.microsoft.com/office/drawing/2014/main" id="{841F7B87-79C6-4E4B-A1C7-25E08DEA342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0;p33">
              <a:extLst>
                <a:ext uri="{FF2B5EF4-FFF2-40B4-BE49-F238E27FC236}">
                  <a16:creationId xmlns:a16="http://schemas.microsoft.com/office/drawing/2014/main" id="{E3FBF80E-7174-4BBE-A338-C3B7AB275474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01;p33">
              <a:extLst>
                <a:ext uri="{FF2B5EF4-FFF2-40B4-BE49-F238E27FC236}">
                  <a16:creationId xmlns:a16="http://schemas.microsoft.com/office/drawing/2014/main" id="{05F24A99-4705-4E5D-AE81-F69DB1A0BDD4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02;p33">
              <a:extLst>
                <a:ext uri="{FF2B5EF4-FFF2-40B4-BE49-F238E27FC236}">
                  <a16:creationId xmlns:a16="http://schemas.microsoft.com/office/drawing/2014/main" id="{341A6A49-0715-4ED2-BCCE-CAC5D0D12BAC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03;p33">
              <a:extLst>
                <a:ext uri="{FF2B5EF4-FFF2-40B4-BE49-F238E27FC236}">
                  <a16:creationId xmlns:a16="http://schemas.microsoft.com/office/drawing/2014/main" id="{4EF87565-3BA4-4082-A5C2-5084BD3DA789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04;p33">
              <a:extLst>
                <a:ext uri="{FF2B5EF4-FFF2-40B4-BE49-F238E27FC236}">
                  <a16:creationId xmlns:a16="http://schemas.microsoft.com/office/drawing/2014/main" id="{84C0BB23-4806-40E0-805B-D0BA0A38DBB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05;p33">
              <a:extLst>
                <a:ext uri="{FF2B5EF4-FFF2-40B4-BE49-F238E27FC236}">
                  <a16:creationId xmlns:a16="http://schemas.microsoft.com/office/drawing/2014/main" id="{8247706A-5667-49C9-BDB3-468C2592BDC0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6;p33">
              <a:extLst>
                <a:ext uri="{FF2B5EF4-FFF2-40B4-BE49-F238E27FC236}">
                  <a16:creationId xmlns:a16="http://schemas.microsoft.com/office/drawing/2014/main" id="{28E9B0C8-BD64-4511-9DEF-59813D0A00B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7;p33">
              <a:extLst>
                <a:ext uri="{FF2B5EF4-FFF2-40B4-BE49-F238E27FC236}">
                  <a16:creationId xmlns:a16="http://schemas.microsoft.com/office/drawing/2014/main" id="{AF847406-4C4C-454F-B840-906B163CC09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8;p33">
              <a:extLst>
                <a:ext uri="{FF2B5EF4-FFF2-40B4-BE49-F238E27FC236}">
                  <a16:creationId xmlns:a16="http://schemas.microsoft.com/office/drawing/2014/main" id="{1AA6F2C3-EA3C-4EF6-854E-889DE41470E5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9;p33">
              <a:extLst>
                <a:ext uri="{FF2B5EF4-FFF2-40B4-BE49-F238E27FC236}">
                  <a16:creationId xmlns:a16="http://schemas.microsoft.com/office/drawing/2014/main" id="{BD57BAF6-8694-4A8E-A5F1-72CB75903386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0;p33">
              <a:extLst>
                <a:ext uri="{FF2B5EF4-FFF2-40B4-BE49-F238E27FC236}">
                  <a16:creationId xmlns:a16="http://schemas.microsoft.com/office/drawing/2014/main" id="{274DEB6D-63B4-45C3-B786-B165C3B99FCE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;p33">
              <a:extLst>
                <a:ext uri="{FF2B5EF4-FFF2-40B4-BE49-F238E27FC236}">
                  <a16:creationId xmlns:a16="http://schemas.microsoft.com/office/drawing/2014/main" id="{0F9FAF96-F6D1-4402-831F-D29A9ED56D7C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;p33">
              <a:extLst>
                <a:ext uri="{FF2B5EF4-FFF2-40B4-BE49-F238E27FC236}">
                  <a16:creationId xmlns:a16="http://schemas.microsoft.com/office/drawing/2014/main" id="{2A0D1A74-80D2-4821-88BA-052202F54424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3;p33">
              <a:extLst>
                <a:ext uri="{FF2B5EF4-FFF2-40B4-BE49-F238E27FC236}">
                  <a16:creationId xmlns:a16="http://schemas.microsoft.com/office/drawing/2014/main" id="{38305B8B-81D5-4B72-9A18-5C95B5319DB1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4;p33">
              <a:extLst>
                <a:ext uri="{FF2B5EF4-FFF2-40B4-BE49-F238E27FC236}">
                  <a16:creationId xmlns:a16="http://schemas.microsoft.com/office/drawing/2014/main" id="{3BCA1924-A3E0-4F35-ABF7-B17D8EAB69FE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5;p33">
              <a:extLst>
                <a:ext uri="{FF2B5EF4-FFF2-40B4-BE49-F238E27FC236}">
                  <a16:creationId xmlns:a16="http://schemas.microsoft.com/office/drawing/2014/main" id="{C277E45A-D9B4-4858-9BDC-1811DCE7B0A6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6;p33">
              <a:extLst>
                <a:ext uri="{FF2B5EF4-FFF2-40B4-BE49-F238E27FC236}">
                  <a16:creationId xmlns:a16="http://schemas.microsoft.com/office/drawing/2014/main" id="{23F5C3C4-54AC-4F6F-8236-AC131EE2B22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7;p33">
              <a:extLst>
                <a:ext uri="{FF2B5EF4-FFF2-40B4-BE49-F238E27FC236}">
                  <a16:creationId xmlns:a16="http://schemas.microsoft.com/office/drawing/2014/main" id="{AE626633-31A0-4F95-8F93-F40D5E567F8E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8;p33">
              <a:extLst>
                <a:ext uri="{FF2B5EF4-FFF2-40B4-BE49-F238E27FC236}">
                  <a16:creationId xmlns:a16="http://schemas.microsoft.com/office/drawing/2014/main" id="{3A5CCFA7-7901-4EC9-B87E-1F7EF3575862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9;p33">
              <a:extLst>
                <a:ext uri="{FF2B5EF4-FFF2-40B4-BE49-F238E27FC236}">
                  <a16:creationId xmlns:a16="http://schemas.microsoft.com/office/drawing/2014/main" id="{2D5B3653-02F6-4041-AC44-BCE8EDDDA81C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20;p33">
              <a:extLst>
                <a:ext uri="{FF2B5EF4-FFF2-40B4-BE49-F238E27FC236}">
                  <a16:creationId xmlns:a16="http://schemas.microsoft.com/office/drawing/2014/main" id="{96A7291B-B5FE-41B6-87DE-8391372B2A92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21;p33">
              <a:extLst>
                <a:ext uri="{FF2B5EF4-FFF2-40B4-BE49-F238E27FC236}">
                  <a16:creationId xmlns:a16="http://schemas.microsoft.com/office/drawing/2014/main" id="{7A1D1BF3-B3E1-46A9-B1D8-CCC9377DEABB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22;p33">
              <a:extLst>
                <a:ext uri="{FF2B5EF4-FFF2-40B4-BE49-F238E27FC236}">
                  <a16:creationId xmlns:a16="http://schemas.microsoft.com/office/drawing/2014/main" id="{399A66A0-1A6E-4809-8F39-981723CC6B12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23;p33">
              <a:extLst>
                <a:ext uri="{FF2B5EF4-FFF2-40B4-BE49-F238E27FC236}">
                  <a16:creationId xmlns:a16="http://schemas.microsoft.com/office/drawing/2014/main" id="{A67A59A4-DE21-4925-BAC9-E3CA303F32F8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24;p33">
              <a:extLst>
                <a:ext uri="{FF2B5EF4-FFF2-40B4-BE49-F238E27FC236}">
                  <a16:creationId xmlns:a16="http://schemas.microsoft.com/office/drawing/2014/main" id="{DFD244AF-9C8D-423A-BAAA-F5C63391F382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25;p33">
              <a:extLst>
                <a:ext uri="{FF2B5EF4-FFF2-40B4-BE49-F238E27FC236}">
                  <a16:creationId xmlns:a16="http://schemas.microsoft.com/office/drawing/2014/main" id="{ECF2AF1C-8A97-4813-BC72-CA38ECD98E35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6;p33">
              <a:extLst>
                <a:ext uri="{FF2B5EF4-FFF2-40B4-BE49-F238E27FC236}">
                  <a16:creationId xmlns:a16="http://schemas.microsoft.com/office/drawing/2014/main" id="{B35F5230-11F3-4E5B-BDEF-27EF127AAEB4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227;p33">
            <a:extLst>
              <a:ext uri="{FF2B5EF4-FFF2-40B4-BE49-F238E27FC236}">
                <a16:creationId xmlns:a16="http://schemas.microsoft.com/office/drawing/2014/main" id="{30D8E3E1-1BA1-4AC3-9125-B701F062B94F}"/>
              </a:ext>
            </a:extLst>
          </p:cNvPr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54" name="Google Shape;228;p33">
              <a:extLst>
                <a:ext uri="{FF2B5EF4-FFF2-40B4-BE49-F238E27FC236}">
                  <a16:creationId xmlns:a16="http://schemas.microsoft.com/office/drawing/2014/main" id="{A48B5378-BC67-4C53-98EF-18E1B7E65F8A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9;p33">
              <a:extLst>
                <a:ext uri="{FF2B5EF4-FFF2-40B4-BE49-F238E27FC236}">
                  <a16:creationId xmlns:a16="http://schemas.microsoft.com/office/drawing/2014/main" id="{47E1C8FB-6E4B-4327-A3A3-AAC793833059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0;p33">
              <a:extLst>
                <a:ext uri="{FF2B5EF4-FFF2-40B4-BE49-F238E27FC236}">
                  <a16:creationId xmlns:a16="http://schemas.microsoft.com/office/drawing/2014/main" id="{BE9EDF24-88D7-4E18-800E-61910FC18FD2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7" name="Google Shape;231;p33">
              <a:extLst>
                <a:ext uri="{FF2B5EF4-FFF2-40B4-BE49-F238E27FC236}">
                  <a16:creationId xmlns:a16="http://schemas.microsoft.com/office/drawing/2014/main" id="{16EE48AB-79B7-4309-9F2C-9BBAD6C5A32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8" name="Google Shape;232;p33">
                <a:extLst>
                  <a:ext uri="{FF2B5EF4-FFF2-40B4-BE49-F238E27FC236}">
                    <a16:creationId xmlns:a16="http://schemas.microsoft.com/office/drawing/2014/main" id="{48E3440A-DA93-4CD1-8C6F-221C510B7B11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62" name="Google Shape;233;p33">
                  <a:extLst>
                    <a:ext uri="{FF2B5EF4-FFF2-40B4-BE49-F238E27FC236}">
                      <a16:creationId xmlns:a16="http://schemas.microsoft.com/office/drawing/2014/main" id="{432F80FB-2995-4A8D-8CEF-04722CF702FA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234;p33">
                  <a:extLst>
                    <a:ext uri="{FF2B5EF4-FFF2-40B4-BE49-F238E27FC236}">
                      <a16:creationId xmlns:a16="http://schemas.microsoft.com/office/drawing/2014/main" id="{1A1D8043-0454-4E08-9B4C-600622C0FB73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4" name="Google Shape;235;p33">
                    <a:extLst>
                      <a:ext uri="{FF2B5EF4-FFF2-40B4-BE49-F238E27FC236}">
                        <a16:creationId xmlns:a16="http://schemas.microsoft.com/office/drawing/2014/main" id="{73B542E2-956A-4256-AA41-BB51BA4527AE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5" name="Google Shape;236;p33">
                    <a:extLst>
                      <a:ext uri="{FF2B5EF4-FFF2-40B4-BE49-F238E27FC236}">
                        <a16:creationId xmlns:a16="http://schemas.microsoft.com/office/drawing/2014/main" id="{6088192E-BAE4-4202-A74F-7E7A83CE800C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6" name="Google Shape;237;p33">
                      <a:extLst>
                        <a:ext uri="{FF2B5EF4-FFF2-40B4-BE49-F238E27FC236}">
                          <a16:creationId xmlns:a16="http://schemas.microsoft.com/office/drawing/2014/main" id="{89598616-8871-4FE8-8B1A-B9252556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238;p33">
                      <a:extLst>
                        <a:ext uri="{FF2B5EF4-FFF2-40B4-BE49-F238E27FC236}">
                          <a16:creationId xmlns:a16="http://schemas.microsoft.com/office/drawing/2014/main" id="{FA3EF4B6-61D0-493E-A0D3-EB43F1F4E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239;p33">
                      <a:extLst>
                        <a:ext uri="{FF2B5EF4-FFF2-40B4-BE49-F238E27FC236}">
                          <a16:creationId xmlns:a16="http://schemas.microsoft.com/office/drawing/2014/main" id="{8C4928EA-963C-45B0-B2E5-E3C6E7D00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240;p33">
                      <a:extLst>
                        <a:ext uri="{FF2B5EF4-FFF2-40B4-BE49-F238E27FC236}">
                          <a16:creationId xmlns:a16="http://schemas.microsoft.com/office/drawing/2014/main" id="{DF2E1168-D9B2-4E94-ADB4-42D8F24D2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241;p33">
                      <a:extLst>
                        <a:ext uri="{FF2B5EF4-FFF2-40B4-BE49-F238E27FC236}">
                          <a16:creationId xmlns:a16="http://schemas.microsoft.com/office/drawing/2014/main" id="{9C3E2AF1-671F-40D9-ABBE-DA050B89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242;p33">
                      <a:extLst>
                        <a:ext uri="{FF2B5EF4-FFF2-40B4-BE49-F238E27FC236}">
                          <a16:creationId xmlns:a16="http://schemas.microsoft.com/office/drawing/2014/main" id="{59E03C95-5CB4-428D-BA9F-CF4B6AF60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243;p33">
                      <a:extLst>
                        <a:ext uri="{FF2B5EF4-FFF2-40B4-BE49-F238E27FC236}">
                          <a16:creationId xmlns:a16="http://schemas.microsoft.com/office/drawing/2014/main" id="{FD5D61EB-01DC-425C-924C-13D28140B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244;p33">
                      <a:extLst>
                        <a:ext uri="{FF2B5EF4-FFF2-40B4-BE49-F238E27FC236}">
                          <a16:creationId xmlns:a16="http://schemas.microsoft.com/office/drawing/2014/main" id="{111293E1-5760-4369-902D-2C41B283F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245;p33">
                      <a:extLst>
                        <a:ext uri="{FF2B5EF4-FFF2-40B4-BE49-F238E27FC236}">
                          <a16:creationId xmlns:a16="http://schemas.microsoft.com/office/drawing/2014/main" id="{83F9B7C3-D8BD-4E2A-A008-DA5E6606C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246;p33">
                      <a:extLst>
                        <a:ext uri="{FF2B5EF4-FFF2-40B4-BE49-F238E27FC236}">
                          <a16:creationId xmlns:a16="http://schemas.microsoft.com/office/drawing/2014/main" id="{532B64D1-0EA4-439A-8CD7-3C6B106A5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247;p33">
                      <a:extLst>
                        <a:ext uri="{FF2B5EF4-FFF2-40B4-BE49-F238E27FC236}">
                          <a16:creationId xmlns:a16="http://schemas.microsoft.com/office/drawing/2014/main" id="{E41B2C2F-F11D-459E-A0FE-952629A72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248;p33">
                      <a:extLst>
                        <a:ext uri="{FF2B5EF4-FFF2-40B4-BE49-F238E27FC236}">
                          <a16:creationId xmlns:a16="http://schemas.microsoft.com/office/drawing/2014/main" id="{38C01C75-D36C-4BAF-91F5-F222E16BB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249;p33">
                      <a:extLst>
                        <a:ext uri="{FF2B5EF4-FFF2-40B4-BE49-F238E27FC236}">
                          <a16:creationId xmlns:a16="http://schemas.microsoft.com/office/drawing/2014/main" id="{9F30736E-35C2-4E1D-9DDB-AF559B959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250;p33">
                      <a:extLst>
                        <a:ext uri="{FF2B5EF4-FFF2-40B4-BE49-F238E27FC236}">
                          <a16:creationId xmlns:a16="http://schemas.microsoft.com/office/drawing/2014/main" id="{17FB2B2D-0368-4E7D-958D-3C4F20BCC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251;p33">
                      <a:extLst>
                        <a:ext uri="{FF2B5EF4-FFF2-40B4-BE49-F238E27FC236}">
                          <a16:creationId xmlns:a16="http://schemas.microsoft.com/office/drawing/2014/main" id="{E736BDEA-D0CE-42A8-AE5B-36F6A3EA5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252;p33">
                      <a:extLst>
                        <a:ext uri="{FF2B5EF4-FFF2-40B4-BE49-F238E27FC236}">
                          <a16:creationId xmlns:a16="http://schemas.microsoft.com/office/drawing/2014/main" id="{F99136E8-6421-4D98-B395-70B634922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253;p33">
                      <a:extLst>
                        <a:ext uri="{FF2B5EF4-FFF2-40B4-BE49-F238E27FC236}">
                          <a16:creationId xmlns:a16="http://schemas.microsoft.com/office/drawing/2014/main" id="{4DABB70C-EBD3-46D8-B054-1D234CBA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254;p33">
                      <a:extLst>
                        <a:ext uri="{FF2B5EF4-FFF2-40B4-BE49-F238E27FC236}">
                          <a16:creationId xmlns:a16="http://schemas.microsoft.com/office/drawing/2014/main" id="{CE0490B2-A8C6-41B3-9A99-52F1D620E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255;p33">
                      <a:extLst>
                        <a:ext uri="{FF2B5EF4-FFF2-40B4-BE49-F238E27FC236}">
                          <a16:creationId xmlns:a16="http://schemas.microsoft.com/office/drawing/2014/main" id="{10E25E95-E563-48E1-AA55-BFBADA78A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256;p33">
                      <a:extLst>
                        <a:ext uri="{FF2B5EF4-FFF2-40B4-BE49-F238E27FC236}">
                          <a16:creationId xmlns:a16="http://schemas.microsoft.com/office/drawing/2014/main" id="{D279ACED-2EF8-483D-AA15-1E819B095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257;p33">
                      <a:extLst>
                        <a:ext uri="{FF2B5EF4-FFF2-40B4-BE49-F238E27FC236}">
                          <a16:creationId xmlns:a16="http://schemas.microsoft.com/office/drawing/2014/main" id="{1662E4BA-A31F-401C-B887-82A4D72F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258;p33">
                      <a:extLst>
                        <a:ext uri="{FF2B5EF4-FFF2-40B4-BE49-F238E27FC236}">
                          <a16:creationId xmlns:a16="http://schemas.microsoft.com/office/drawing/2014/main" id="{779434EE-6625-4EF2-B14A-ABF74DB3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59" name="Google Shape;259;p33">
                <a:extLst>
                  <a:ext uri="{FF2B5EF4-FFF2-40B4-BE49-F238E27FC236}">
                    <a16:creationId xmlns:a16="http://schemas.microsoft.com/office/drawing/2014/main" id="{AC9981F2-09CE-4B7A-9282-B4F716DFB1D9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60;p33">
                <a:extLst>
                  <a:ext uri="{FF2B5EF4-FFF2-40B4-BE49-F238E27FC236}">
                    <a16:creationId xmlns:a16="http://schemas.microsoft.com/office/drawing/2014/main" id="{EFF64BE3-D470-4145-A030-998835FAF6FD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61;p33">
                <a:extLst>
                  <a:ext uri="{FF2B5EF4-FFF2-40B4-BE49-F238E27FC236}">
                    <a16:creationId xmlns:a16="http://schemas.microsoft.com/office/drawing/2014/main" id="{0654827A-DA5E-406E-BDD3-FE2DCBE1DDA0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11278" y="3567535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56976" y="5427886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48676" y="6104085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42853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63355" y="5649469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277923" y="4102901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3" name="Google Shape;263;p33"/>
          <p:cNvGrpSpPr/>
          <p:nvPr/>
        </p:nvGrpSpPr>
        <p:grpSpPr>
          <a:xfrm>
            <a:off x="70893" y="332168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56476" y="961102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7746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B6329603-079E-49A9-84AF-1C950991996D}"/>
              </a:ext>
            </a:extLst>
          </p:cNvPr>
          <p:cNvSpPr txBox="1"/>
          <p:nvPr/>
        </p:nvSpPr>
        <p:spPr>
          <a:xfrm>
            <a:off x="1273346" y="1809760"/>
            <a:ext cx="96579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(124)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44347" y="594514"/>
            <a:ext cx="45303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13269" y="1573213"/>
            <a:ext cx="12069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-14903" y="5029200"/>
            <a:ext cx="12179197" cy="1821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9305" y="1643658"/>
            <a:ext cx="8830731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endParaRPr lang="en-US" sz="40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8350" y="1643658"/>
            <a:ext cx="106326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50000"/>
              </a:lnSpc>
              <a:tabLst>
                <a:tab pos="446405" algn="l"/>
              </a:tabLs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5" y="480155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36147" y="728601"/>
            <a:ext cx="695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1219170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0973" y="3576689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băng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3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Ngôi</a:t>
              </a:r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38" y="514642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806036" y="220878"/>
            <a:ext cx="7262668" cy="297230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7" y="26174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2537" y="465229"/>
            <a:ext cx="41229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hang</a:t>
            </a:r>
          </a:p>
          <a:p>
            <a:pPr defTabSz="1219170"/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</a:t>
            </a:r>
            <a:r>
              <a:rPr 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defTabSz="1219170"/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424302" y="3425582"/>
            <a:ext cx="2567341" cy="718544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44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ếch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24303" y="4502066"/>
            <a:ext cx="2498710" cy="718543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44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thỏ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517320" y="5597627"/>
            <a:ext cx="2405693" cy="66249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9047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tôm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18" y="0"/>
            <a:ext cx="6663883" cy="685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88015" y="822118"/>
            <a:ext cx="6973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thịt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1219170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phun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0973" y="2769051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mực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rắn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2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0973" y="4359227"/>
              <a:ext cx="1828800" cy="43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chuột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217062" y="251244"/>
            <a:ext cx="8494827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21828" y="785780"/>
            <a:ext cx="8091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khơi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1219170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06479" y="2811296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heo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mập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67336" y="4370447"/>
              <a:ext cx="1828800" cy="4385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32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voi</a:t>
              </a:r>
              <a:endPara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0833 -0.49953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-2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0833 -0.49953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-2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401</Words>
  <Application>Microsoft Office PowerPoint</Application>
  <PresentationFormat>Widescreen</PresentationFormat>
  <Paragraphs>77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Gochi Hand</vt:lpstr>
      <vt:lpstr>Patrick Hand</vt:lpstr>
      <vt:lpstr>Patrick Hand SC</vt:lpstr>
      <vt:lpstr>Quicksand</vt:lpstr>
      <vt:lpstr>SVN-Gretoon</vt:lpstr>
      <vt:lpstr>Times New Roman</vt:lpstr>
      <vt:lpstr>Wingdings</vt:lpstr>
      <vt:lpstr>Office Theme</vt:lpstr>
      <vt:lpstr>1_Office Theme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91</cp:revision>
  <dcterms:created xsi:type="dcterms:W3CDTF">2021-12-12T09:26:29Z</dcterms:created>
  <dcterms:modified xsi:type="dcterms:W3CDTF">2022-05-10T10:23:03Z</dcterms:modified>
</cp:coreProperties>
</file>