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56" r:id="rId6"/>
    <p:sldId id="263" r:id="rId7"/>
    <p:sldId id="262" r:id="rId8"/>
    <p:sldId id="261" r:id="rId9"/>
    <p:sldId id="260" r:id="rId10"/>
    <p:sldId id="259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B127C-E316-4E37-9027-79203549841F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1D87-95A6-464E-ABA9-81AAFCF12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03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B127C-E316-4E37-9027-79203549841F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1D87-95A6-464E-ABA9-81AAFCF12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30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B127C-E316-4E37-9027-79203549841F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1D87-95A6-464E-ABA9-81AAFCF12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618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5950" y="-1140051"/>
            <a:ext cx="6852100" cy="914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6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B127C-E316-4E37-9027-79203549841F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1D87-95A6-464E-ABA9-81AAFCF12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44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B127C-E316-4E37-9027-79203549841F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1D87-95A6-464E-ABA9-81AAFCF12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032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B127C-E316-4E37-9027-79203549841F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1D87-95A6-464E-ABA9-81AAFCF12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284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B127C-E316-4E37-9027-79203549841F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1D87-95A6-464E-ABA9-81AAFCF12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73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B127C-E316-4E37-9027-79203549841F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1D87-95A6-464E-ABA9-81AAFCF12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488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B127C-E316-4E37-9027-79203549841F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1D87-95A6-464E-ABA9-81AAFCF12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40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B127C-E316-4E37-9027-79203549841F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1D87-95A6-464E-ABA9-81AAFCF12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81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B127C-E316-4E37-9027-79203549841F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1D87-95A6-464E-ABA9-81AAFCF12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393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B127C-E316-4E37-9027-79203549841F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F1D87-95A6-464E-ABA9-81AAFCF12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7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GUYEN THI MINH\Desktop\Nền P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1402" y="1143000"/>
            <a:ext cx="7780598" cy="2057400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Arial" pitchFamily="34" charset="0"/>
                <a:cs typeface="Arial" pitchFamily="34" charset="0"/>
              </a:rPr>
              <a:t>CHÀO MỪNG CÁC CON </a:t>
            </a: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Arial" pitchFamily="34" charset="0"/>
                <a:cs typeface="Arial" pitchFamily="34" charset="0"/>
              </a:rPr>
              <a:t>ĐẾN VỚI TIẾT TỰ NHIÊN VÀ XÃ HỘI LỚP 2</a:t>
            </a:r>
          </a:p>
        </p:txBody>
      </p:sp>
    </p:spTree>
    <p:extLst>
      <p:ext uri="{BB962C8B-B14F-4D97-AF65-F5344CB8AC3E}">
        <p14:creationId xmlns:p14="http://schemas.microsoft.com/office/powerpoint/2010/main" val="46015468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êm một ngọn núi lửa phun trào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4506.5824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" y="304800"/>
            <a:ext cx="81534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92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557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600200"/>
            <a:ext cx="346075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5" y="3352800"/>
            <a:ext cx="54070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Box 6"/>
          <p:cNvSpPr txBox="1">
            <a:spLocks noChangeArrowheads="1"/>
          </p:cNvSpPr>
          <p:nvPr/>
        </p:nvSpPr>
        <p:spPr bwMode="auto">
          <a:xfrm>
            <a:off x="429505" y="609600"/>
            <a:ext cx="856209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Chào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tạm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biệt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con.</a:t>
            </a:r>
          </a:p>
          <a:p>
            <a:pPr eaLnBrk="1" hangingPunct="1"/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ngoan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tốt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8" name="椭圆 2730"/>
          <p:cNvSpPr/>
          <p:nvPr/>
        </p:nvSpPr>
        <p:spPr>
          <a:xfrm>
            <a:off x="331373" y="175109"/>
            <a:ext cx="1001786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pic>
        <p:nvPicPr>
          <p:cNvPr id="23563" name="1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174625"/>
            <a:ext cx="22082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79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9"/>
          <p:cNvPicPr>
            <a:picLocks noChangeAspect="1"/>
          </p:cNvPicPr>
          <p:nvPr/>
        </p:nvPicPr>
        <p:blipFill rotWithShape="1">
          <a:blip r:embed="rId2" cstate="screen"/>
          <a:srcRect l="9168" r="13475"/>
          <a:stretch/>
        </p:blipFill>
        <p:spPr>
          <a:xfrm flipH="1">
            <a:off x="-228600" y="24357"/>
            <a:ext cx="9372600" cy="679900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65512" y="1185081"/>
            <a:ext cx="1263034" cy="1230575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7820" y="1413154"/>
            <a:ext cx="1580056" cy="762401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20  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87876" y="1357735"/>
            <a:ext cx="7127524" cy="93099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tượng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thiên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tai (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00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1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953000"/>
            <a:ext cx="908208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184512" y="762010"/>
            <a:ext cx="497680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alt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alt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đạt</a:t>
            </a:r>
            <a:r>
              <a:rPr lang="en-US" altLang="en-US" sz="44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44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152400" y="1531451"/>
            <a:ext cx="884713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nêu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rủi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ro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thiên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tai (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thiệt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hại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mạng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con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tài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sản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mà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thiên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tai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gây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ra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).</a:t>
            </a:r>
            <a:endParaRPr lang="en-US" alt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11"/>
          <p:cNvSpPr>
            <a:spLocks noChangeArrowheads="1"/>
          </p:cNvSpPr>
          <p:nvPr/>
        </p:nvSpPr>
        <p:spPr bwMode="auto">
          <a:xfrm>
            <a:off x="138544" y="2876700"/>
            <a:ext cx="87407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3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sử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dụng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kiến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thức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cuộc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hàng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ngày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3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7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55" y="304800"/>
            <a:ext cx="73914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2843816" y="3299786"/>
            <a:ext cx="3962400" cy="99536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alt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phá</a:t>
            </a:r>
            <a:r>
              <a:rPr lang="en-US" alt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defRPr/>
            </a:pP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69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hthangpc.VN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284025"/>
            <a:ext cx="8001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 noChangeArrowheads="1"/>
          </p:cNvSpPr>
          <p:nvPr/>
        </p:nvSpPr>
        <p:spPr>
          <a:xfrm>
            <a:off x="744680" y="297880"/>
            <a:ext cx="8425295" cy="99536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Hãy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trao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đổi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rủi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ro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thiên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tai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hoàn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phiếu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tập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gợi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ý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dưới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đây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 eaLnBrk="1" hangingPunct="1">
              <a:defRPr/>
            </a:pP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alt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41" y="1133907"/>
            <a:ext cx="8977744" cy="545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69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072195"/>
              </p:ext>
            </p:extLst>
          </p:nvPr>
        </p:nvGraphicFramePr>
        <p:xfrm>
          <a:off x="0" y="160559"/>
          <a:ext cx="9143999" cy="6621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0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75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63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98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7083">
                <a:tc grid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1056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Hiện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tượng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thiên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tai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Một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số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rủi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ro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thiên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tai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về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673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Sức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khoẻ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và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tính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mạng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con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người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Tài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sản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Môi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trường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917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Hạn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hán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Thiếu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nước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sinh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hoạt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dẫn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đến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bệnh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tật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Giảm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năng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suất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cây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trồng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thu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nhập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của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lao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động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nông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nghiệp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Huỷ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hoại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các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loài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thực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vật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động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vật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39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Lũ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lụt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Mất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tích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bị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cuốn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trôi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vì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nước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lũ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Nhà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cửa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bị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cuốn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trôi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sập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đổ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gây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ra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sạt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lở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đất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ngập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úng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Gây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ô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nhiễm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nguồn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nước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bùng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phát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nhiều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bệnh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dịch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40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 noChangeArrowheads="1"/>
          </p:cNvSpPr>
          <p:nvPr/>
        </p:nvSpPr>
        <p:spPr>
          <a:xfrm>
            <a:off x="2930243" y="210964"/>
            <a:ext cx="3065320" cy="49768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dirty="0" smtClean="0">
                <a:latin typeface="Arial" pitchFamily="34" charset="0"/>
                <a:cs typeface="Arial" pitchFamily="34" charset="0"/>
              </a:rPr>
              <a:t>PHIẾU HỌC TẬP</a:t>
            </a:r>
            <a:br>
              <a:rPr lang="en-US" altLang="en-US" sz="2800" b="1" dirty="0" smtClean="0">
                <a:latin typeface="Arial" pitchFamily="34" charset="0"/>
                <a:cs typeface="Arial" pitchFamily="34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 noChangeArrowheads="1"/>
          </p:cNvSpPr>
          <p:nvPr/>
        </p:nvSpPr>
        <p:spPr>
          <a:xfrm>
            <a:off x="117750" y="564024"/>
            <a:ext cx="1104903" cy="49768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Nhóm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altLang="en-US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altLang="en-US" sz="2400" b="1" dirty="0" smtClean="0">
                <a:latin typeface="Arial" pitchFamily="34" charset="0"/>
                <a:cs typeface="Arial" pitchFamily="34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79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nhthangpc.VN\Desktop\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"/>
          <a:stretch/>
        </p:blipFill>
        <p:spPr bwMode="auto">
          <a:xfrm>
            <a:off x="0" y="2209800"/>
            <a:ext cx="8991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914400" y="2438400"/>
            <a:ext cx="7772400" cy="1524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 noChangeArrowheads="1"/>
          </p:cNvSpPr>
          <p:nvPr/>
        </p:nvSpPr>
        <p:spPr>
          <a:xfrm>
            <a:off x="1260764" y="2557463"/>
            <a:ext cx="7086600" cy="99536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hiện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tượng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thiên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tai: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bão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lũ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lụt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, …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gây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ra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nhiều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thiệt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hại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sức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khoẻ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mạng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con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tài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sản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môi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en-US" alt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27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nhthangpc.VN\Desktop\z3395420951947_45e345557c35320d09d1eaf8444b2f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23902" r="27427" b="23560"/>
          <a:stretch/>
        </p:blipFill>
        <p:spPr bwMode="auto">
          <a:xfrm rot="5400000">
            <a:off x="1066800" y="-1066800"/>
            <a:ext cx="70104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98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4600" y="6140273"/>
            <a:ext cx="3733800" cy="64152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Minhthangpc.VN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762000" cy="56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942109" y="73275"/>
            <a:ext cx="5503720" cy="49768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Nói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hiện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tượng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thiên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tai.</a:t>
            </a:r>
            <a:br>
              <a:rPr lang="en-US" alt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Minhthangpc.VN\Desktop\tải xuố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9" y="657650"/>
            <a:ext cx="4315691" cy="254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inhthangpc.VN\Desktop\tải xuống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43794"/>
            <a:ext cx="4114800" cy="254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Minhthangpc.VN\Desktop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3" y="3276582"/>
            <a:ext cx="4315691" cy="274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Minhthangpc.VN\Desktop\images 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455" y="3283508"/>
            <a:ext cx="4114800" cy="273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 noChangeArrowheads="1"/>
          </p:cNvSpPr>
          <p:nvPr/>
        </p:nvSpPr>
        <p:spPr>
          <a:xfrm>
            <a:off x="2514600" y="6140273"/>
            <a:ext cx="3931229" cy="49768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600" b="1" dirty="0" err="1" smtClean="0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alt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alt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latin typeface="Times New Roman" pitchFamily="18" charset="0"/>
                <a:cs typeface="Times New Roman" pitchFamily="18" charset="0"/>
              </a:rPr>
              <a:t>phun</a:t>
            </a:r>
            <a:r>
              <a:rPr lang="en-US" alt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latin typeface="Times New Roman" pitchFamily="18" charset="0"/>
                <a:cs typeface="Times New Roman" pitchFamily="18" charset="0"/>
              </a:rPr>
              <a:t>trào</a:t>
            </a:r>
            <a:endParaRPr lang="en-US" altLang="en-US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26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282</Words>
  <Application>Microsoft Office PowerPoint</Application>
  <PresentationFormat>On-screen Show (4:3)</PresentationFormat>
  <Paragraphs>36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宋体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Admin</cp:lastModifiedBy>
  <cp:revision>47</cp:revision>
  <dcterms:created xsi:type="dcterms:W3CDTF">2022-05-05T22:14:38Z</dcterms:created>
  <dcterms:modified xsi:type="dcterms:W3CDTF">2022-05-07T15:17:59Z</dcterms:modified>
</cp:coreProperties>
</file>