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26"/>
  </p:notesMasterIdLst>
  <p:sldIdLst>
    <p:sldId id="257" r:id="rId7"/>
    <p:sldId id="295" r:id="rId8"/>
    <p:sldId id="261" r:id="rId9"/>
    <p:sldId id="303" r:id="rId10"/>
    <p:sldId id="309" r:id="rId11"/>
    <p:sldId id="301" r:id="rId12"/>
    <p:sldId id="265" r:id="rId13"/>
    <p:sldId id="278" r:id="rId14"/>
    <p:sldId id="279" r:id="rId15"/>
    <p:sldId id="280" r:id="rId16"/>
    <p:sldId id="283" r:id="rId17"/>
    <p:sldId id="287" r:id="rId18"/>
    <p:sldId id="288" r:id="rId19"/>
    <p:sldId id="290" r:id="rId20"/>
    <p:sldId id="272" r:id="rId21"/>
    <p:sldId id="310" r:id="rId22"/>
    <p:sldId id="311" r:id="rId23"/>
    <p:sldId id="312" r:id="rId24"/>
    <p:sldId id="307" r:id="rId25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82268-FEAA-4FA6-91C0-24294653E0BF}" type="datetimeFigureOut">
              <a:rPr lang="vi-VN" smtClean="0"/>
              <a:t>12/05/2022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9785E-1488-4F2C-8F7F-AA6E82E0B07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8131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5540b6adc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5540b6adc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7697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g5540b6adc3_2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" name="Google Shape;1415;g5540b6adc3_2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5085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/>
              <a:t>12/05/2022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1777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/>
              <a:t>12/05/2022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4160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/>
              <a:t>12/05/2022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3558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80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641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794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75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076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749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764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249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/>
              <a:t>12/05/2022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2944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489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161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931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477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4431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1877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0090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9376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2685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387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/>
              <a:t>12/05/2022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74405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29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6294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298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229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01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0853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2087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202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8128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993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/>
              <a:t>12/05/2022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5340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2744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1583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010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7532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9949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3022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0820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4094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8207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21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/>
              <a:t>12/05/2022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48203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0170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4039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1778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2092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0453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0419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37595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 ">
  <p:cSld name="TABLE OF CONTENT ">
    <p:bg>
      <p:bgPr>
        <a:solidFill>
          <a:srgbClr val="AFA8D0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"/>
            <a:ext cx="9144000" cy="694107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3089688" y="1414733"/>
            <a:ext cx="21114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3089699" y="1725667"/>
            <a:ext cx="15186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title" idx="2" hasCustomPrompt="1"/>
          </p:nvPr>
        </p:nvSpPr>
        <p:spPr>
          <a:xfrm>
            <a:off x="2165299" y="1272400"/>
            <a:ext cx="1031100" cy="109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4"/>
          <p:cNvSpPr txBox="1">
            <a:spLocks noGrp="1"/>
          </p:cNvSpPr>
          <p:nvPr>
            <p:ph type="ctrTitle" idx="3"/>
          </p:nvPr>
        </p:nvSpPr>
        <p:spPr>
          <a:xfrm>
            <a:off x="5335138" y="1414733"/>
            <a:ext cx="21114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ubTitle" idx="4"/>
          </p:nvPr>
        </p:nvSpPr>
        <p:spPr>
          <a:xfrm>
            <a:off x="5335147" y="1725667"/>
            <a:ext cx="15186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 idx="5" hasCustomPrompt="1"/>
          </p:nvPr>
        </p:nvSpPr>
        <p:spPr>
          <a:xfrm>
            <a:off x="4413250" y="1272400"/>
            <a:ext cx="1031100" cy="109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8" name="Google Shape;28;p4"/>
          <p:cNvSpPr txBox="1">
            <a:spLocks noGrp="1"/>
          </p:cNvSpPr>
          <p:nvPr>
            <p:ph type="ctrTitle" idx="6"/>
          </p:nvPr>
        </p:nvSpPr>
        <p:spPr>
          <a:xfrm>
            <a:off x="3089688" y="2796200"/>
            <a:ext cx="21114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ubTitle" idx="7"/>
          </p:nvPr>
        </p:nvSpPr>
        <p:spPr>
          <a:xfrm>
            <a:off x="3089699" y="3107133"/>
            <a:ext cx="15186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title" idx="8" hasCustomPrompt="1"/>
          </p:nvPr>
        </p:nvSpPr>
        <p:spPr>
          <a:xfrm>
            <a:off x="2165299" y="2653867"/>
            <a:ext cx="1031100" cy="109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1" name="Google Shape;31;p4"/>
          <p:cNvSpPr txBox="1">
            <a:spLocks noGrp="1"/>
          </p:cNvSpPr>
          <p:nvPr>
            <p:ph type="ctrTitle" idx="9"/>
          </p:nvPr>
        </p:nvSpPr>
        <p:spPr>
          <a:xfrm>
            <a:off x="5335138" y="2796200"/>
            <a:ext cx="21114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ubTitle" idx="13"/>
          </p:nvPr>
        </p:nvSpPr>
        <p:spPr>
          <a:xfrm>
            <a:off x="5335147" y="3107133"/>
            <a:ext cx="15186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title" idx="14" hasCustomPrompt="1"/>
          </p:nvPr>
        </p:nvSpPr>
        <p:spPr>
          <a:xfrm>
            <a:off x="4413250" y="2653867"/>
            <a:ext cx="1031100" cy="109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4" name="Google Shape;34;p4"/>
          <p:cNvSpPr txBox="1">
            <a:spLocks noGrp="1"/>
          </p:cNvSpPr>
          <p:nvPr>
            <p:ph type="ctrTitle" idx="15"/>
          </p:nvPr>
        </p:nvSpPr>
        <p:spPr>
          <a:xfrm>
            <a:off x="3089688" y="4177667"/>
            <a:ext cx="21114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ubTitle" idx="16"/>
          </p:nvPr>
        </p:nvSpPr>
        <p:spPr>
          <a:xfrm>
            <a:off x="3089699" y="4488600"/>
            <a:ext cx="15186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title" idx="17" hasCustomPrompt="1"/>
          </p:nvPr>
        </p:nvSpPr>
        <p:spPr>
          <a:xfrm>
            <a:off x="2165299" y="4035333"/>
            <a:ext cx="1031100" cy="109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7" name="Google Shape;37;p4"/>
          <p:cNvSpPr txBox="1">
            <a:spLocks noGrp="1"/>
          </p:cNvSpPr>
          <p:nvPr>
            <p:ph type="ctrTitle" idx="18"/>
          </p:nvPr>
        </p:nvSpPr>
        <p:spPr>
          <a:xfrm>
            <a:off x="5335138" y="4177667"/>
            <a:ext cx="21114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ubTitle" idx="19"/>
          </p:nvPr>
        </p:nvSpPr>
        <p:spPr>
          <a:xfrm>
            <a:off x="5335147" y="4488600"/>
            <a:ext cx="15186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title" idx="20" hasCustomPrompt="1"/>
          </p:nvPr>
        </p:nvSpPr>
        <p:spPr>
          <a:xfrm>
            <a:off x="4413250" y="4035333"/>
            <a:ext cx="1031100" cy="109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0470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TITLE + SUBTITLE">
    <p:bg>
      <p:bgPr>
        <a:solidFill>
          <a:srgbClr val="AFA8D0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5"/>
          <p:cNvSpPr txBox="1">
            <a:spLocks noGrp="1"/>
          </p:cNvSpPr>
          <p:nvPr>
            <p:ph type="title" hasCustomPrompt="1"/>
          </p:nvPr>
        </p:nvSpPr>
        <p:spPr>
          <a:xfrm>
            <a:off x="609427" y="2057667"/>
            <a:ext cx="20511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3" name="Google Shape;43;p5"/>
          <p:cNvSpPr txBox="1">
            <a:spLocks noGrp="1"/>
          </p:cNvSpPr>
          <p:nvPr>
            <p:ph type="ctrTitle" idx="2"/>
          </p:nvPr>
        </p:nvSpPr>
        <p:spPr>
          <a:xfrm>
            <a:off x="609425" y="3469167"/>
            <a:ext cx="68211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 flipH="1">
            <a:off x="609425" y="4812667"/>
            <a:ext cx="31083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12679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bg>
      <p:bgPr>
        <a:solidFill>
          <a:srgbClr val="AFA8D0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6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>
            <a:off x="7276625" y="-1"/>
            <a:ext cx="1867380" cy="2205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6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 rot="-5400000" flipH="1">
            <a:off x="-417880" y="4786049"/>
            <a:ext cx="2489840" cy="1654099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6"/>
          <p:cNvSpPr txBox="1">
            <a:spLocks noGrp="1"/>
          </p:cNvSpPr>
          <p:nvPr>
            <p:ph type="subTitle" idx="1"/>
          </p:nvPr>
        </p:nvSpPr>
        <p:spPr>
          <a:xfrm>
            <a:off x="2699100" y="1681500"/>
            <a:ext cx="3745800" cy="4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ctrTitle"/>
          </p:nvPr>
        </p:nvSpPr>
        <p:spPr>
          <a:xfrm>
            <a:off x="899250" y="5504167"/>
            <a:ext cx="73455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9646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/>
              <a:t>12/05/2022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62785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FOUR COLUMNS">
    <p:bg>
      <p:bgPr>
        <a:solidFill>
          <a:srgbClr val="AFA8D0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subTitle" idx="1"/>
          </p:nvPr>
        </p:nvSpPr>
        <p:spPr>
          <a:xfrm>
            <a:off x="2982000" y="1624133"/>
            <a:ext cx="15771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ubTitle" idx="2"/>
          </p:nvPr>
        </p:nvSpPr>
        <p:spPr>
          <a:xfrm>
            <a:off x="2982000" y="1197733"/>
            <a:ext cx="15771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ubTitle" idx="3"/>
          </p:nvPr>
        </p:nvSpPr>
        <p:spPr>
          <a:xfrm>
            <a:off x="5977900" y="1624133"/>
            <a:ext cx="15771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ubTitle" idx="4"/>
          </p:nvPr>
        </p:nvSpPr>
        <p:spPr>
          <a:xfrm>
            <a:off x="5977900" y="1197733"/>
            <a:ext cx="15771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ubTitle" idx="5"/>
          </p:nvPr>
        </p:nvSpPr>
        <p:spPr>
          <a:xfrm>
            <a:off x="2982000" y="3834467"/>
            <a:ext cx="15771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ubTitle" idx="6"/>
          </p:nvPr>
        </p:nvSpPr>
        <p:spPr>
          <a:xfrm>
            <a:off x="2982000" y="3408067"/>
            <a:ext cx="15771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ubTitle" idx="7"/>
          </p:nvPr>
        </p:nvSpPr>
        <p:spPr>
          <a:xfrm>
            <a:off x="5977900" y="3834467"/>
            <a:ext cx="15771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ubTitle" idx="8"/>
          </p:nvPr>
        </p:nvSpPr>
        <p:spPr>
          <a:xfrm>
            <a:off x="5977900" y="3408067"/>
            <a:ext cx="15771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ctrTitle"/>
          </p:nvPr>
        </p:nvSpPr>
        <p:spPr>
          <a:xfrm>
            <a:off x="899250" y="5504167"/>
            <a:ext cx="73455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1083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35">
          <p15:clr>
            <a:srgbClr val="FA7B17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bg>
      <p:bgPr>
        <a:solidFill>
          <a:srgbClr val="AFA8D0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>
            <a:spLocks noGrp="1"/>
          </p:cNvSpPr>
          <p:nvPr>
            <p:ph type="ctrTitle"/>
          </p:nvPr>
        </p:nvSpPr>
        <p:spPr>
          <a:xfrm>
            <a:off x="899250" y="5504167"/>
            <a:ext cx="73455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ubTitle" idx="1"/>
          </p:nvPr>
        </p:nvSpPr>
        <p:spPr>
          <a:xfrm>
            <a:off x="1242275" y="3321333"/>
            <a:ext cx="30627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ubTitle" idx="2"/>
          </p:nvPr>
        </p:nvSpPr>
        <p:spPr>
          <a:xfrm>
            <a:off x="1745525" y="1256900"/>
            <a:ext cx="20562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ubTitle" idx="3"/>
          </p:nvPr>
        </p:nvSpPr>
        <p:spPr>
          <a:xfrm>
            <a:off x="4839025" y="3321333"/>
            <a:ext cx="30627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subTitle" idx="4"/>
          </p:nvPr>
        </p:nvSpPr>
        <p:spPr>
          <a:xfrm>
            <a:off x="5342275" y="1256900"/>
            <a:ext cx="20562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30379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35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rgbClr val="AFA8D0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9"/>
          <p:cNvPicPr preferRelativeResize="0"/>
          <p:nvPr/>
        </p:nvPicPr>
        <p:blipFill rotWithShape="1">
          <a:blip r:embed="rId2">
            <a:alphaModFix/>
          </a:blip>
          <a:srcRect l="6670" t="23465" r="19457"/>
          <a:stretch/>
        </p:blipFill>
        <p:spPr>
          <a:xfrm>
            <a:off x="0" y="2643000"/>
            <a:ext cx="5430600" cy="42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9"/>
          <p:cNvPicPr preferRelativeResize="0"/>
          <p:nvPr/>
        </p:nvPicPr>
        <p:blipFill rotWithShape="1">
          <a:blip r:embed="rId3">
            <a:alphaModFix/>
          </a:blip>
          <a:srcRect l="60718" b="38141"/>
          <a:stretch/>
        </p:blipFill>
        <p:spPr>
          <a:xfrm>
            <a:off x="7566550" y="0"/>
            <a:ext cx="1577450" cy="186302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9"/>
          <p:cNvSpPr txBox="1">
            <a:spLocks noGrp="1"/>
          </p:cNvSpPr>
          <p:nvPr>
            <p:ph type="ctrTitle"/>
          </p:nvPr>
        </p:nvSpPr>
        <p:spPr>
          <a:xfrm>
            <a:off x="2788350" y="3833600"/>
            <a:ext cx="3567300" cy="4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ubTitle" idx="1"/>
          </p:nvPr>
        </p:nvSpPr>
        <p:spPr>
          <a:xfrm flipH="1">
            <a:off x="2454725" y="3024400"/>
            <a:ext cx="4234500" cy="8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31301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1">
  <p:cSld name="TITLE + SUBTITLE 1">
    <p:bg>
      <p:bgPr>
        <a:solidFill>
          <a:srgbClr val="AFA8D0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0"/>
          <p:cNvPicPr preferRelativeResize="0"/>
          <p:nvPr/>
        </p:nvPicPr>
        <p:blipFill rotWithShape="1">
          <a:blip r:embed="rId2">
            <a:alphaModFix/>
          </a:blip>
          <a:srcRect l="22124" b="5401"/>
          <a:stretch/>
        </p:blipFill>
        <p:spPr>
          <a:xfrm>
            <a:off x="0" y="0"/>
            <a:ext cx="75278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 txBox="1">
            <a:spLocks noGrp="1"/>
          </p:cNvSpPr>
          <p:nvPr>
            <p:ph type="title" hasCustomPrompt="1"/>
          </p:nvPr>
        </p:nvSpPr>
        <p:spPr>
          <a:xfrm flipH="1">
            <a:off x="6480625" y="2057667"/>
            <a:ext cx="20511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4" name="Google Shape;74;p10"/>
          <p:cNvSpPr txBox="1">
            <a:spLocks noGrp="1"/>
          </p:cNvSpPr>
          <p:nvPr>
            <p:ph type="ctrTitle" idx="2"/>
          </p:nvPr>
        </p:nvSpPr>
        <p:spPr>
          <a:xfrm flipH="1">
            <a:off x="1710625" y="3469167"/>
            <a:ext cx="68211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subTitle" idx="1"/>
          </p:nvPr>
        </p:nvSpPr>
        <p:spPr>
          <a:xfrm>
            <a:off x="5423425" y="4812667"/>
            <a:ext cx="31083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87449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">
  <p:cSld name="TITLE + DESIGN ">
    <p:bg>
      <p:bgPr>
        <a:solidFill>
          <a:srgbClr val="AFA8D0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ctrTitle"/>
          </p:nvPr>
        </p:nvSpPr>
        <p:spPr>
          <a:xfrm>
            <a:off x="899250" y="5504167"/>
            <a:ext cx="73455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01952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1">
  <p:cSld name="FOUR COLUMNS 1">
    <p:bg>
      <p:bgPr>
        <a:solidFill>
          <a:srgbClr val="AFA8D0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2"/>
          <p:cNvPicPr preferRelativeResize="0"/>
          <p:nvPr/>
        </p:nvPicPr>
        <p:blipFill rotWithShape="1">
          <a:blip r:embed="rId2">
            <a:alphaModFix/>
          </a:blip>
          <a:srcRect l="13058" t="14965" b="58884"/>
          <a:stretch/>
        </p:blipFill>
        <p:spPr>
          <a:xfrm>
            <a:off x="2274575" y="5308404"/>
            <a:ext cx="6869420" cy="154959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2"/>
          <p:cNvSpPr txBox="1">
            <a:spLocks noGrp="1"/>
          </p:cNvSpPr>
          <p:nvPr>
            <p:ph type="ctrTitle"/>
          </p:nvPr>
        </p:nvSpPr>
        <p:spPr>
          <a:xfrm>
            <a:off x="899250" y="5504167"/>
            <a:ext cx="73455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ubTitle" idx="1"/>
          </p:nvPr>
        </p:nvSpPr>
        <p:spPr>
          <a:xfrm>
            <a:off x="1366125" y="3591367"/>
            <a:ext cx="15771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subTitle" idx="2"/>
          </p:nvPr>
        </p:nvSpPr>
        <p:spPr>
          <a:xfrm>
            <a:off x="1366125" y="3164967"/>
            <a:ext cx="15771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ubTitle" idx="3"/>
          </p:nvPr>
        </p:nvSpPr>
        <p:spPr>
          <a:xfrm>
            <a:off x="3004125" y="3591367"/>
            <a:ext cx="15771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ubTitle" idx="4"/>
          </p:nvPr>
        </p:nvSpPr>
        <p:spPr>
          <a:xfrm>
            <a:off x="3004125" y="3164967"/>
            <a:ext cx="15771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ubTitle" idx="5"/>
          </p:nvPr>
        </p:nvSpPr>
        <p:spPr>
          <a:xfrm>
            <a:off x="4642125" y="3591367"/>
            <a:ext cx="15771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ubTitle" idx="6"/>
          </p:nvPr>
        </p:nvSpPr>
        <p:spPr>
          <a:xfrm>
            <a:off x="4642125" y="3164967"/>
            <a:ext cx="15771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subTitle" idx="7"/>
          </p:nvPr>
        </p:nvSpPr>
        <p:spPr>
          <a:xfrm>
            <a:off x="6280125" y="3591367"/>
            <a:ext cx="15771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ubTitle" idx="8"/>
          </p:nvPr>
        </p:nvSpPr>
        <p:spPr>
          <a:xfrm>
            <a:off x="6280125" y="3164967"/>
            <a:ext cx="15771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03533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2">
  <p:cSld name="TITLE + SUBTITLE 2">
    <p:bg>
      <p:bgPr>
        <a:solidFill>
          <a:srgbClr val="AFA8D0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3"/>
          <p:cNvPicPr preferRelativeResize="0"/>
          <p:nvPr/>
        </p:nvPicPr>
        <p:blipFill rotWithShape="1">
          <a:blip r:embed="rId2">
            <a:alphaModFix/>
          </a:blip>
          <a:srcRect l="11620" r="3991"/>
          <a:stretch/>
        </p:blipFill>
        <p:spPr>
          <a:xfrm>
            <a:off x="1776125" y="0"/>
            <a:ext cx="7256070" cy="64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>
            <a:spLocks noGrp="1"/>
          </p:cNvSpPr>
          <p:nvPr>
            <p:ph type="title" hasCustomPrompt="1"/>
          </p:nvPr>
        </p:nvSpPr>
        <p:spPr>
          <a:xfrm>
            <a:off x="609427" y="2057667"/>
            <a:ext cx="20511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2" name="Google Shape;92;p13"/>
          <p:cNvSpPr txBox="1">
            <a:spLocks noGrp="1"/>
          </p:cNvSpPr>
          <p:nvPr>
            <p:ph type="ctrTitle" idx="2"/>
          </p:nvPr>
        </p:nvSpPr>
        <p:spPr>
          <a:xfrm>
            <a:off x="609425" y="3469167"/>
            <a:ext cx="68211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1"/>
          </p:nvPr>
        </p:nvSpPr>
        <p:spPr>
          <a:xfrm flipH="1">
            <a:off x="609425" y="4812667"/>
            <a:ext cx="31083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16072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3">
  <p:cSld name="TITLE + SUBTITLE 3">
    <p:bg>
      <p:bgPr>
        <a:solidFill>
          <a:srgbClr val="AFA8D0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3"/>
            <a:ext cx="9144000" cy="685803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>
            <a:spLocks noGrp="1"/>
          </p:cNvSpPr>
          <p:nvPr>
            <p:ph type="title" hasCustomPrompt="1"/>
          </p:nvPr>
        </p:nvSpPr>
        <p:spPr>
          <a:xfrm flipH="1">
            <a:off x="6480625" y="2057667"/>
            <a:ext cx="20511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7" name="Google Shape;97;p14"/>
          <p:cNvSpPr txBox="1">
            <a:spLocks noGrp="1"/>
          </p:cNvSpPr>
          <p:nvPr>
            <p:ph type="ctrTitle" idx="2"/>
          </p:nvPr>
        </p:nvSpPr>
        <p:spPr>
          <a:xfrm flipH="1">
            <a:off x="1710625" y="3469167"/>
            <a:ext cx="68211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5423425" y="4812667"/>
            <a:ext cx="31083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78165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TITLE + DESIGN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ctrTitle"/>
          </p:nvPr>
        </p:nvSpPr>
        <p:spPr>
          <a:xfrm>
            <a:off x="899250" y="5504167"/>
            <a:ext cx="73455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30554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 + DESIGN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ctrTitle"/>
          </p:nvPr>
        </p:nvSpPr>
        <p:spPr>
          <a:xfrm>
            <a:off x="899250" y="5504167"/>
            <a:ext cx="73455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523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/>
              <a:t>12/05/2022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01963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 + TEXT 1">
    <p:bg>
      <p:bgPr>
        <a:solidFill>
          <a:srgbClr val="AFA8D0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ctrTitle"/>
          </p:nvPr>
        </p:nvSpPr>
        <p:spPr>
          <a:xfrm>
            <a:off x="899250" y="5504167"/>
            <a:ext cx="73455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105" name="Google Shape;105;p17"/>
          <p:cNvPicPr preferRelativeResize="0"/>
          <p:nvPr/>
        </p:nvPicPr>
        <p:blipFill rotWithShape="1">
          <a:blip r:embed="rId2">
            <a:alphaModFix/>
          </a:blip>
          <a:srcRect r="69858" b="58913"/>
          <a:stretch/>
        </p:blipFill>
        <p:spPr>
          <a:xfrm>
            <a:off x="8675" y="1"/>
            <a:ext cx="1434000" cy="1466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08426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3">
  <p:cSld name="TITLE + DESIGN 3">
    <p:bg>
      <p:bgPr>
        <a:solidFill>
          <a:srgbClr val="AFA8D0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8"/>
          <p:cNvPicPr preferRelativeResize="0"/>
          <p:nvPr/>
        </p:nvPicPr>
        <p:blipFill rotWithShape="1">
          <a:blip r:embed="rId2">
            <a:alphaModFix/>
          </a:blip>
          <a:srcRect t="9" b="9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 rotWithShape="1">
          <a:blip r:embed="rId3">
            <a:alphaModFix/>
          </a:blip>
          <a:srcRect b="73756"/>
          <a:stretch/>
        </p:blipFill>
        <p:spPr>
          <a:xfrm>
            <a:off x="4923375" y="6027270"/>
            <a:ext cx="4220620" cy="83072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 txBox="1">
            <a:spLocks noGrp="1"/>
          </p:cNvSpPr>
          <p:nvPr>
            <p:ph type="ctrTitle"/>
          </p:nvPr>
        </p:nvSpPr>
        <p:spPr>
          <a:xfrm>
            <a:off x="899250" y="5504167"/>
            <a:ext cx="73455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2529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4">
  <p:cSld name="TITLE + SUBTITLE 4">
    <p:bg>
      <p:bgPr>
        <a:solidFill>
          <a:srgbClr val="AFA8D0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9"/>
          <p:cNvPicPr preferRelativeResize="0"/>
          <p:nvPr/>
        </p:nvPicPr>
        <p:blipFill rotWithShape="1">
          <a:blip r:embed="rId2">
            <a:alphaModFix/>
          </a:blip>
          <a:srcRect l="30429"/>
          <a:stretch/>
        </p:blipFill>
        <p:spPr>
          <a:xfrm>
            <a:off x="2782300" y="0"/>
            <a:ext cx="63617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>
            <a:spLocks noGrp="1"/>
          </p:cNvSpPr>
          <p:nvPr>
            <p:ph type="title" hasCustomPrompt="1"/>
          </p:nvPr>
        </p:nvSpPr>
        <p:spPr>
          <a:xfrm>
            <a:off x="609427" y="2057667"/>
            <a:ext cx="20511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13" name="Google Shape;113;p19"/>
          <p:cNvSpPr txBox="1">
            <a:spLocks noGrp="1"/>
          </p:cNvSpPr>
          <p:nvPr>
            <p:ph type="ctrTitle" idx="2"/>
          </p:nvPr>
        </p:nvSpPr>
        <p:spPr>
          <a:xfrm>
            <a:off x="609425" y="3469167"/>
            <a:ext cx="68211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subTitle" idx="1"/>
          </p:nvPr>
        </p:nvSpPr>
        <p:spPr>
          <a:xfrm flipH="1">
            <a:off x="609425" y="4812667"/>
            <a:ext cx="31083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26188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 4">
  <p:cSld name="TITLE + DESIGN  4">
    <p:bg>
      <p:bgPr>
        <a:solidFill>
          <a:srgbClr val="AFA8D0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0"/>
          <p:cNvPicPr preferRelativeResize="0"/>
          <p:nvPr/>
        </p:nvPicPr>
        <p:blipFill rotWithShape="1">
          <a:blip r:embed="rId2">
            <a:alphaModFix/>
          </a:blip>
          <a:srcRect l="33457"/>
          <a:stretch/>
        </p:blipFill>
        <p:spPr>
          <a:xfrm rot="10800000">
            <a:off x="0" y="2252632"/>
            <a:ext cx="4085250" cy="4605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 rotWithShape="1">
          <a:blip r:embed="rId3">
            <a:alphaModFix/>
          </a:blip>
          <a:srcRect l="32313" b="44084"/>
          <a:stretch/>
        </p:blipFill>
        <p:spPr>
          <a:xfrm>
            <a:off x="3481425" y="0"/>
            <a:ext cx="5662580" cy="350856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0"/>
          <p:cNvSpPr txBox="1">
            <a:spLocks noGrp="1"/>
          </p:cNvSpPr>
          <p:nvPr>
            <p:ph type="ctrTitle"/>
          </p:nvPr>
        </p:nvSpPr>
        <p:spPr>
          <a:xfrm>
            <a:off x="899250" y="5504167"/>
            <a:ext cx="73455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33479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5">
  <p:cSld name="TITLE + SUBTITLE 5">
    <p:bg>
      <p:bgPr>
        <a:solidFill>
          <a:srgbClr val="AFA8D0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1"/>
          <p:cNvPicPr preferRelativeResize="0"/>
          <p:nvPr/>
        </p:nvPicPr>
        <p:blipFill rotWithShape="1">
          <a:blip r:embed="rId2">
            <a:alphaModFix/>
          </a:blip>
          <a:srcRect r="20420"/>
          <a:stretch/>
        </p:blipFill>
        <p:spPr>
          <a:xfrm>
            <a:off x="-22202" y="3"/>
            <a:ext cx="5851430" cy="5514668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 txBox="1">
            <a:spLocks noGrp="1"/>
          </p:cNvSpPr>
          <p:nvPr>
            <p:ph type="title" hasCustomPrompt="1"/>
          </p:nvPr>
        </p:nvSpPr>
        <p:spPr>
          <a:xfrm flipH="1">
            <a:off x="6480625" y="2057667"/>
            <a:ext cx="20511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22" name="Google Shape;122;p21"/>
          <p:cNvSpPr txBox="1">
            <a:spLocks noGrp="1"/>
          </p:cNvSpPr>
          <p:nvPr>
            <p:ph type="ctrTitle" idx="2"/>
          </p:nvPr>
        </p:nvSpPr>
        <p:spPr>
          <a:xfrm flipH="1">
            <a:off x="1710625" y="3469167"/>
            <a:ext cx="68211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ubTitle" idx="1"/>
          </p:nvPr>
        </p:nvSpPr>
        <p:spPr>
          <a:xfrm>
            <a:off x="5423425" y="4812667"/>
            <a:ext cx="31083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5028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">
  <p:cSld name="TWO COLUMNS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subTitle" idx="1"/>
          </p:nvPr>
        </p:nvSpPr>
        <p:spPr>
          <a:xfrm>
            <a:off x="874583" y="3475320"/>
            <a:ext cx="19935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subTitle" idx="2"/>
          </p:nvPr>
        </p:nvSpPr>
        <p:spPr>
          <a:xfrm>
            <a:off x="874583" y="3133327"/>
            <a:ext cx="19935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subTitle" idx="3"/>
          </p:nvPr>
        </p:nvSpPr>
        <p:spPr>
          <a:xfrm flipH="1">
            <a:off x="6275920" y="3475320"/>
            <a:ext cx="19935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ubTitle" idx="4"/>
          </p:nvPr>
        </p:nvSpPr>
        <p:spPr>
          <a:xfrm flipH="1">
            <a:off x="6275920" y="3133327"/>
            <a:ext cx="19935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48284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/>
          <p:nvPr/>
        </p:nvSpPr>
        <p:spPr>
          <a:xfrm>
            <a:off x="5652281" y="1715793"/>
            <a:ext cx="3108300" cy="4144400"/>
          </a:xfrm>
          <a:prstGeom prst="ellipse">
            <a:avLst/>
          </a:prstGeom>
          <a:solidFill>
            <a:srgbClr val="FFFFFF">
              <a:alpha val="8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645CA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3"/>
          <p:cNvSpPr txBox="1">
            <a:spLocks noGrp="1"/>
          </p:cNvSpPr>
          <p:nvPr>
            <p:ph type="ctrTitle"/>
          </p:nvPr>
        </p:nvSpPr>
        <p:spPr>
          <a:xfrm flipH="1">
            <a:off x="3348275" y="2823400"/>
            <a:ext cx="7716300" cy="89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6000"/>
              <a:buNone/>
              <a:defRPr sz="6000">
                <a:solidFill>
                  <a:srgbClr val="645CA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ubTitle" idx="1"/>
          </p:nvPr>
        </p:nvSpPr>
        <p:spPr>
          <a:xfrm flipH="1">
            <a:off x="5897899" y="3717400"/>
            <a:ext cx="2616900" cy="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1729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pos="5306">
          <p15:clr>
            <a:srgbClr val="FA7B17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2">
  <p:cSld name="TWO COLUMNS 2">
    <p:bg>
      <p:bgPr>
        <a:solidFill>
          <a:srgbClr val="AFA8D0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subTitle" idx="1"/>
          </p:nvPr>
        </p:nvSpPr>
        <p:spPr>
          <a:xfrm flipH="1">
            <a:off x="1161122" y="1029900"/>
            <a:ext cx="3108300" cy="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000"/>
              <a:buNone/>
              <a:defRPr>
                <a:solidFill>
                  <a:srgbClr val="F6F2E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None/>
              <a:defRPr sz="1400">
                <a:solidFill>
                  <a:srgbClr val="F6F2E9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None/>
              <a:defRPr sz="1400">
                <a:solidFill>
                  <a:srgbClr val="F6F2E9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None/>
              <a:defRPr sz="1400">
                <a:solidFill>
                  <a:srgbClr val="F6F2E9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None/>
              <a:defRPr sz="1400">
                <a:solidFill>
                  <a:srgbClr val="F6F2E9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None/>
              <a:defRPr sz="1400">
                <a:solidFill>
                  <a:srgbClr val="F6F2E9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None/>
              <a:defRPr sz="1400">
                <a:solidFill>
                  <a:srgbClr val="F6F2E9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None/>
              <a:defRPr sz="1400">
                <a:solidFill>
                  <a:srgbClr val="F6F2E9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None/>
              <a:defRPr sz="1400">
                <a:solidFill>
                  <a:srgbClr val="F6F2E9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subTitle" idx="2"/>
          </p:nvPr>
        </p:nvSpPr>
        <p:spPr>
          <a:xfrm flipH="1">
            <a:off x="5031197" y="1029900"/>
            <a:ext cx="3108300" cy="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000"/>
              <a:buNone/>
              <a:defRPr>
                <a:solidFill>
                  <a:srgbClr val="F6F2E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None/>
              <a:defRPr sz="1400">
                <a:solidFill>
                  <a:srgbClr val="F6F2E9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None/>
              <a:defRPr sz="1400">
                <a:solidFill>
                  <a:srgbClr val="F6F2E9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None/>
              <a:defRPr sz="1400">
                <a:solidFill>
                  <a:srgbClr val="F6F2E9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None/>
              <a:defRPr sz="1400">
                <a:solidFill>
                  <a:srgbClr val="F6F2E9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None/>
              <a:defRPr sz="1400">
                <a:solidFill>
                  <a:srgbClr val="F6F2E9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None/>
              <a:defRPr sz="1400">
                <a:solidFill>
                  <a:srgbClr val="F6F2E9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None/>
              <a:defRPr sz="1400">
                <a:solidFill>
                  <a:srgbClr val="F6F2E9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None/>
              <a:defRPr sz="1400">
                <a:solidFill>
                  <a:srgbClr val="F6F2E9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ctrTitle"/>
          </p:nvPr>
        </p:nvSpPr>
        <p:spPr>
          <a:xfrm>
            <a:off x="899250" y="5504167"/>
            <a:ext cx="73455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01606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2 1">
  <p:cSld name="TWO COLUMNS 2 1">
    <p:bg>
      <p:bgPr>
        <a:solidFill>
          <a:srgbClr val="AFA8D0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>
            <a:spLocks noGrp="1"/>
          </p:cNvSpPr>
          <p:nvPr>
            <p:ph type="ctrTitle"/>
          </p:nvPr>
        </p:nvSpPr>
        <p:spPr>
          <a:xfrm>
            <a:off x="899250" y="5504167"/>
            <a:ext cx="73455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subTitle" idx="1"/>
          </p:nvPr>
        </p:nvSpPr>
        <p:spPr>
          <a:xfrm>
            <a:off x="2699100" y="2362367"/>
            <a:ext cx="3745800" cy="4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ctrTitle" idx="2"/>
          </p:nvPr>
        </p:nvSpPr>
        <p:spPr>
          <a:xfrm>
            <a:off x="899250" y="5504167"/>
            <a:ext cx="73455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28372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692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/>
              <a:t>12/05/2022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91790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rgbClr val="AFA8D0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86076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bg>
      <p:bgPr>
        <a:noFill/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580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/>
              <a:t>12/05/2022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194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26" Type="http://schemas.openxmlformats.org/officeDocument/2006/relationships/slideLayout" Target="../slideLayouts/slideLayout81.xml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slideLayout" Target="../slideLayouts/slideLayout80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79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Relationship Id="rId27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21F40-01CA-41E1-B2F6-61E2B29A6641}" type="datetimeFigureOut">
              <a:rPr lang="vi-VN" smtClean="0"/>
              <a:t>12/05/2022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B6482-AE72-4519-94BC-91CE546820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5635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182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42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842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29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Englebert"/>
              <a:buNone/>
              <a:defRPr sz="2800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lvl="2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lvl="3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lvl="4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lvl="5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lvl="6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lvl="7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lvl="8" indent="-2921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41161234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4125" y="230783"/>
            <a:ext cx="7772400" cy="1470025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b="1" i="1" smtClean="0">
                <a:latin typeface="Times New Roman" pitchFamily="18" charset="0"/>
                <a:cs typeface="Times New Roman" pitchFamily="18" charset="0"/>
              </a:rPr>
              <a:t>TRƯỜNG TIỂU HỌC ÁI MỘ A</a:t>
            </a:r>
            <a:r>
              <a:rPr lang="en-US" sz="4800" b="1" dirty="0" smtClean="0">
                <a:solidFill>
                  <a:srgbClr val="FA410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solidFill>
                  <a:srgbClr val="FA410E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23528" y="-27384"/>
            <a:ext cx="8532440" cy="1777752"/>
          </a:xfrm>
        </p:spPr>
        <p:txBody>
          <a:bodyPr>
            <a:noAutofit/>
          </a:bodyPr>
          <a:lstStyle/>
          <a:p>
            <a:endParaRPr lang="en-US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80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8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đọc- tuần 34</a:t>
            </a:r>
            <a:endParaRPr lang="en-US" sz="8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vi-VN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597293"/>
            <a:ext cx="1509514" cy="127846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060848"/>
            <a:ext cx="1334108" cy="293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5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26171"/>
          </a:xfrm>
        </p:spPr>
        <p:txBody>
          <a:bodyPr>
            <a:normAutofit fontScale="90000"/>
          </a:bodyPr>
          <a:lstStyle/>
          <a:p>
            <a:r>
              <a:rPr lang="vi-VN" dirty="0" smtClean="0"/>
              <a:t>Đúng ghi (Đ), sai ghi (S) vào ô vuông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1"/>
            <a:ext cx="8229600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dirty="0" smtClean="0">
                <a:latin typeface="+mj-lt"/>
              </a:rPr>
              <a:t>Chúa Trịnh muốn ăn món ‘‘mầm đá’’ vì :</a:t>
            </a:r>
          </a:p>
          <a:p>
            <a:pPr marL="0" indent="0">
              <a:buNone/>
            </a:pPr>
            <a:r>
              <a:rPr lang="vi-VN" dirty="0">
                <a:latin typeface="+mj-lt"/>
              </a:rPr>
              <a:t> </a:t>
            </a:r>
            <a:r>
              <a:rPr lang="vi-VN" dirty="0" smtClean="0">
                <a:latin typeface="+mj-lt"/>
              </a:rPr>
              <a:t>         ‘‘</a:t>
            </a:r>
            <a:r>
              <a:rPr lang="vi-VN" dirty="0">
                <a:latin typeface="+mj-lt"/>
              </a:rPr>
              <a:t>mầm đá</a:t>
            </a:r>
            <a:r>
              <a:rPr lang="vi-VN" dirty="0" smtClean="0">
                <a:latin typeface="+mj-lt"/>
              </a:rPr>
              <a:t>’’ là món lạ</a:t>
            </a:r>
          </a:p>
          <a:p>
            <a:pPr marL="0" indent="0">
              <a:buNone/>
            </a:pPr>
            <a:r>
              <a:rPr lang="vi-VN" dirty="0">
                <a:latin typeface="+mj-lt"/>
              </a:rPr>
              <a:t> </a:t>
            </a:r>
            <a:r>
              <a:rPr lang="vi-VN" dirty="0" smtClean="0">
                <a:latin typeface="+mj-lt"/>
              </a:rPr>
              <a:t>         </a:t>
            </a:r>
          </a:p>
          <a:p>
            <a:pPr marL="0" indent="0">
              <a:buNone/>
            </a:pPr>
            <a:r>
              <a:rPr lang="vi-VN" dirty="0">
                <a:latin typeface="+mj-lt"/>
              </a:rPr>
              <a:t> </a:t>
            </a:r>
            <a:r>
              <a:rPr lang="vi-VN" dirty="0" smtClean="0">
                <a:latin typeface="+mj-lt"/>
              </a:rPr>
              <a:t>         ‘‘</a:t>
            </a:r>
            <a:r>
              <a:rPr lang="vi-VN" dirty="0">
                <a:latin typeface="+mj-lt"/>
              </a:rPr>
              <a:t>mầm đá</a:t>
            </a:r>
            <a:r>
              <a:rPr lang="vi-VN" dirty="0" smtClean="0">
                <a:latin typeface="+mj-lt"/>
              </a:rPr>
              <a:t>’’ là món yêu thích</a:t>
            </a:r>
          </a:p>
          <a:p>
            <a:pPr marL="0" indent="0">
              <a:buNone/>
            </a:pPr>
            <a:r>
              <a:rPr lang="vi-VN" dirty="0" smtClean="0">
                <a:latin typeface="+mj-lt"/>
              </a:rPr>
              <a:t> </a:t>
            </a:r>
            <a:endParaRPr lang="vi-VN" dirty="0">
              <a:latin typeface="+mj-lt"/>
            </a:endParaRPr>
          </a:p>
        </p:txBody>
      </p:sp>
      <p:sp>
        <p:nvSpPr>
          <p:cNvPr id="4" name="7-Point Star 3"/>
          <p:cNvSpPr/>
          <p:nvPr/>
        </p:nvSpPr>
        <p:spPr>
          <a:xfrm>
            <a:off x="358311" y="2492896"/>
            <a:ext cx="1152128" cy="86409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1717" y="1988841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vi-VN" dirty="0" smtClean="0">
                <a:latin typeface="+mj-lt"/>
              </a:rPr>
              <a:t>Chúa Trịnh muốn ăn món ‘‘mầm đá’’ vì :</a:t>
            </a:r>
          </a:p>
          <a:p>
            <a:pPr marL="0" indent="0">
              <a:buFont typeface="Arial" pitchFamily="34" charset="0"/>
              <a:buNone/>
            </a:pPr>
            <a:r>
              <a:rPr lang="vi-VN" dirty="0" smtClean="0">
                <a:latin typeface="+mj-lt"/>
              </a:rPr>
              <a:t>          ‘‘mầm đá’’ là món lạ</a:t>
            </a:r>
          </a:p>
          <a:p>
            <a:pPr marL="0" indent="0">
              <a:buFont typeface="Arial" pitchFamily="34" charset="0"/>
              <a:buNone/>
            </a:pPr>
            <a:r>
              <a:rPr lang="vi-VN" dirty="0" smtClean="0">
                <a:latin typeface="+mj-lt"/>
              </a:rPr>
              <a:t>          </a:t>
            </a:r>
          </a:p>
          <a:p>
            <a:pPr marL="0" indent="0">
              <a:buFont typeface="Arial" pitchFamily="34" charset="0"/>
              <a:buNone/>
            </a:pPr>
            <a:r>
              <a:rPr lang="vi-VN" dirty="0" smtClean="0">
                <a:latin typeface="+mj-lt"/>
              </a:rPr>
              <a:t>          ‘‘mầm đá’’ là món yêu thích</a:t>
            </a:r>
          </a:p>
          <a:p>
            <a:pPr marL="0" indent="0">
              <a:buFont typeface="Arial" pitchFamily="34" charset="0"/>
              <a:buNone/>
            </a:pPr>
            <a:r>
              <a:rPr lang="vi-VN" dirty="0" smtClean="0">
                <a:latin typeface="+mj-lt"/>
              </a:rPr>
              <a:t> </a:t>
            </a:r>
            <a:endParaRPr lang="vi-VN" dirty="0">
              <a:latin typeface="+mj-lt"/>
            </a:endParaRPr>
          </a:p>
        </p:txBody>
      </p:sp>
      <p:sp>
        <p:nvSpPr>
          <p:cNvPr id="6" name="7-Point Star 5"/>
          <p:cNvSpPr/>
          <p:nvPr/>
        </p:nvSpPr>
        <p:spPr>
          <a:xfrm>
            <a:off x="362828" y="2492896"/>
            <a:ext cx="1152128" cy="864096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7-Point Star 8"/>
          <p:cNvSpPr/>
          <p:nvPr/>
        </p:nvSpPr>
        <p:spPr>
          <a:xfrm>
            <a:off x="362828" y="3524881"/>
            <a:ext cx="1152128" cy="864096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7-Point Star 9"/>
          <p:cNvSpPr/>
          <p:nvPr/>
        </p:nvSpPr>
        <p:spPr>
          <a:xfrm>
            <a:off x="362828" y="2492896"/>
            <a:ext cx="1152128" cy="864096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Đ</a:t>
            </a:r>
          </a:p>
        </p:txBody>
      </p:sp>
      <p:sp>
        <p:nvSpPr>
          <p:cNvPr id="11" name="7-Point Star 10"/>
          <p:cNvSpPr/>
          <p:nvPr/>
        </p:nvSpPr>
        <p:spPr>
          <a:xfrm>
            <a:off x="394163" y="3524881"/>
            <a:ext cx="1152128" cy="864096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S</a:t>
            </a:r>
            <a:endParaRPr lang="vi-VN" sz="48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634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"/>
            <a:ext cx="8229600" cy="141763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556792"/>
            <a:ext cx="8507288" cy="4925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indent="0"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- Cho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L="0" indent="0"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mèm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49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vi-VN" dirty="0" smtClean="0"/>
              <a:t>Chọn từ ngữ thích hợp trong ngoặc đơn điền vào chỗ trống trong câu sau:</a:t>
            </a:r>
            <a:br>
              <a:rPr lang="vi-VN" dirty="0" smtClean="0"/>
            </a:b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5" y="2132857"/>
            <a:ext cx="9122537" cy="4525963"/>
          </a:xfrm>
        </p:spPr>
        <p:txBody>
          <a:bodyPr/>
          <a:lstStyle/>
          <a:p>
            <a:pPr marL="0" indent="0">
              <a:buNone/>
            </a:pPr>
            <a:r>
              <a:rPr lang="vi-VN" b="1" dirty="0">
                <a:latin typeface="+mj-lt"/>
              </a:rPr>
              <a:t>(</a:t>
            </a:r>
            <a:r>
              <a:rPr lang="vi-VN" b="1" dirty="0">
                <a:solidFill>
                  <a:srgbClr val="C00000"/>
                </a:solidFill>
                <a:latin typeface="+mj-lt"/>
              </a:rPr>
              <a:t>chưa bao giờ được ăn; đó là món lạ; rất thích món tương; đói lả ăn gì cũng </a:t>
            </a:r>
            <a:r>
              <a:rPr lang="vi-VN" b="1" dirty="0" smtClean="0">
                <a:solidFill>
                  <a:srgbClr val="C00000"/>
                </a:solidFill>
                <a:latin typeface="+mj-lt"/>
              </a:rPr>
              <a:t>ngon</a:t>
            </a:r>
            <a:r>
              <a:rPr lang="vi-VN" b="1" dirty="0" smtClean="0">
                <a:latin typeface="+mj-lt"/>
              </a:rPr>
              <a:t>)</a:t>
            </a:r>
          </a:p>
          <a:p>
            <a:pPr marL="0" indent="0">
              <a:buNone/>
            </a:pPr>
            <a:endParaRPr lang="vi-VN" b="1" dirty="0" smtClean="0">
              <a:latin typeface="+mj-lt"/>
            </a:endParaRPr>
          </a:p>
          <a:p>
            <a:pPr marL="0" indent="0">
              <a:buNone/>
            </a:pPr>
            <a:r>
              <a:rPr lang="vi-VN" sz="4400" dirty="0" smtClean="0">
                <a:latin typeface="+mj-lt"/>
              </a:rPr>
              <a:t>‘‘ Chúa ăn tương thấy ngon miệng vì </a:t>
            </a:r>
            <a:r>
              <a:rPr lang="vi-VN" dirty="0" smtClean="0">
                <a:latin typeface="+mj-lt"/>
              </a:rPr>
              <a:t>:........................................’’</a:t>
            </a:r>
            <a:endParaRPr lang="vi-VN" dirty="0"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7504" y="4581128"/>
            <a:ext cx="5472608" cy="11521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>
                <a:latin typeface="+mj-lt"/>
              </a:rPr>
              <a:t>đói lả ăn gì cũng ngon</a:t>
            </a:r>
            <a:endParaRPr lang="vi-VN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488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570" y="908720"/>
            <a:ext cx="7499176" cy="1656184"/>
          </a:xfrm>
        </p:spPr>
        <p:txBody>
          <a:bodyPr>
            <a:normAutofit fontScale="90000"/>
          </a:bodyPr>
          <a:lstStyle/>
          <a:p>
            <a:r>
              <a:rPr lang="vi-VN" dirty="0" smtClean="0"/>
              <a:t/>
            </a:r>
            <a:br>
              <a:rPr lang="vi-VN" dirty="0" smtClean="0"/>
            </a:br>
            <a:r>
              <a:rPr lang="vi-VN" dirty="0"/>
              <a:t/>
            </a:r>
            <a:br>
              <a:rPr lang="vi-VN" dirty="0"/>
            </a:br>
            <a:r>
              <a:rPr lang="vi-VN" dirty="0" smtClean="0"/>
              <a:t/>
            </a:r>
            <a:br>
              <a:rPr lang="vi-VN" dirty="0" smtClean="0"/>
            </a:br>
            <a:r>
              <a:rPr lang="vi-VN" dirty="0"/>
              <a:t/>
            </a:r>
            <a:br>
              <a:rPr lang="vi-VN" dirty="0"/>
            </a:br>
            <a:r>
              <a:rPr lang="vi-VN" sz="4000" dirty="0" smtClean="0"/>
              <a:t>Câu </a:t>
            </a:r>
            <a:r>
              <a:rPr lang="vi-VN" sz="4000" b="1" dirty="0" smtClean="0">
                <a:solidFill>
                  <a:srgbClr val="C00000"/>
                </a:solidFill>
              </a:rPr>
              <a:t>‘‘Lúc đói ăn cơm muối cũng ngon, no thì chẳng gì vừa miệng’’</a:t>
            </a:r>
            <a:r>
              <a:rPr lang="vi-VN" b="1" dirty="0" smtClean="0">
                <a:solidFill>
                  <a:srgbClr val="C00000"/>
                </a:solidFill>
              </a:rPr>
              <a:t/>
            </a:r>
            <a:br>
              <a:rPr lang="vi-VN" b="1" dirty="0" smtClean="0">
                <a:solidFill>
                  <a:srgbClr val="C00000"/>
                </a:solidFill>
              </a:rPr>
            </a:br>
            <a:r>
              <a:rPr lang="vi-VN" dirty="0" smtClean="0"/>
              <a:t>Trạng Quỳnh muốn nói điều gì?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3933057"/>
            <a:ext cx="6995120" cy="2193107"/>
          </a:xfrm>
        </p:spPr>
        <p:txBody>
          <a:bodyPr/>
          <a:lstStyle/>
          <a:p>
            <a:pPr marL="0" indent="0">
              <a:buNone/>
            </a:pPr>
            <a:endParaRPr lang="vi-VN" dirty="0"/>
          </a:p>
        </p:txBody>
      </p:sp>
      <p:sp>
        <p:nvSpPr>
          <p:cNvPr id="4" name="Right Arrow 3"/>
          <p:cNvSpPr/>
          <p:nvPr/>
        </p:nvSpPr>
        <p:spPr>
          <a:xfrm>
            <a:off x="1411257" y="4365104"/>
            <a:ext cx="1296144" cy="5760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ounded Rectangle 4"/>
          <p:cNvSpPr/>
          <p:nvPr/>
        </p:nvSpPr>
        <p:spPr>
          <a:xfrm>
            <a:off x="2678979" y="4005064"/>
            <a:ext cx="6408712" cy="15841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atin typeface="+mj-lt"/>
              </a:rPr>
              <a:t>Trạng Quỳnh muốn răn dạy Chúa về cách ăn uống.</a:t>
            </a:r>
            <a:endParaRPr lang="vi-VN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055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"/>
            <a:ext cx="8229600" cy="45719"/>
          </a:xfrm>
        </p:spPr>
        <p:txBody>
          <a:bodyPr>
            <a:normAutofit fontScale="90000"/>
          </a:bodyPr>
          <a:lstStyle/>
          <a:p>
            <a:endParaRPr lang="vi-VN" dirty="0"/>
          </a:p>
        </p:txBody>
      </p:sp>
      <p:sp>
        <p:nvSpPr>
          <p:cNvPr id="4" name="Rounded Rectangle 3"/>
          <p:cNvSpPr/>
          <p:nvPr/>
        </p:nvSpPr>
        <p:spPr>
          <a:xfrm>
            <a:off x="3203852" y="-25005"/>
            <a:ext cx="2293581" cy="8617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prstClr val="black"/>
                </a:solidFill>
                <a:latin typeface="Times New Roman"/>
              </a:rPr>
              <a:t>Chúa Trịnh</a:t>
            </a:r>
            <a:endParaRPr lang="vi-VN" sz="2800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504" y="1346671"/>
            <a:ext cx="2098576" cy="94412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0" indent="0" algn="ctr">
              <a:buNone/>
            </a:pPr>
            <a:r>
              <a:rPr lang="vi-VN" sz="2800" dirty="0" smtClean="0">
                <a:latin typeface="+mj-lt"/>
              </a:rPr>
              <a:t>Tham của ngon vật lạ</a:t>
            </a:r>
            <a:endParaRPr lang="vi-VN" sz="2800" dirty="0">
              <a:latin typeface="+mj-lt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2483772" y="1346671"/>
            <a:ext cx="2128129" cy="98854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vi-VN" sz="2800" dirty="0" smtClean="0">
                <a:solidFill>
                  <a:prstClr val="black"/>
                </a:solidFill>
              </a:rPr>
              <a:t>Chỉ biết hưởng thụ</a:t>
            </a:r>
            <a:endParaRPr lang="vi-VN" sz="2800" dirty="0">
              <a:solidFill>
                <a:prstClr val="black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60036" y="1343189"/>
            <a:ext cx="2045003" cy="86409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prstClr val="black"/>
                </a:solidFill>
                <a:latin typeface="Times New Roman"/>
              </a:rPr>
              <a:t>Thiếu hiểu biết</a:t>
            </a:r>
            <a:endParaRPr lang="vi-VN" sz="3200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055121" y="1339712"/>
            <a:ext cx="2098577" cy="864099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prstClr val="black"/>
                </a:solidFill>
                <a:latin typeface="Times New Roman"/>
              </a:rPr>
              <a:t>Không lo cho dân</a:t>
            </a:r>
            <a:endParaRPr lang="vi-VN" sz="3200" dirty="0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368" y="2924946"/>
            <a:ext cx="334168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" y="5157195"/>
            <a:ext cx="2482163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72" y="4861134"/>
            <a:ext cx="3799283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677" y="5123391"/>
            <a:ext cx="2249434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Straight Arrow Connector 25"/>
          <p:cNvCxnSpPr>
            <a:stCxn id="4" idx="2"/>
            <a:endCxn id="5" idx="0"/>
          </p:cNvCxnSpPr>
          <p:nvPr/>
        </p:nvCxnSpPr>
        <p:spPr>
          <a:xfrm flipH="1">
            <a:off x="1156793" y="836712"/>
            <a:ext cx="3193847" cy="5099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4" idx="2"/>
            <a:endCxn id="6" idx="0"/>
          </p:cNvCxnSpPr>
          <p:nvPr/>
        </p:nvCxnSpPr>
        <p:spPr>
          <a:xfrm flipH="1">
            <a:off x="3547833" y="836712"/>
            <a:ext cx="802806" cy="5099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4" idx="2"/>
            <a:endCxn id="12" idx="0"/>
          </p:cNvCxnSpPr>
          <p:nvPr/>
        </p:nvCxnSpPr>
        <p:spPr>
          <a:xfrm>
            <a:off x="4350643" y="836714"/>
            <a:ext cx="1531895" cy="5064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3" name="Straight Arrow Connector 3072"/>
          <p:cNvCxnSpPr>
            <a:stCxn id="4" idx="2"/>
            <a:endCxn id="13" idx="0"/>
          </p:cNvCxnSpPr>
          <p:nvPr/>
        </p:nvCxnSpPr>
        <p:spPr>
          <a:xfrm>
            <a:off x="4350643" y="836714"/>
            <a:ext cx="3753767" cy="5029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9" name="Straight Arrow Connector 3078"/>
          <p:cNvCxnSpPr>
            <a:endCxn id="3075" idx="0"/>
          </p:cNvCxnSpPr>
          <p:nvPr/>
        </p:nvCxnSpPr>
        <p:spPr>
          <a:xfrm flipH="1">
            <a:off x="1242687" y="4221088"/>
            <a:ext cx="336921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1" name="Straight Arrow Connector 3080"/>
          <p:cNvCxnSpPr/>
          <p:nvPr/>
        </p:nvCxnSpPr>
        <p:spPr>
          <a:xfrm>
            <a:off x="4638559" y="4241245"/>
            <a:ext cx="143240" cy="7719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4" name="Straight Arrow Connector 3083"/>
          <p:cNvCxnSpPr>
            <a:endCxn id="3077" idx="0"/>
          </p:cNvCxnSpPr>
          <p:nvPr/>
        </p:nvCxnSpPr>
        <p:spPr>
          <a:xfrm>
            <a:off x="4292820" y="4207446"/>
            <a:ext cx="3319574" cy="9159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62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vi-VN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844824"/>
            <a:ext cx="8064896" cy="3384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4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: Ca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81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192688" cy="792088"/>
          </a:xfrm>
        </p:spPr>
        <p:txBody>
          <a:bodyPr>
            <a:normAutofit fontScale="90000"/>
          </a:bodyPr>
          <a:lstStyle/>
          <a:p>
            <a:r>
              <a:rPr lang="en-US" sz="4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 DIỄN CẢM</a:t>
            </a:r>
            <a:endParaRPr lang="vi-VN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5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phép,câu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hóm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hỉnh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69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6917" y="980728"/>
            <a:ext cx="8856984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vi-VN" sz="2400" b="1" smtClean="0">
                <a:solidFill>
                  <a:prstClr val="black"/>
                </a:solidFill>
                <a:latin typeface="Times New Roman"/>
              </a:rPr>
              <a:t>Thấy </a:t>
            </a:r>
            <a:r>
              <a:rPr lang="vi-VN" sz="2400" b="1" dirty="0">
                <a:solidFill>
                  <a:prstClr val="black"/>
                </a:solidFill>
                <a:latin typeface="Times New Roman"/>
              </a:rPr>
              <a:t>chiếc lọ đề hai chữ "đại phong", chúa lấy làm lạ, bèn hỏi:</a:t>
            </a:r>
          </a:p>
          <a:p>
            <a:pPr lvl="0">
              <a:spcBef>
                <a:spcPct val="20000"/>
              </a:spcBef>
            </a:pPr>
            <a:r>
              <a:rPr lang="vi-VN" sz="2400" b="1" dirty="0">
                <a:solidFill>
                  <a:prstClr val="black"/>
                </a:solidFill>
                <a:latin typeface="Times New Roman"/>
              </a:rPr>
              <a:t>- Mắm "đại phong" là mắm gì mà ngon thế?</a:t>
            </a:r>
          </a:p>
          <a:p>
            <a:pPr lvl="0">
              <a:spcBef>
                <a:spcPct val="20000"/>
              </a:spcBef>
            </a:pPr>
            <a:r>
              <a:rPr lang="vi-VN" sz="2400" b="1" dirty="0">
                <a:solidFill>
                  <a:prstClr val="black"/>
                </a:solidFill>
                <a:latin typeface="Times New Roman"/>
              </a:rPr>
              <a:t>- Bẩm, là tương ạ!</a:t>
            </a:r>
          </a:p>
          <a:p>
            <a:pPr lvl="0">
              <a:spcBef>
                <a:spcPct val="20000"/>
              </a:spcBef>
            </a:pPr>
            <a:r>
              <a:rPr lang="vi-VN" sz="2400" b="1" dirty="0">
                <a:solidFill>
                  <a:prstClr val="black"/>
                </a:solidFill>
                <a:latin typeface="Times New Roman"/>
              </a:rPr>
              <a:t>- Vậy ngươi đề hai chữ "đại phong" là nghĩa làm sao?</a:t>
            </a:r>
          </a:p>
          <a:p>
            <a:pPr marL="342900" lvl="0" indent="-342900">
              <a:spcBef>
                <a:spcPct val="20000"/>
              </a:spcBef>
              <a:buFontTx/>
              <a:buChar char="-"/>
            </a:pPr>
            <a:r>
              <a:rPr lang="vi-VN" sz="2400" b="1" dirty="0">
                <a:solidFill>
                  <a:prstClr val="black"/>
                </a:solidFill>
                <a:latin typeface="Times New Roman"/>
              </a:rPr>
              <a:t>Bẩm, "đại phong" là gió lớn. Gió lớn thì đổ chùa, đổ chùa thì tượng lo, tượng lo là lọ tương ạ.</a:t>
            </a:r>
          </a:p>
          <a:p>
            <a:pPr lvl="0">
              <a:spcBef>
                <a:spcPct val="20000"/>
              </a:spcBef>
            </a:pPr>
            <a:r>
              <a:rPr lang="vi-VN" sz="2400" b="1" dirty="0">
                <a:solidFill>
                  <a:prstClr val="black"/>
                </a:solidFill>
                <a:latin typeface="Times New Roman"/>
              </a:rPr>
              <a:t> Chúa bật cười:</a:t>
            </a:r>
          </a:p>
          <a:p>
            <a:pPr lvl="0">
              <a:spcBef>
                <a:spcPct val="20000"/>
              </a:spcBef>
            </a:pPr>
            <a:r>
              <a:rPr lang="vi-VN" sz="2400" b="1" dirty="0">
                <a:solidFill>
                  <a:prstClr val="black"/>
                </a:solidFill>
                <a:latin typeface="Times New Roman"/>
              </a:rPr>
              <a:t>- Lâu nay ta không ăn, quên cả vị. Sao tương ngon thế?</a:t>
            </a:r>
          </a:p>
          <a:p>
            <a:pPr marL="342900" lvl="0" indent="-342900">
              <a:spcBef>
                <a:spcPct val="20000"/>
              </a:spcBef>
              <a:buFontTx/>
              <a:buChar char="-"/>
            </a:pPr>
            <a:r>
              <a:rPr lang="vi-VN" sz="2400" b="1" dirty="0" smtClean="0">
                <a:solidFill>
                  <a:prstClr val="black"/>
                </a:solidFill>
                <a:latin typeface="Times New Roman"/>
              </a:rPr>
              <a:t>Bẩm </a:t>
            </a:r>
            <a:r>
              <a:rPr lang="vi-VN" sz="2400" b="1" dirty="0">
                <a:solidFill>
                  <a:prstClr val="black"/>
                </a:solidFill>
                <a:latin typeface="Times New Roman"/>
              </a:rPr>
              <a:t>chúa, lúc đói, ăn cơm muối cũng ngon, no thì chẳng có gì vừa miệng đâu </a:t>
            </a:r>
            <a:r>
              <a:rPr lang="vi-VN" sz="2400" b="1" dirty="0" smtClean="0">
                <a:solidFill>
                  <a:prstClr val="black"/>
                </a:solidFill>
                <a:latin typeface="Times New Roman"/>
              </a:rPr>
              <a:t>ạ.</a:t>
            </a:r>
            <a:endParaRPr lang="vi-VN" sz="2000" dirty="0"/>
          </a:p>
          <a:p>
            <a:pPr marL="342900" lvl="0" indent="-342900">
              <a:spcBef>
                <a:spcPct val="20000"/>
              </a:spcBef>
              <a:buFontTx/>
              <a:buChar char="-"/>
            </a:pPr>
            <a:endParaRPr lang="vi-VN" sz="2400" b="1" dirty="0" smtClean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192688" cy="792088"/>
          </a:xfrm>
        </p:spPr>
        <p:txBody>
          <a:bodyPr>
            <a:normAutofit/>
          </a:bodyPr>
          <a:lstStyle/>
          <a:p>
            <a:r>
              <a:rPr lang="en-US" sz="3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 ĐỌC DIỄN CẢM</a:t>
            </a:r>
            <a:endParaRPr lang="vi-VN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84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6917" y="980728"/>
            <a:ext cx="8856984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vi-VN" sz="2400" b="1" smtClean="0">
                <a:solidFill>
                  <a:prstClr val="black"/>
                </a:solidFill>
                <a:latin typeface="Times New Roman"/>
              </a:rPr>
              <a:t>Thấy </a:t>
            </a:r>
            <a:r>
              <a:rPr lang="vi-VN" sz="2400" b="1" dirty="0">
                <a:solidFill>
                  <a:prstClr val="black"/>
                </a:solidFill>
                <a:latin typeface="Times New Roman"/>
              </a:rPr>
              <a:t>chiếc lọ đề hai chữ "</a:t>
            </a:r>
            <a:r>
              <a:rPr lang="vi-VN" sz="2400" b="1" dirty="0">
                <a:solidFill>
                  <a:srgbClr val="FF0000"/>
                </a:solidFill>
                <a:latin typeface="Times New Roman"/>
              </a:rPr>
              <a:t>đại phong</a:t>
            </a:r>
            <a:r>
              <a:rPr lang="vi-VN" sz="2400" b="1" dirty="0">
                <a:solidFill>
                  <a:prstClr val="black"/>
                </a:solidFill>
                <a:latin typeface="Times New Roman"/>
              </a:rPr>
              <a:t>", chúa lấy làm lạ, bèn hỏi:</a:t>
            </a:r>
          </a:p>
          <a:p>
            <a:pPr lvl="0">
              <a:spcBef>
                <a:spcPct val="20000"/>
              </a:spcBef>
            </a:pPr>
            <a:r>
              <a:rPr lang="vi-VN" sz="2400" b="1" dirty="0">
                <a:solidFill>
                  <a:prstClr val="black"/>
                </a:solidFill>
                <a:latin typeface="Times New Roman"/>
              </a:rPr>
              <a:t>- Mắm "đại phong" là mắm gì mà </a:t>
            </a:r>
            <a:r>
              <a:rPr lang="vi-VN" sz="2400" b="1" dirty="0">
                <a:solidFill>
                  <a:srgbClr val="FF0000"/>
                </a:solidFill>
                <a:latin typeface="Times New Roman"/>
              </a:rPr>
              <a:t>ngon thế?</a:t>
            </a:r>
          </a:p>
          <a:p>
            <a:pPr lvl="0">
              <a:spcBef>
                <a:spcPct val="20000"/>
              </a:spcBef>
            </a:pPr>
            <a:r>
              <a:rPr lang="vi-VN" sz="2400" b="1" dirty="0">
                <a:solidFill>
                  <a:prstClr val="black"/>
                </a:solidFill>
                <a:latin typeface="Times New Roman"/>
              </a:rPr>
              <a:t>- Bẩm, là </a:t>
            </a:r>
            <a:r>
              <a:rPr lang="vi-VN" sz="2400" b="1" dirty="0">
                <a:solidFill>
                  <a:srgbClr val="FF0000"/>
                </a:solidFill>
                <a:latin typeface="Times New Roman"/>
              </a:rPr>
              <a:t>tương</a:t>
            </a:r>
            <a:r>
              <a:rPr lang="vi-VN" sz="2400" b="1" dirty="0">
                <a:solidFill>
                  <a:prstClr val="black"/>
                </a:solidFill>
                <a:latin typeface="Times New Roman"/>
              </a:rPr>
              <a:t> ạ!</a:t>
            </a:r>
          </a:p>
          <a:p>
            <a:pPr lvl="0">
              <a:spcBef>
                <a:spcPct val="20000"/>
              </a:spcBef>
            </a:pPr>
            <a:r>
              <a:rPr lang="vi-VN" sz="2400" b="1" dirty="0">
                <a:solidFill>
                  <a:prstClr val="black"/>
                </a:solidFill>
                <a:latin typeface="Times New Roman"/>
              </a:rPr>
              <a:t>- Vậy ngươi đề hai chữ "đại phong" là nghĩa làm sao?</a:t>
            </a:r>
          </a:p>
          <a:p>
            <a:pPr marL="342900" lvl="0" indent="-342900">
              <a:spcBef>
                <a:spcPct val="20000"/>
              </a:spcBef>
              <a:buFontTx/>
              <a:buChar char="-"/>
            </a:pPr>
            <a:r>
              <a:rPr lang="vi-VN" sz="2400" b="1" dirty="0">
                <a:solidFill>
                  <a:prstClr val="black"/>
                </a:solidFill>
                <a:latin typeface="Times New Roman"/>
              </a:rPr>
              <a:t>Bẩm, "đại phong" là </a:t>
            </a:r>
            <a:r>
              <a:rPr lang="vi-VN" sz="2400" b="1" dirty="0">
                <a:solidFill>
                  <a:srgbClr val="FF0000"/>
                </a:solidFill>
                <a:latin typeface="Times New Roman"/>
              </a:rPr>
              <a:t>gió lớn</a:t>
            </a:r>
            <a:r>
              <a:rPr lang="vi-VN" sz="2400" b="1" dirty="0">
                <a:solidFill>
                  <a:prstClr val="black"/>
                </a:solidFill>
                <a:latin typeface="Times New Roman"/>
              </a:rPr>
              <a:t>. Gió lớn thì </a:t>
            </a:r>
            <a:r>
              <a:rPr lang="vi-VN" sz="2400" b="1" dirty="0">
                <a:solidFill>
                  <a:srgbClr val="FF0000"/>
                </a:solidFill>
                <a:latin typeface="Times New Roman"/>
              </a:rPr>
              <a:t>đổ chùa</a:t>
            </a:r>
            <a:r>
              <a:rPr lang="vi-VN" sz="2400" b="1" dirty="0">
                <a:solidFill>
                  <a:prstClr val="black"/>
                </a:solidFill>
                <a:latin typeface="Times New Roman"/>
              </a:rPr>
              <a:t>, đổ chùa thì </a:t>
            </a:r>
            <a:r>
              <a:rPr lang="vi-VN" sz="2400" b="1" dirty="0">
                <a:solidFill>
                  <a:srgbClr val="FF0000"/>
                </a:solidFill>
                <a:latin typeface="Times New Roman"/>
              </a:rPr>
              <a:t>tượng lo</a:t>
            </a:r>
            <a:r>
              <a:rPr lang="vi-VN" sz="2400" b="1" dirty="0">
                <a:solidFill>
                  <a:prstClr val="black"/>
                </a:solidFill>
                <a:latin typeface="Times New Roman"/>
              </a:rPr>
              <a:t>, tượng lo là </a:t>
            </a:r>
            <a:r>
              <a:rPr lang="vi-VN" sz="2400" b="1" dirty="0">
                <a:solidFill>
                  <a:srgbClr val="FF0000"/>
                </a:solidFill>
                <a:latin typeface="Times New Roman"/>
              </a:rPr>
              <a:t>lọ tương </a:t>
            </a:r>
            <a:r>
              <a:rPr lang="vi-VN" sz="2400" b="1" dirty="0">
                <a:solidFill>
                  <a:prstClr val="black"/>
                </a:solidFill>
                <a:latin typeface="Times New Roman"/>
              </a:rPr>
              <a:t>ạ.</a:t>
            </a:r>
          </a:p>
          <a:p>
            <a:pPr lvl="0">
              <a:spcBef>
                <a:spcPct val="20000"/>
              </a:spcBef>
            </a:pPr>
            <a:r>
              <a:rPr lang="vi-VN" sz="2400" b="1" dirty="0">
                <a:solidFill>
                  <a:prstClr val="black"/>
                </a:solidFill>
                <a:latin typeface="Times New Roman"/>
              </a:rPr>
              <a:t> Chúa </a:t>
            </a:r>
            <a:r>
              <a:rPr lang="vi-VN" sz="2400" b="1" dirty="0">
                <a:solidFill>
                  <a:srgbClr val="FF0000"/>
                </a:solidFill>
                <a:latin typeface="Times New Roman"/>
              </a:rPr>
              <a:t>bật cười</a:t>
            </a:r>
            <a:r>
              <a:rPr lang="vi-VN" sz="2400" b="1" dirty="0">
                <a:solidFill>
                  <a:prstClr val="black"/>
                </a:solidFill>
                <a:latin typeface="Times New Roman"/>
              </a:rPr>
              <a:t>:</a:t>
            </a:r>
          </a:p>
          <a:p>
            <a:pPr lvl="0">
              <a:spcBef>
                <a:spcPct val="20000"/>
              </a:spcBef>
            </a:pPr>
            <a:r>
              <a:rPr lang="vi-VN" sz="2400" b="1" dirty="0">
                <a:solidFill>
                  <a:prstClr val="black"/>
                </a:solidFill>
                <a:latin typeface="Times New Roman"/>
              </a:rPr>
              <a:t>- Lâu nay ta không ăn, </a:t>
            </a:r>
            <a:r>
              <a:rPr lang="vi-VN" sz="2400" b="1" dirty="0">
                <a:solidFill>
                  <a:srgbClr val="FF0000"/>
                </a:solidFill>
                <a:latin typeface="Times New Roman"/>
              </a:rPr>
              <a:t>quên</a:t>
            </a:r>
            <a:r>
              <a:rPr lang="vi-VN" sz="2400" b="1" dirty="0">
                <a:solidFill>
                  <a:prstClr val="black"/>
                </a:solidFill>
                <a:latin typeface="Times New Roman"/>
              </a:rPr>
              <a:t> cả vị. Sao tương </a:t>
            </a:r>
            <a:r>
              <a:rPr lang="vi-VN" sz="2400" b="1" dirty="0">
                <a:solidFill>
                  <a:srgbClr val="FF0000"/>
                </a:solidFill>
                <a:latin typeface="Times New Roman"/>
              </a:rPr>
              <a:t>ngon thế?</a:t>
            </a:r>
          </a:p>
          <a:p>
            <a:pPr marL="342900" lvl="0" indent="-342900">
              <a:spcBef>
                <a:spcPct val="20000"/>
              </a:spcBef>
              <a:buFontTx/>
              <a:buChar char="-"/>
            </a:pPr>
            <a:r>
              <a:rPr lang="vi-VN" sz="2400" b="1" dirty="0" smtClean="0">
                <a:solidFill>
                  <a:prstClr val="black"/>
                </a:solidFill>
                <a:latin typeface="Times New Roman"/>
              </a:rPr>
              <a:t>Bẩm </a:t>
            </a:r>
            <a:r>
              <a:rPr lang="vi-VN" sz="2400" b="1" dirty="0">
                <a:solidFill>
                  <a:prstClr val="black"/>
                </a:solidFill>
                <a:latin typeface="Times New Roman"/>
              </a:rPr>
              <a:t>chúa, lúc</a:t>
            </a:r>
            <a:r>
              <a:rPr lang="vi-VN" sz="2400" b="1" dirty="0">
                <a:solidFill>
                  <a:srgbClr val="FF0000"/>
                </a:solidFill>
                <a:latin typeface="Times New Roman"/>
              </a:rPr>
              <a:t> đói</a:t>
            </a:r>
            <a:r>
              <a:rPr lang="vi-VN" sz="2400" b="1" dirty="0">
                <a:solidFill>
                  <a:prstClr val="black"/>
                </a:solidFill>
                <a:latin typeface="Times New Roman"/>
              </a:rPr>
              <a:t>, ăn </a:t>
            </a:r>
            <a:r>
              <a:rPr lang="vi-VN" sz="2400" b="1" dirty="0">
                <a:solidFill>
                  <a:srgbClr val="FF0000"/>
                </a:solidFill>
                <a:latin typeface="Times New Roman"/>
              </a:rPr>
              <a:t>cơm muối </a:t>
            </a:r>
            <a:r>
              <a:rPr lang="vi-VN" sz="2400" b="1" dirty="0">
                <a:solidFill>
                  <a:prstClr val="black"/>
                </a:solidFill>
                <a:latin typeface="Times New Roman"/>
              </a:rPr>
              <a:t>cũng </a:t>
            </a:r>
            <a:r>
              <a:rPr lang="vi-VN" sz="2400" b="1" dirty="0">
                <a:solidFill>
                  <a:srgbClr val="FF0000"/>
                </a:solidFill>
                <a:latin typeface="Times New Roman"/>
              </a:rPr>
              <a:t>ngon</a:t>
            </a:r>
            <a:r>
              <a:rPr lang="vi-VN" sz="2400" b="1" dirty="0">
                <a:solidFill>
                  <a:prstClr val="black"/>
                </a:solidFill>
                <a:latin typeface="Times New Roman"/>
              </a:rPr>
              <a:t>, </a:t>
            </a:r>
            <a:r>
              <a:rPr lang="vi-VN" sz="2400" b="1" dirty="0">
                <a:solidFill>
                  <a:srgbClr val="FF0000"/>
                </a:solidFill>
                <a:latin typeface="Times New Roman"/>
              </a:rPr>
              <a:t>no</a:t>
            </a:r>
            <a:r>
              <a:rPr lang="vi-VN" sz="2400" b="1" dirty="0">
                <a:solidFill>
                  <a:prstClr val="black"/>
                </a:solidFill>
                <a:latin typeface="Times New Roman"/>
              </a:rPr>
              <a:t> thì </a:t>
            </a:r>
            <a:r>
              <a:rPr lang="vi-VN" sz="2400" b="1" dirty="0">
                <a:solidFill>
                  <a:srgbClr val="FF0000"/>
                </a:solidFill>
                <a:latin typeface="Times New Roman"/>
              </a:rPr>
              <a:t>chẳng có gì </a:t>
            </a:r>
            <a:r>
              <a:rPr lang="vi-VN" sz="2400" b="1" dirty="0">
                <a:solidFill>
                  <a:prstClr val="black"/>
                </a:solidFill>
                <a:latin typeface="Times New Roman"/>
              </a:rPr>
              <a:t>vừa miệng đâu </a:t>
            </a:r>
            <a:r>
              <a:rPr lang="vi-VN" sz="2400" b="1" dirty="0" smtClean="0">
                <a:solidFill>
                  <a:prstClr val="black"/>
                </a:solidFill>
                <a:latin typeface="Times New Roman"/>
              </a:rPr>
              <a:t>ạ.</a:t>
            </a:r>
            <a:endParaRPr lang="vi-VN" sz="2000" dirty="0"/>
          </a:p>
          <a:p>
            <a:pPr marL="342900" lvl="0" indent="-342900">
              <a:spcBef>
                <a:spcPct val="20000"/>
              </a:spcBef>
              <a:buFontTx/>
              <a:buChar char="-"/>
            </a:pPr>
            <a:endParaRPr lang="vi-VN" sz="2400" b="1" dirty="0" smtClean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192688" cy="792088"/>
          </a:xfrm>
        </p:spPr>
        <p:txBody>
          <a:bodyPr>
            <a:normAutofit/>
          </a:bodyPr>
          <a:lstStyle/>
          <a:p>
            <a:r>
              <a:rPr lang="en-US" sz="3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 ĐỌC DIỄN CẢM</a:t>
            </a:r>
            <a:endParaRPr lang="vi-VN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3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p59"/>
          <p:cNvSpPr txBox="1">
            <a:spLocks noGrp="1"/>
          </p:cNvSpPr>
          <p:nvPr>
            <p:ph type="subTitle" idx="1"/>
          </p:nvPr>
        </p:nvSpPr>
        <p:spPr>
          <a:xfrm flipH="1">
            <a:off x="5897899" y="3717400"/>
            <a:ext cx="2616900" cy="8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rgbClr val="645CA7"/>
              </a:solidFill>
            </a:endParaRPr>
          </a:p>
        </p:txBody>
      </p:sp>
      <p:sp>
        <p:nvSpPr>
          <p:cNvPr id="1418" name="Google Shape;1418;p59"/>
          <p:cNvSpPr txBox="1">
            <a:spLocks noGrp="1"/>
          </p:cNvSpPr>
          <p:nvPr>
            <p:ph type="ctrTitle"/>
          </p:nvPr>
        </p:nvSpPr>
        <p:spPr>
          <a:xfrm flipH="1">
            <a:off x="3348275" y="2823400"/>
            <a:ext cx="7716300" cy="89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45CA7"/>
                </a:solidFill>
              </a:rPr>
              <a:t>THANKS</a:t>
            </a:r>
            <a:endParaRPr>
              <a:solidFill>
                <a:srgbClr val="645CA7"/>
              </a:solidFill>
            </a:endParaRPr>
          </a:p>
        </p:txBody>
      </p:sp>
      <p:grpSp>
        <p:nvGrpSpPr>
          <p:cNvPr id="1419" name="Google Shape;1419;p59"/>
          <p:cNvGrpSpPr/>
          <p:nvPr/>
        </p:nvGrpSpPr>
        <p:grpSpPr>
          <a:xfrm>
            <a:off x="6470264" y="4931154"/>
            <a:ext cx="225865" cy="301153"/>
            <a:chOff x="1190625" y="238125"/>
            <a:chExt cx="5228350" cy="5228350"/>
          </a:xfrm>
        </p:grpSpPr>
        <p:sp>
          <p:nvSpPr>
            <p:cNvPr id="1420" name="Google Shape;1420;p59"/>
            <p:cNvSpPr/>
            <p:nvPr/>
          </p:nvSpPr>
          <p:spPr>
            <a:xfrm>
              <a:off x="1190625" y="238125"/>
              <a:ext cx="4461225" cy="5228350"/>
            </a:xfrm>
            <a:custGeom>
              <a:avLst/>
              <a:gdLst/>
              <a:ahLst/>
              <a:cxnLst/>
              <a:rect l="l" t="t" r="r" b="b"/>
              <a:pathLst>
                <a:path w="178449" h="209134" extrusionOk="0">
                  <a:moveTo>
                    <a:pt x="12254" y="0"/>
                  </a:moveTo>
                  <a:cubicBezTo>
                    <a:pt x="5490" y="0"/>
                    <a:pt x="0" y="5490"/>
                    <a:pt x="0" y="12254"/>
                  </a:cubicBezTo>
                  <a:lnTo>
                    <a:pt x="0" y="196879"/>
                  </a:lnTo>
                  <a:cubicBezTo>
                    <a:pt x="0" y="203643"/>
                    <a:pt x="5490" y="209133"/>
                    <a:pt x="12254" y="209133"/>
                  </a:cubicBezTo>
                  <a:lnTo>
                    <a:pt x="112005" y="209133"/>
                  </a:lnTo>
                  <a:cubicBezTo>
                    <a:pt x="114260" y="209133"/>
                    <a:pt x="116098" y="207320"/>
                    <a:pt x="116098" y="205065"/>
                  </a:cubicBezTo>
                  <a:lnTo>
                    <a:pt x="116098" y="128352"/>
                  </a:lnTo>
                  <a:cubicBezTo>
                    <a:pt x="116098" y="126098"/>
                    <a:pt x="114260" y="124259"/>
                    <a:pt x="112005" y="124259"/>
                  </a:cubicBezTo>
                  <a:lnTo>
                    <a:pt x="90266" y="124259"/>
                  </a:lnTo>
                  <a:lnTo>
                    <a:pt x="90266" y="101001"/>
                  </a:lnTo>
                  <a:lnTo>
                    <a:pt x="112005" y="101001"/>
                  </a:lnTo>
                  <a:cubicBezTo>
                    <a:pt x="114260" y="101001"/>
                    <a:pt x="116098" y="99187"/>
                    <a:pt x="116098" y="96908"/>
                  </a:cubicBezTo>
                  <a:lnTo>
                    <a:pt x="116098" y="69629"/>
                  </a:lnTo>
                  <a:cubicBezTo>
                    <a:pt x="116098" y="52718"/>
                    <a:pt x="129847" y="38969"/>
                    <a:pt x="146759" y="38969"/>
                  </a:cubicBezTo>
                  <a:lnTo>
                    <a:pt x="170164" y="38969"/>
                  </a:lnTo>
                  <a:lnTo>
                    <a:pt x="170164" y="62228"/>
                  </a:lnTo>
                  <a:lnTo>
                    <a:pt x="146759" y="62228"/>
                  </a:lnTo>
                  <a:cubicBezTo>
                    <a:pt x="142739" y="62228"/>
                    <a:pt x="139357" y="65610"/>
                    <a:pt x="139357" y="69629"/>
                  </a:cubicBezTo>
                  <a:lnTo>
                    <a:pt x="139357" y="96908"/>
                  </a:lnTo>
                  <a:cubicBezTo>
                    <a:pt x="139357" y="99187"/>
                    <a:pt x="141195" y="101001"/>
                    <a:pt x="143450" y="101001"/>
                  </a:cubicBezTo>
                  <a:lnTo>
                    <a:pt x="169601" y="101001"/>
                  </a:lnTo>
                  <a:lnTo>
                    <a:pt x="166537" y="124259"/>
                  </a:lnTo>
                  <a:lnTo>
                    <a:pt x="143450" y="124259"/>
                  </a:lnTo>
                  <a:cubicBezTo>
                    <a:pt x="141195" y="124259"/>
                    <a:pt x="139357" y="126098"/>
                    <a:pt x="139357" y="128352"/>
                  </a:cubicBezTo>
                  <a:lnTo>
                    <a:pt x="139357" y="205065"/>
                  </a:lnTo>
                  <a:cubicBezTo>
                    <a:pt x="139357" y="207320"/>
                    <a:pt x="141195" y="209133"/>
                    <a:pt x="143450" y="209133"/>
                  </a:cubicBezTo>
                  <a:lnTo>
                    <a:pt x="156047" y="209133"/>
                  </a:lnTo>
                  <a:cubicBezTo>
                    <a:pt x="158302" y="209133"/>
                    <a:pt x="160116" y="207320"/>
                    <a:pt x="160116" y="205065"/>
                  </a:cubicBezTo>
                  <a:cubicBezTo>
                    <a:pt x="160116" y="202810"/>
                    <a:pt x="158302" y="200972"/>
                    <a:pt x="156047" y="200972"/>
                  </a:cubicBezTo>
                  <a:lnTo>
                    <a:pt x="147518" y="200972"/>
                  </a:lnTo>
                  <a:lnTo>
                    <a:pt x="147518" y="132445"/>
                  </a:lnTo>
                  <a:lnTo>
                    <a:pt x="170115" y="132445"/>
                  </a:lnTo>
                  <a:cubicBezTo>
                    <a:pt x="172174" y="132445"/>
                    <a:pt x="173890" y="130901"/>
                    <a:pt x="174159" y="128892"/>
                  </a:cubicBezTo>
                  <a:lnTo>
                    <a:pt x="178301" y="97447"/>
                  </a:lnTo>
                  <a:cubicBezTo>
                    <a:pt x="178448" y="96295"/>
                    <a:pt x="178105" y="95119"/>
                    <a:pt x="177321" y="94236"/>
                  </a:cubicBezTo>
                  <a:cubicBezTo>
                    <a:pt x="176537" y="93354"/>
                    <a:pt x="175434" y="92839"/>
                    <a:pt x="174257" y="92839"/>
                  </a:cubicBezTo>
                  <a:lnTo>
                    <a:pt x="147518" y="92839"/>
                  </a:lnTo>
                  <a:lnTo>
                    <a:pt x="147518" y="70414"/>
                  </a:lnTo>
                  <a:lnTo>
                    <a:pt x="174257" y="70414"/>
                  </a:lnTo>
                  <a:cubicBezTo>
                    <a:pt x="176512" y="70414"/>
                    <a:pt x="178326" y="68576"/>
                    <a:pt x="178326" y="66321"/>
                  </a:cubicBezTo>
                  <a:lnTo>
                    <a:pt x="178326" y="34900"/>
                  </a:lnTo>
                  <a:cubicBezTo>
                    <a:pt x="178326" y="32646"/>
                    <a:pt x="176512" y="30808"/>
                    <a:pt x="174257" y="30808"/>
                  </a:cubicBezTo>
                  <a:lnTo>
                    <a:pt x="146759" y="30808"/>
                  </a:lnTo>
                  <a:cubicBezTo>
                    <a:pt x="125338" y="30808"/>
                    <a:pt x="107937" y="48233"/>
                    <a:pt x="107937" y="69629"/>
                  </a:cubicBezTo>
                  <a:lnTo>
                    <a:pt x="107937" y="92839"/>
                  </a:lnTo>
                  <a:lnTo>
                    <a:pt x="86173" y="92839"/>
                  </a:lnTo>
                  <a:cubicBezTo>
                    <a:pt x="83918" y="92839"/>
                    <a:pt x="82080" y="94677"/>
                    <a:pt x="82080" y="96932"/>
                  </a:cubicBezTo>
                  <a:lnTo>
                    <a:pt x="82080" y="128352"/>
                  </a:lnTo>
                  <a:cubicBezTo>
                    <a:pt x="82080" y="130607"/>
                    <a:pt x="83918" y="132445"/>
                    <a:pt x="86173" y="132445"/>
                  </a:cubicBezTo>
                  <a:lnTo>
                    <a:pt x="107937" y="132445"/>
                  </a:lnTo>
                  <a:lnTo>
                    <a:pt x="107937" y="200972"/>
                  </a:lnTo>
                  <a:lnTo>
                    <a:pt x="12254" y="200972"/>
                  </a:lnTo>
                  <a:cubicBezTo>
                    <a:pt x="10000" y="200972"/>
                    <a:pt x="8161" y="199134"/>
                    <a:pt x="8161" y="196879"/>
                  </a:cubicBezTo>
                  <a:lnTo>
                    <a:pt x="8161" y="12254"/>
                  </a:lnTo>
                  <a:cubicBezTo>
                    <a:pt x="8161" y="10000"/>
                    <a:pt x="10000" y="8161"/>
                    <a:pt x="12254" y="8161"/>
                  </a:cubicBezTo>
                  <a:lnTo>
                    <a:pt x="20416" y="8161"/>
                  </a:lnTo>
                  <a:cubicBezTo>
                    <a:pt x="22671" y="8161"/>
                    <a:pt x="24509" y="6348"/>
                    <a:pt x="24509" y="4093"/>
                  </a:cubicBezTo>
                  <a:cubicBezTo>
                    <a:pt x="24509" y="1838"/>
                    <a:pt x="22671" y="0"/>
                    <a:pt x="20416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1" name="Google Shape;1421;p59"/>
            <p:cNvSpPr/>
            <p:nvPr/>
          </p:nvSpPr>
          <p:spPr>
            <a:xfrm>
              <a:off x="2416050" y="238125"/>
              <a:ext cx="4002925" cy="5228350"/>
            </a:xfrm>
            <a:custGeom>
              <a:avLst/>
              <a:gdLst/>
              <a:ahLst/>
              <a:cxnLst/>
              <a:rect l="l" t="t" r="r" b="b"/>
              <a:pathLst>
                <a:path w="160117" h="209134" extrusionOk="0">
                  <a:moveTo>
                    <a:pt x="4094" y="0"/>
                  </a:moveTo>
                  <a:cubicBezTo>
                    <a:pt x="1839" y="0"/>
                    <a:pt x="1" y="1838"/>
                    <a:pt x="1" y="4093"/>
                  </a:cubicBezTo>
                  <a:cubicBezTo>
                    <a:pt x="1" y="6348"/>
                    <a:pt x="1839" y="8161"/>
                    <a:pt x="4094" y="8161"/>
                  </a:cubicBezTo>
                  <a:lnTo>
                    <a:pt x="147862" y="8161"/>
                  </a:lnTo>
                  <a:cubicBezTo>
                    <a:pt x="150117" y="8161"/>
                    <a:pt x="151955" y="10000"/>
                    <a:pt x="151955" y="12254"/>
                  </a:cubicBezTo>
                  <a:lnTo>
                    <a:pt x="151955" y="196879"/>
                  </a:lnTo>
                  <a:cubicBezTo>
                    <a:pt x="151955" y="199134"/>
                    <a:pt x="150117" y="200972"/>
                    <a:pt x="147862" y="200972"/>
                  </a:cubicBezTo>
                  <a:lnTo>
                    <a:pt x="139701" y="200972"/>
                  </a:lnTo>
                  <a:cubicBezTo>
                    <a:pt x="137446" y="200972"/>
                    <a:pt x="135608" y="202810"/>
                    <a:pt x="135608" y="205065"/>
                  </a:cubicBezTo>
                  <a:cubicBezTo>
                    <a:pt x="135608" y="207320"/>
                    <a:pt x="137446" y="209133"/>
                    <a:pt x="139701" y="209133"/>
                  </a:cubicBezTo>
                  <a:lnTo>
                    <a:pt x="147862" y="209133"/>
                  </a:lnTo>
                  <a:cubicBezTo>
                    <a:pt x="154626" y="209133"/>
                    <a:pt x="160116" y="203643"/>
                    <a:pt x="160116" y="196879"/>
                  </a:cubicBezTo>
                  <a:lnTo>
                    <a:pt x="160116" y="12254"/>
                  </a:lnTo>
                  <a:cubicBezTo>
                    <a:pt x="160116" y="5490"/>
                    <a:pt x="154626" y="0"/>
                    <a:pt x="14786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2" name="Google Shape;1422;p59"/>
            <p:cNvSpPr/>
            <p:nvPr/>
          </p:nvSpPr>
          <p:spPr>
            <a:xfrm>
              <a:off x="5398150" y="5262400"/>
              <a:ext cx="204075" cy="204075"/>
            </a:xfrm>
            <a:custGeom>
              <a:avLst/>
              <a:gdLst/>
              <a:ahLst/>
              <a:cxnLst/>
              <a:rect l="l" t="t" r="r" b="b"/>
              <a:pathLst>
                <a:path w="8163" h="8163" extrusionOk="0">
                  <a:moveTo>
                    <a:pt x="4069" y="1"/>
                  </a:moveTo>
                  <a:cubicBezTo>
                    <a:pt x="1814" y="1"/>
                    <a:pt x="1" y="1839"/>
                    <a:pt x="1" y="4094"/>
                  </a:cubicBezTo>
                  <a:cubicBezTo>
                    <a:pt x="1" y="6349"/>
                    <a:pt x="1814" y="8162"/>
                    <a:pt x="4069" y="8162"/>
                  </a:cubicBezTo>
                  <a:cubicBezTo>
                    <a:pt x="6324" y="8162"/>
                    <a:pt x="8162" y="6349"/>
                    <a:pt x="8162" y="4094"/>
                  </a:cubicBezTo>
                  <a:cubicBezTo>
                    <a:pt x="8162" y="1839"/>
                    <a:pt x="6324" y="1"/>
                    <a:pt x="4069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3" name="Google Shape;1423;p59"/>
            <p:cNvSpPr/>
            <p:nvPr/>
          </p:nvSpPr>
          <p:spPr>
            <a:xfrm>
              <a:off x="2007375" y="238125"/>
              <a:ext cx="204675" cy="204050"/>
            </a:xfrm>
            <a:custGeom>
              <a:avLst/>
              <a:gdLst/>
              <a:ahLst/>
              <a:cxnLst/>
              <a:rect l="l" t="t" r="r" b="b"/>
              <a:pathLst>
                <a:path w="8187" h="8162" extrusionOk="0">
                  <a:moveTo>
                    <a:pt x="4093" y="0"/>
                  </a:moveTo>
                  <a:cubicBezTo>
                    <a:pt x="1838" y="0"/>
                    <a:pt x="0" y="1838"/>
                    <a:pt x="0" y="4093"/>
                  </a:cubicBezTo>
                  <a:cubicBezTo>
                    <a:pt x="0" y="6348"/>
                    <a:pt x="1838" y="8161"/>
                    <a:pt x="4093" y="8161"/>
                  </a:cubicBezTo>
                  <a:cubicBezTo>
                    <a:pt x="6348" y="8161"/>
                    <a:pt x="8186" y="6348"/>
                    <a:pt x="8186" y="4093"/>
                  </a:cubicBezTo>
                  <a:cubicBezTo>
                    <a:pt x="8186" y="1838"/>
                    <a:pt x="6348" y="0"/>
                    <a:pt x="409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24" name="Google Shape;1424;p59"/>
          <p:cNvGrpSpPr/>
          <p:nvPr/>
        </p:nvGrpSpPr>
        <p:grpSpPr>
          <a:xfrm>
            <a:off x="7716735" y="4931360"/>
            <a:ext cx="225865" cy="301153"/>
            <a:chOff x="1190625" y="238125"/>
            <a:chExt cx="5228350" cy="5228350"/>
          </a:xfrm>
        </p:grpSpPr>
        <p:sp>
          <p:nvSpPr>
            <p:cNvPr id="1425" name="Google Shape;1425;p59"/>
            <p:cNvSpPr/>
            <p:nvPr/>
          </p:nvSpPr>
          <p:spPr>
            <a:xfrm>
              <a:off x="1190625" y="238125"/>
              <a:ext cx="5228350" cy="5228350"/>
            </a:xfrm>
            <a:custGeom>
              <a:avLst/>
              <a:gdLst/>
              <a:ahLst/>
              <a:cxnLst/>
              <a:rect l="l" t="t" r="r" b="b"/>
              <a:pathLst>
                <a:path w="209134" h="209134" extrusionOk="0">
                  <a:moveTo>
                    <a:pt x="53111" y="0"/>
                  </a:moveTo>
                  <a:cubicBezTo>
                    <a:pt x="23823" y="0"/>
                    <a:pt x="0" y="23823"/>
                    <a:pt x="0" y="53111"/>
                  </a:cubicBezTo>
                  <a:lnTo>
                    <a:pt x="0" y="156047"/>
                  </a:lnTo>
                  <a:cubicBezTo>
                    <a:pt x="0" y="185311"/>
                    <a:pt x="23823" y="209133"/>
                    <a:pt x="53111" y="209133"/>
                  </a:cubicBezTo>
                  <a:lnTo>
                    <a:pt x="156047" y="209133"/>
                  </a:lnTo>
                  <a:cubicBezTo>
                    <a:pt x="185311" y="209133"/>
                    <a:pt x="209133" y="185311"/>
                    <a:pt x="209133" y="156047"/>
                  </a:cubicBezTo>
                  <a:lnTo>
                    <a:pt x="209133" y="53111"/>
                  </a:lnTo>
                  <a:cubicBezTo>
                    <a:pt x="209133" y="23823"/>
                    <a:pt x="185311" y="0"/>
                    <a:pt x="156047" y="0"/>
                  </a:cubicBezTo>
                  <a:lnTo>
                    <a:pt x="96393" y="0"/>
                  </a:lnTo>
                  <a:cubicBezTo>
                    <a:pt x="94138" y="0"/>
                    <a:pt x="92325" y="1838"/>
                    <a:pt x="92325" y="4093"/>
                  </a:cubicBezTo>
                  <a:cubicBezTo>
                    <a:pt x="92325" y="6348"/>
                    <a:pt x="94138" y="8161"/>
                    <a:pt x="96393" y="8161"/>
                  </a:cubicBezTo>
                  <a:lnTo>
                    <a:pt x="156047" y="8161"/>
                  </a:lnTo>
                  <a:cubicBezTo>
                    <a:pt x="180826" y="8161"/>
                    <a:pt x="200972" y="28332"/>
                    <a:pt x="200972" y="53111"/>
                  </a:cubicBezTo>
                  <a:lnTo>
                    <a:pt x="200972" y="156047"/>
                  </a:lnTo>
                  <a:cubicBezTo>
                    <a:pt x="200972" y="180826"/>
                    <a:pt x="180826" y="200972"/>
                    <a:pt x="156047" y="200972"/>
                  </a:cubicBezTo>
                  <a:lnTo>
                    <a:pt x="53111" y="200972"/>
                  </a:lnTo>
                  <a:cubicBezTo>
                    <a:pt x="28332" y="200972"/>
                    <a:pt x="8161" y="180826"/>
                    <a:pt x="8161" y="156047"/>
                  </a:cubicBezTo>
                  <a:lnTo>
                    <a:pt x="8161" y="53111"/>
                  </a:lnTo>
                  <a:cubicBezTo>
                    <a:pt x="8161" y="28332"/>
                    <a:pt x="28332" y="8161"/>
                    <a:pt x="53111" y="8161"/>
                  </a:cubicBezTo>
                  <a:lnTo>
                    <a:pt x="63723" y="8161"/>
                  </a:lnTo>
                  <a:cubicBezTo>
                    <a:pt x="65978" y="8161"/>
                    <a:pt x="67816" y="6348"/>
                    <a:pt x="67816" y="4093"/>
                  </a:cubicBezTo>
                  <a:cubicBezTo>
                    <a:pt x="67816" y="1838"/>
                    <a:pt x="65978" y="0"/>
                    <a:pt x="6372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6" name="Google Shape;1426;p59"/>
            <p:cNvSpPr/>
            <p:nvPr/>
          </p:nvSpPr>
          <p:spPr>
            <a:xfrm>
              <a:off x="1599300" y="646800"/>
              <a:ext cx="4411600" cy="4411600"/>
            </a:xfrm>
            <a:custGeom>
              <a:avLst/>
              <a:gdLst/>
              <a:ahLst/>
              <a:cxnLst/>
              <a:rect l="l" t="t" r="r" b="b"/>
              <a:pathLst>
                <a:path w="176464" h="176464" extrusionOk="0">
                  <a:moveTo>
                    <a:pt x="36764" y="0"/>
                  </a:moveTo>
                  <a:cubicBezTo>
                    <a:pt x="16495" y="0"/>
                    <a:pt x="0" y="16495"/>
                    <a:pt x="0" y="36764"/>
                  </a:cubicBezTo>
                  <a:lnTo>
                    <a:pt x="0" y="139700"/>
                  </a:lnTo>
                  <a:cubicBezTo>
                    <a:pt x="0" y="159969"/>
                    <a:pt x="16495" y="176464"/>
                    <a:pt x="36764" y="176464"/>
                  </a:cubicBezTo>
                  <a:lnTo>
                    <a:pt x="96393" y="176464"/>
                  </a:lnTo>
                  <a:cubicBezTo>
                    <a:pt x="98648" y="176464"/>
                    <a:pt x="100486" y="174625"/>
                    <a:pt x="100486" y="172371"/>
                  </a:cubicBezTo>
                  <a:cubicBezTo>
                    <a:pt x="100486" y="170116"/>
                    <a:pt x="98648" y="168278"/>
                    <a:pt x="96393" y="168278"/>
                  </a:cubicBezTo>
                  <a:lnTo>
                    <a:pt x="36764" y="168278"/>
                  </a:lnTo>
                  <a:cubicBezTo>
                    <a:pt x="20980" y="168278"/>
                    <a:pt x="8162" y="155459"/>
                    <a:pt x="8162" y="139700"/>
                  </a:cubicBezTo>
                  <a:lnTo>
                    <a:pt x="8162" y="36764"/>
                  </a:lnTo>
                  <a:cubicBezTo>
                    <a:pt x="8162" y="20980"/>
                    <a:pt x="20980" y="8162"/>
                    <a:pt x="36764" y="8162"/>
                  </a:cubicBezTo>
                  <a:lnTo>
                    <a:pt x="139700" y="8162"/>
                  </a:lnTo>
                  <a:cubicBezTo>
                    <a:pt x="155459" y="8162"/>
                    <a:pt x="168278" y="20980"/>
                    <a:pt x="168278" y="36764"/>
                  </a:cubicBezTo>
                  <a:lnTo>
                    <a:pt x="168278" y="139700"/>
                  </a:lnTo>
                  <a:cubicBezTo>
                    <a:pt x="168278" y="155459"/>
                    <a:pt x="155459" y="168278"/>
                    <a:pt x="139700" y="168278"/>
                  </a:cubicBezTo>
                  <a:lnTo>
                    <a:pt x="129064" y="168278"/>
                  </a:lnTo>
                  <a:cubicBezTo>
                    <a:pt x="126809" y="168278"/>
                    <a:pt x="124995" y="170116"/>
                    <a:pt x="124995" y="172371"/>
                  </a:cubicBezTo>
                  <a:cubicBezTo>
                    <a:pt x="124995" y="174625"/>
                    <a:pt x="126809" y="176464"/>
                    <a:pt x="129064" y="176464"/>
                  </a:cubicBezTo>
                  <a:lnTo>
                    <a:pt x="139700" y="176464"/>
                  </a:lnTo>
                  <a:cubicBezTo>
                    <a:pt x="159969" y="176464"/>
                    <a:pt x="176464" y="159969"/>
                    <a:pt x="176464" y="139700"/>
                  </a:cubicBezTo>
                  <a:lnTo>
                    <a:pt x="176464" y="36764"/>
                  </a:lnTo>
                  <a:cubicBezTo>
                    <a:pt x="176464" y="16495"/>
                    <a:pt x="159969" y="0"/>
                    <a:pt x="13970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7" name="Google Shape;1427;p59"/>
            <p:cNvSpPr/>
            <p:nvPr/>
          </p:nvSpPr>
          <p:spPr>
            <a:xfrm>
              <a:off x="2681350" y="1728850"/>
              <a:ext cx="2246875" cy="2246875"/>
            </a:xfrm>
            <a:custGeom>
              <a:avLst/>
              <a:gdLst/>
              <a:ahLst/>
              <a:cxnLst/>
              <a:rect l="l" t="t" r="r" b="b"/>
              <a:pathLst>
                <a:path w="89875" h="89875" extrusionOk="0">
                  <a:moveTo>
                    <a:pt x="44950" y="8187"/>
                  </a:moveTo>
                  <a:cubicBezTo>
                    <a:pt x="65219" y="8187"/>
                    <a:pt x="81713" y="24681"/>
                    <a:pt x="81713" y="44950"/>
                  </a:cubicBezTo>
                  <a:cubicBezTo>
                    <a:pt x="81713" y="65219"/>
                    <a:pt x="65219" y="81713"/>
                    <a:pt x="44950" y="81713"/>
                  </a:cubicBezTo>
                  <a:cubicBezTo>
                    <a:pt x="24681" y="81713"/>
                    <a:pt x="8187" y="65219"/>
                    <a:pt x="8187" y="44950"/>
                  </a:cubicBezTo>
                  <a:cubicBezTo>
                    <a:pt x="8187" y="24681"/>
                    <a:pt x="24681" y="8187"/>
                    <a:pt x="44950" y="8187"/>
                  </a:cubicBezTo>
                  <a:close/>
                  <a:moveTo>
                    <a:pt x="44950" y="1"/>
                  </a:moveTo>
                  <a:cubicBezTo>
                    <a:pt x="20172" y="1"/>
                    <a:pt x="1" y="20172"/>
                    <a:pt x="1" y="44950"/>
                  </a:cubicBezTo>
                  <a:cubicBezTo>
                    <a:pt x="1" y="69728"/>
                    <a:pt x="20172" y="89875"/>
                    <a:pt x="44950" y="89875"/>
                  </a:cubicBezTo>
                  <a:cubicBezTo>
                    <a:pt x="69728" y="89875"/>
                    <a:pt x="89875" y="69728"/>
                    <a:pt x="89875" y="44950"/>
                  </a:cubicBezTo>
                  <a:cubicBezTo>
                    <a:pt x="89875" y="20172"/>
                    <a:pt x="69728" y="1"/>
                    <a:pt x="44950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8" name="Google Shape;1428;p59"/>
            <p:cNvSpPr/>
            <p:nvPr/>
          </p:nvSpPr>
          <p:spPr>
            <a:xfrm>
              <a:off x="3090050" y="2137550"/>
              <a:ext cx="1429500" cy="1429500"/>
            </a:xfrm>
            <a:custGeom>
              <a:avLst/>
              <a:gdLst/>
              <a:ahLst/>
              <a:cxnLst/>
              <a:rect l="l" t="t" r="r" b="b"/>
              <a:pathLst>
                <a:path w="57180" h="57180" extrusionOk="0">
                  <a:moveTo>
                    <a:pt x="28602" y="8162"/>
                  </a:moveTo>
                  <a:cubicBezTo>
                    <a:pt x="39851" y="8162"/>
                    <a:pt x="49018" y="17328"/>
                    <a:pt x="49018" y="28602"/>
                  </a:cubicBezTo>
                  <a:cubicBezTo>
                    <a:pt x="49018" y="39851"/>
                    <a:pt x="39851" y="49018"/>
                    <a:pt x="28602" y="49018"/>
                  </a:cubicBezTo>
                  <a:cubicBezTo>
                    <a:pt x="17328" y="49018"/>
                    <a:pt x="8162" y="39851"/>
                    <a:pt x="8162" y="28602"/>
                  </a:cubicBezTo>
                  <a:cubicBezTo>
                    <a:pt x="8162" y="17328"/>
                    <a:pt x="17328" y="8162"/>
                    <a:pt x="28602" y="8162"/>
                  </a:cubicBezTo>
                  <a:close/>
                  <a:moveTo>
                    <a:pt x="28602" y="0"/>
                  </a:moveTo>
                  <a:cubicBezTo>
                    <a:pt x="12818" y="0"/>
                    <a:pt x="0" y="12818"/>
                    <a:pt x="0" y="28602"/>
                  </a:cubicBezTo>
                  <a:cubicBezTo>
                    <a:pt x="0" y="44361"/>
                    <a:pt x="12818" y="57179"/>
                    <a:pt x="28602" y="57179"/>
                  </a:cubicBezTo>
                  <a:cubicBezTo>
                    <a:pt x="44361" y="57179"/>
                    <a:pt x="57179" y="44361"/>
                    <a:pt x="57179" y="28602"/>
                  </a:cubicBezTo>
                  <a:cubicBezTo>
                    <a:pt x="57179" y="12818"/>
                    <a:pt x="44361" y="0"/>
                    <a:pt x="2860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9" name="Google Shape;1429;p59"/>
            <p:cNvSpPr/>
            <p:nvPr/>
          </p:nvSpPr>
          <p:spPr>
            <a:xfrm>
              <a:off x="4683125" y="1157200"/>
              <a:ext cx="816775" cy="816775"/>
            </a:xfrm>
            <a:custGeom>
              <a:avLst/>
              <a:gdLst/>
              <a:ahLst/>
              <a:cxnLst/>
              <a:rect l="l" t="t" r="r" b="b"/>
              <a:pathLst>
                <a:path w="32671" h="32671" extrusionOk="0">
                  <a:moveTo>
                    <a:pt x="16347" y="8162"/>
                  </a:moveTo>
                  <a:cubicBezTo>
                    <a:pt x="20832" y="8162"/>
                    <a:pt x="24509" y="11838"/>
                    <a:pt x="24509" y="16348"/>
                  </a:cubicBezTo>
                  <a:cubicBezTo>
                    <a:pt x="24509" y="20857"/>
                    <a:pt x="20832" y="24509"/>
                    <a:pt x="16347" y="24509"/>
                  </a:cubicBezTo>
                  <a:cubicBezTo>
                    <a:pt x="11838" y="24509"/>
                    <a:pt x="8161" y="20857"/>
                    <a:pt x="8161" y="16348"/>
                  </a:cubicBezTo>
                  <a:cubicBezTo>
                    <a:pt x="8161" y="11838"/>
                    <a:pt x="11838" y="8162"/>
                    <a:pt x="16347" y="8162"/>
                  </a:cubicBezTo>
                  <a:close/>
                  <a:moveTo>
                    <a:pt x="16347" y="0"/>
                  </a:moveTo>
                  <a:cubicBezTo>
                    <a:pt x="7328" y="0"/>
                    <a:pt x="0" y="7328"/>
                    <a:pt x="0" y="16348"/>
                  </a:cubicBezTo>
                  <a:cubicBezTo>
                    <a:pt x="0" y="25342"/>
                    <a:pt x="7328" y="32670"/>
                    <a:pt x="16347" y="32670"/>
                  </a:cubicBezTo>
                  <a:cubicBezTo>
                    <a:pt x="25342" y="32670"/>
                    <a:pt x="32670" y="25342"/>
                    <a:pt x="32670" y="16348"/>
                  </a:cubicBezTo>
                  <a:cubicBezTo>
                    <a:pt x="32670" y="7328"/>
                    <a:pt x="25342" y="0"/>
                    <a:pt x="1634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0" name="Google Shape;1430;p59"/>
            <p:cNvSpPr/>
            <p:nvPr/>
          </p:nvSpPr>
          <p:spPr>
            <a:xfrm>
              <a:off x="3090050" y="238125"/>
              <a:ext cx="204050" cy="204050"/>
            </a:xfrm>
            <a:custGeom>
              <a:avLst/>
              <a:gdLst/>
              <a:ahLst/>
              <a:cxnLst/>
              <a:rect l="l" t="t" r="r" b="b"/>
              <a:pathLst>
                <a:path w="8162" h="8162" extrusionOk="0">
                  <a:moveTo>
                    <a:pt x="4093" y="0"/>
                  </a:moveTo>
                  <a:cubicBezTo>
                    <a:pt x="1838" y="0"/>
                    <a:pt x="0" y="1838"/>
                    <a:pt x="0" y="4093"/>
                  </a:cubicBezTo>
                  <a:cubicBezTo>
                    <a:pt x="0" y="6348"/>
                    <a:pt x="1838" y="8161"/>
                    <a:pt x="4093" y="8161"/>
                  </a:cubicBezTo>
                  <a:cubicBezTo>
                    <a:pt x="6348" y="8161"/>
                    <a:pt x="8162" y="6348"/>
                    <a:pt x="8162" y="4093"/>
                  </a:cubicBezTo>
                  <a:cubicBezTo>
                    <a:pt x="8162" y="1838"/>
                    <a:pt x="6348" y="0"/>
                    <a:pt x="409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1" name="Google Shape;1431;p59"/>
            <p:cNvSpPr/>
            <p:nvPr/>
          </p:nvSpPr>
          <p:spPr>
            <a:xfrm>
              <a:off x="4315475" y="4853725"/>
              <a:ext cx="204075" cy="204675"/>
            </a:xfrm>
            <a:custGeom>
              <a:avLst/>
              <a:gdLst/>
              <a:ahLst/>
              <a:cxnLst/>
              <a:rect l="l" t="t" r="r" b="b"/>
              <a:pathLst>
                <a:path w="8163" h="8187" extrusionOk="0">
                  <a:moveTo>
                    <a:pt x="4094" y="1"/>
                  </a:moveTo>
                  <a:cubicBezTo>
                    <a:pt x="1839" y="1"/>
                    <a:pt x="1" y="1839"/>
                    <a:pt x="1" y="4094"/>
                  </a:cubicBezTo>
                  <a:cubicBezTo>
                    <a:pt x="1" y="6348"/>
                    <a:pt x="1839" y="8187"/>
                    <a:pt x="4094" y="8187"/>
                  </a:cubicBezTo>
                  <a:cubicBezTo>
                    <a:pt x="6349" y="8187"/>
                    <a:pt x="8162" y="6348"/>
                    <a:pt x="8162" y="4094"/>
                  </a:cubicBezTo>
                  <a:cubicBezTo>
                    <a:pt x="8162" y="1839"/>
                    <a:pt x="6349" y="1"/>
                    <a:pt x="4094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32" name="Google Shape;1432;p59"/>
          <p:cNvGrpSpPr/>
          <p:nvPr/>
        </p:nvGrpSpPr>
        <p:grpSpPr>
          <a:xfrm>
            <a:off x="7302055" y="4931380"/>
            <a:ext cx="224806" cy="301153"/>
            <a:chOff x="1204700" y="238125"/>
            <a:chExt cx="5203850" cy="5228350"/>
          </a:xfrm>
        </p:grpSpPr>
        <p:sp>
          <p:nvSpPr>
            <p:cNvPr id="1433" name="Google Shape;1433;p59"/>
            <p:cNvSpPr/>
            <p:nvPr/>
          </p:nvSpPr>
          <p:spPr>
            <a:xfrm>
              <a:off x="1204700" y="238125"/>
              <a:ext cx="5203850" cy="5228350"/>
            </a:xfrm>
            <a:custGeom>
              <a:avLst/>
              <a:gdLst/>
              <a:ahLst/>
              <a:cxnLst/>
              <a:rect l="l" t="t" r="r" b="b"/>
              <a:pathLst>
                <a:path w="208154" h="209134" extrusionOk="0">
                  <a:moveTo>
                    <a:pt x="104555" y="0"/>
                  </a:moveTo>
                  <a:cubicBezTo>
                    <a:pt x="82791" y="0"/>
                    <a:pt x="61959" y="6666"/>
                    <a:pt x="44313" y="19313"/>
                  </a:cubicBezTo>
                  <a:cubicBezTo>
                    <a:pt x="42474" y="20612"/>
                    <a:pt x="42058" y="23185"/>
                    <a:pt x="43381" y="24999"/>
                  </a:cubicBezTo>
                  <a:cubicBezTo>
                    <a:pt x="44171" y="26117"/>
                    <a:pt x="45433" y="26709"/>
                    <a:pt x="46708" y="26709"/>
                  </a:cubicBezTo>
                  <a:cubicBezTo>
                    <a:pt x="47530" y="26709"/>
                    <a:pt x="48357" y="26464"/>
                    <a:pt x="49067" y="25955"/>
                  </a:cubicBezTo>
                  <a:cubicBezTo>
                    <a:pt x="65317" y="14313"/>
                    <a:pt x="84507" y="8161"/>
                    <a:pt x="104555" y="8161"/>
                  </a:cubicBezTo>
                  <a:cubicBezTo>
                    <a:pt x="157175" y="8161"/>
                    <a:pt x="199992" y="50978"/>
                    <a:pt x="199992" y="103599"/>
                  </a:cubicBezTo>
                  <a:cubicBezTo>
                    <a:pt x="199992" y="156219"/>
                    <a:pt x="157175" y="199036"/>
                    <a:pt x="104555" y="199036"/>
                  </a:cubicBezTo>
                  <a:cubicBezTo>
                    <a:pt x="88526" y="199036"/>
                    <a:pt x="72669" y="194967"/>
                    <a:pt x="58724" y="187321"/>
                  </a:cubicBezTo>
                  <a:cubicBezTo>
                    <a:pt x="58113" y="186983"/>
                    <a:pt x="57438" y="186814"/>
                    <a:pt x="56756" y="186814"/>
                  </a:cubicBezTo>
                  <a:cubicBezTo>
                    <a:pt x="56398" y="186814"/>
                    <a:pt x="56038" y="186860"/>
                    <a:pt x="55685" y="186953"/>
                  </a:cubicBezTo>
                  <a:lnTo>
                    <a:pt x="10221" y="199232"/>
                  </a:lnTo>
                  <a:lnTo>
                    <a:pt x="22622" y="154993"/>
                  </a:lnTo>
                  <a:cubicBezTo>
                    <a:pt x="22916" y="153915"/>
                    <a:pt x="22769" y="152788"/>
                    <a:pt x="22206" y="151832"/>
                  </a:cubicBezTo>
                  <a:cubicBezTo>
                    <a:pt x="13652" y="137249"/>
                    <a:pt x="9142" y="120583"/>
                    <a:pt x="9142" y="103599"/>
                  </a:cubicBezTo>
                  <a:cubicBezTo>
                    <a:pt x="9142" y="83550"/>
                    <a:pt x="15270" y="64360"/>
                    <a:pt x="26911" y="48111"/>
                  </a:cubicBezTo>
                  <a:cubicBezTo>
                    <a:pt x="28235" y="46273"/>
                    <a:pt x="27794" y="43724"/>
                    <a:pt x="25980" y="42425"/>
                  </a:cubicBezTo>
                  <a:cubicBezTo>
                    <a:pt x="25255" y="41903"/>
                    <a:pt x="24419" y="41651"/>
                    <a:pt x="23591" y="41651"/>
                  </a:cubicBezTo>
                  <a:cubicBezTo>
                    <a:pt x="22321" y="41651"/>
                    <a:pt x="21071" y="42243"/>
                    <a:pt x="20269" y="43356"/>
                  </a:cubicBezTo>
                  <a:cubicBezTo>
                    <a:pt x="7647" y="61002"/>
                    <a:pt x="957" y="81835"/>
                    <a:pt x="957" y="103599"/>
                  </a:cubicBezTo>
                  <a:cubicBezTo>
                    <a:pt x="957" y="121441"/>
                    <a:pt x="5564" y="138989"/>
                    <a:pt x="14289" y="154430"/>
                  </a:cubicBezTo>
                  <a:lnTo>
                    <a:pt x="417" y="203962"/>
                  </a:lnTo>
                  <a:cubicBezTo>
                    <a:pt x="1" y="205359"/>
                    <a:pt x="393" y="206879"/>
                    <a:pt x="1447" y="207932"/>
                  </a:cubicBezTo>
                  <a:cubicBezTo>
                    <a:pt x="2206" y="208717"/>
                    <a:pt x="3260" y="209133"/>
                    <a:pt x="4339" y="209133"/>
                  </a:cubicBezTo>
                  <a:cubicBezTo>
                    <a:pt x="4706" y="209133"/>
                    <a:pt x="5050" y="209084"/>
                    <a:pt x="5393" y="209011"/>
                  </a:cubicBezTo>
                  <a:lnTo>
                    <a:pt x="56248" y="195261"/>
                  </a:lnTo>
                  <a:cubicBezTo>
                    <a:pt x="71052" y="203080"/>
                    <a:pt x="87718" y="207197"/>
                    <a:pt x="104555" y="207197"/>
                  </a:cubicBezTo>
                  <a:cubicBezTo>
                    <a:pt x="132226" y="207197"/>
                    <a:pt x="158254" y="196413"/>
                    <a:pt x="177812" y="176855"/>
                  </a:cubicBezTo>
                  <a:cubicBezTo>
                    <a:pt x="197370" y="157297"/>
                    <a:pt x="208154" y="131269"/>
                    <a:pt x="208154" y="103599"/>
                  </a:cubicBezTo>
                  <a:cubicBezTo>
                    <a:pt x="208154" y="75928"/>
                    <a:pt x="197370" y="49900"/>
                    <a:pt x="177812" y="30342"/>
                  </a:cubicBezTo>
                  <a:cubicBezTo>
                    <a:pt x="158254" y="10784"/>
                    <a:pt x="132226" y="0"/>
                    <a:pt x="104555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4" name="Google Shape;1434;p59"/>
            <p:cNvSpPr/>
            <p:nvPr/>
          </p:nvSpPr>
          <p:spPr>
            <a:xfrm>
              <a:off x="1637275" y="646800"/>
              <a:ext cx="4362600" cy="4362575"/>
            </a:xfrm>
            <a:custGeom>
              <a:avLst/>
              <a:gdLst/>
              <a:ahLst/>
              <a:cxnLst/>
              <a:rect l="l" t="t" r="r" b="b"/>
              <a:pathLst>
                <a:path w="174504" h="174503" extrusionOk="0">
                  <a:moveTo>
                    <a:pt x="87252" y="0"/>
                  </a:moveTo>
                  <a:cubicBezTo>
                    <a:pt x="63944" y="0"/>
                    <a:pt x="42033" y="9069"/>
                    <a:pt x="25564" y="25538"/>
                  </a:cubicBezTo>
                  <a:cubicBezTo>
                    <a:pt x="9069" y="42033"/>
                    <a:pt x="1" y="63944"/>
                    <a:pt x="1" y="87252"/>
                  </a:cubicBezTo>
                  <a:cubicBezTo>
                    <a:pt x="1" y="102766"/>
                    <a:pt x="4118" y="118010"/>
                    <a:pt x="11937" y="131343"/>
                  </a:cubicBezTo>
                  <a:lnTo>
                    <a:pt x="14584" y="135828"/>
                  </a:lnTo>
                  <a:lnTo>
                    <a:pt x="6594" y="164332"/>
                  </a:lnTo>
                  <a:cubicBezTo>
                    <a:pt x="6202" y="165753"/>
                    <a:pt x="6594" y="167273"/>
                    <a:pt x="7623" y="168302"/>
                  </a:cubicBezTo>
                  <a:cubicBezTo>
                    <a:pt x="8396" y="169094"/>
                    <a:pt x="9446" y="169526"/>
                    <a:pt x="10523" y="169526"/>
                  </a:cubicBezTo>
                  <a:cubicBezTo>
                    <a:pt x="10880" y="169526"/>
                    <a:pt x="11240" y="169478"/>
                    <a:pt x="11594" y="169380"/>
                  </a:cubicBezTo>
                  <a:lnTo>
                    <a:pt x="41004" y="161415"/>
                  </a:lnTo>
                  <a:lnTo>
                    <a:pt x="45342" y="163792"/>
                  </a:lnTo>
                  <a:cubicBezTo>
                    <a:pt x="58111" y="170802"/>
                    <a:pt x="72596" y="174503"/>
                    <a:pt x="87252" y="174503"/>
                  </a:cubicBezTo>
                  <a:cubicBezTo>
                    <a:pt x="104580" y="174503"/>
                    <a:pt x="121295" y="169454"/>
                    <a:pt x="135632" y="159871"/>
                  </a:cubicBezTo>
                  <a:cubicBezTo>
                    <a:pt x="137520" y="158621"/>
                    <a:pt x="138034" y="156097"/>
                    <a:pt x="136784" y="154210"/>
                  </a:cubicBezTo>
                  <a:cubicBezTo>
                    <a:pt x="135985" y="153026"/>
                    <a:pt x="134694" y="152392"/>
                    <a:pt x="133377" y="152392"/>
                  </a:cubicBezTo>
                  <a:cubicBezTo>
                    <a:pt x="132594" y="152392"/>
                    <a:pt x="131802" y="152616"/>
                    <a:pt x="131098" y="153082"/>
                  </a:cubicBezTo>
                  <a:cubicBezTo>
                    <a:pt x="118109" y="161758"/>
                    <a:pt x="102938" y="166341"/>
                    <a:pt x="87252" y="166341"/>
                  </a:cubicBezTo>
                  <a:cubicBezTo>
                    <a:pt x="73968" y="166341"/>
                    <a:pt x="60832" y="162984"/>
                    <a:pt x="49264" y="156636"/>
                  </a:cubicBezTo>
                  <a:lnTo>
                    <a:pt x="43504" y="153474"/>
                  </a:lnTo>
                  <a:cubicBezTo>
                    <a:pt x="42893" y="153137"/>
                    <a:pt x="42218" y="152968"/>
                    <a:pt x="41536" y="152968"/>
                  </a:cubicBezTo>
                  <a:cubicBezTo>
                    <a:pt x="41178" y="152968"/>
                    <a:pt x="40819" y="153014"/>
                    <a:pt x="40465" y="153107"/>
                  </a:cubicBezTo>
                  <a:lnTo>
                    <a:pt x="16397" y="159626"/>
                  </a:lnTo>
                  <a:lnTo>
                    <a:pt x="16397" y="159626"/>
                  </a:lnTo>
                  <a:lnTo>
                    <a:pt x="22917" y="136367"/>
                  </a:lnTo>
                  <a:cubicBezTo>
                    <a:pt x="23211" y="135289"/>
                    <a:pt x="23064" y="134161"/>
                    <a:pt x="22500" y="133206"/>
                  </a:cubicBezTo>
                  <a:lnTo>
                    <a:pt x="18995" y="127201"/>
                  </a:lnTo>
                  <a:cubicBezTo>
                    <a:pt x="11912" y="115143"/>
                    <a:pt x="8162" y="101320"/>
                    <a:pt x="8162" y="87252"/>
                  </a:cubicBezTo>
                  <a:cubicBezTo>
                    <a:pt x="8162" y="43650"/>
                    <a:pt x="43651" y="8162"/>
                    <a:pt x="87252" y="8162"/>
                  </a:cubicBezTo>
                  <a:cubicBezTo>
                    <a:pt x="130878" y="8162"/>
                    <a:pt x="166342" y="43650"/>
                    <a:pt x="166342" y="87252"/>
                  </a:cubicBezTo>
                  <a:cubicBezTo>
                    <a:pt x="166342" y="102937"/>
                    <a:pt x="161759" y="118108"/>
                    <a:pt x="153083" y="131098"/>
                  </a:cubicBezTo>
                  <a:cubicBezTo>
                    <a:pt x="151833" y="132985"/>
                    <a:pt x="152347" y="135509"/>
                    <a:pt x="154210" y="136759"/>
                  </a:cubicBezTo>
                  <a:cubicBezTo>
                    <a:pt x="154914" y="137225"/>
                    <a:pt x="155706" y="137449"/>
                    <a:pt x="156488" y="137449"/>
                  </a:cubicBezTo>
                  <a:cubicBezTo>
                    <a:pt x="157803" y="137449"/>
                    <a:pt x="159088" y="136815"/>
                    <a:pt x="159872" y="135632"/>
                  </a:cubicBezTo>
                  <a:cubicBezTo>
                    <a:pt x="169455" y="121294"/>
                    <a:pt x="174503" y="104555"/>
                    <a:pt x="174503" y="87252"/>
                  </a:cubicBezTo>
                  <a:cubicBezTo>
                    <a:pt x="174503" y="63944"/>
                    <a:pt x="165435" y="42033"/>
                    <a:pt x="148965" y="25538"/>
                  </a:cubicBezTo>
                  <a:cubicBezTo>
                    <a:pt x="132471" y="9069"/>
                    <a:pt x="110560" y="0"/>
                    <a:pt x="8725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5" name="Google Shape;1435;p59"/>
            <p:cNvSpPr/>
            <p:nvPr/>
          </p:nvSpPr>
          <p:spPr>
            <a:xfrm>
              <a:off x="2430750" y="1598375"/>
              <a:ext cx="2754200" cy="2533600"/>
            </a:xfrm>
            <a:custGeom>
              <a:avLst/>
              <a:gdLst/>
              <a:ahLst/>
              <a:cxnLst/>
              <a:rect l="l" t="t" r="r" b="b"/>
              <a:pathLst>
                <a:path w="110168" h="101344" extrusionOk="0">
                  <a:moveTo>
                    <a:pt x="22090" y="8171"/>
                  </a:moveTo>
                  <a:cubicBezTo>
                    <a:pt x="22803" y="8171"/>
                    <a:pt x="23739" y="8181"/>
                    <a:pt x="24951" y="8210"/>
                  </a:cubicBezTo>
                  <a:cubicBezTo>
                    <a:pt x="25931" y="8210"/>
                    <a:pt x="26397" y="8480"/>
                    <a:pt x="26544" y="8627"/>
                  </a:cubicBezTo>
                  <a:cubicBezTo>
                    <a:pt x="26740" y="9092"/>
                    <a:pt x="32499" y="22253"/>
                    <a:pt x="34656" y="27278"/>
                  </a:cubicBezTo>
                  <a:cubicBezTo>
                    <a:pt x="35735" y="29802"/>
                    <a:pt x="35073" y="30537"/>
                    <a:pt x="34754" y="30905"/>
                  </a:cubicBezTo>
                  <a:cubicBezTo>
                    <a:pt x="34705" y="30954"/>
                    <a:pt x="34656" y="31003"/>
                    <a:pt x="34607" y="31052"/>
                  </a:cubicBezTo>
                  <a:lnTo>
                    <a:pt x="34362" y="31346"/>
                  </a:lnTo>
                  <a:cubicBezTo>
                    <a:pt x="32009" y="34116"/>
                    <a:pt x="30343" y="35978"/>
                    <a:pt x="29436" y="36934"/>
                  </a:cubicBezTo>
                  <a:cubicBezTo>
                    <a:pt x="26421" y="40022"/>
                    <a:pt x="26715" y="44311"/>
                    <a:pt x="28259" y="46983"/>
                  </a:cubicBezTo>
                  <a:cubicBezTo>
                    <a:pt x="32181" y="53796"/>
                    <a:pt x="38994" y="61492"/>
                    <a:pt x="45587" y="66614"/>
                  </a:cubicBezTo>
                  <a:cubicBezTo>
                    <a:pt x="48332" y="68722"/>
                    <a:pt x="53650" y="72643"/>
                    <a:pt x="58822" y="75266"/>
                  </a:cubicBezTo>
                  <a:cubicBezTo>
                    <a:pt x="60442" y="76100"/>
                    <a:pt x="64290" y="78049"/>
                    <a:pt x="68033" y="78049"/>
                  </a:cubicBezTo>
                  <a:cubicBezTo>
                    <a:pt x="69897" y="78049"/>
                    <a:pt x="71734" y="77566"/>
                    <a:pt x="73257" y="76222"/>
                  </a:cubicBezTo>
                  <a:cubicBezTo>
                    <a:pt x="74532" y="75094"/>
                    <a:pt x="76321" y="72742"/>
                    <a:pt x="78723" y="69531"/>
                  </a:cubicBezTo>
                  <a:cubicBezTo>
                    <a:pt x="79409" y="68624"/>
                    <a:pt x="80267" y="67472"/>
                    <a:pt x="80586" y="67080"/>
                  </a:cubicBezTo>
                  <a:cubicBezTo>
                    <a:pt x="80806" y="66884"/>
                    <a:pt x="80978" y="66712"/>
                    <a:pt x="81125" y="66516"/>
                  </a:cubicBezTo>
                  <a:cubicBezTo>
                    <a:pt x="81574" y="66037"/>
                    <a:pt x="81877" y="65713"/>
                    <a:pt x="82420" y="65713"/>
                  </a:cubicBezTo>
                  <a:cubicBezTo>
                    <a:pt x="82765" y="65713"/>
                    <a:pt x="83207" y="65844"/>
                    <a:pt x="83845" y="66149"/>
                  </a:cubicBezTo>
                  <a:cubicBezTo>
                    <a:pt x="88772" y="68551"/>
                    <a:pt x="101050" y="74629"/>
                    <a:pt x="101492" y="74849"/>
                  </a:cubicBezTo>
                  <a:cubicBezTo>
                    <a:pt x="101639" y="74996"/>
                    <a:pt x="101859" y="75486"/>
                    <a:pt x="101835" y="76467"/>
                  </a:cubicBezTo>
                  <a:cubicBezTo>
                    <a:pt x="101761" y="79874"/>
                    <a:pt x="101614" y="81099"/>
                    <a:pt x="101590" y="81320"/>
                  </a:cubicBezTo>
                  <a:cubicBezTo>
                    <a:pt x="101565" y="81393"/>
                    <a:pt x="101590" y="81344"/>
                    <a:pt x="101565" y="81442"/>
                  </a:cubicBezTo>
                  <a:cubicBezTo>
                    <a:pt x="101516" y="81712"/>
                    <a:pt x="101001" y="84457"/>
                    <a:pt x="98771" y="87153"/>
                  </a:cubicBezTo>
                  <a:cubicBezTo>
                    <a:pt x="95585" y="90952"/>
                    <a:pt x="90487" y="92961"/>
                    <a:pt x="83625" y="93157"/>
                  </a:cubicBezTo>
                  <a:cubicBezTo>
                    <a:pt x="83327" y="93167"/>
                    <a:pt x="83029" y="93172"/>
                    <a:pt x="82729" y="93172"/>
                  </a:cubicBezTo>
                  <a:cubicBezTo>
                    <a:pt x="73756" y="93172"/>
                    <a:pt x="63662" y="88994"/>
                    <a:pt x="56690" y="85413"/>
                  </a:cubicBezTo>
                  <a:cubicBezTo>
                    <a:pt x="41984" y="77937"/>
                    <a:pt x="32499" y="69849"/>
                    <a:pt x="21617" y="55585"/>
                  </a:cubicBezTo>
                  <a:cubicBezTo>
                    <a:pt x="12647" y="43797"/>
                    <a:pt x="8383" y="33429"/>
                    <a:pt x="9290" y="25562"/>
                  </a:cubicBezTo>
                  <a:cubicBezTo>
                    <a:pt x="10981" y="10783"/>
                    <a:pt x="19093" y="8455"/>
                    <a:pt x="20196" y="8210"/>
                  </a:cubicBezTo>
                  <a:cubicBezTo>
                    <a:pt x="20419" y="8195"/>
                    <a:pt x="20987" y="8171"/>
                    <a:pt x="22090" y="8171"/>
                  </a:cubicBezTo>
                  <a:close/>
                  <a:moveTo>
                    <a:pt x="22665" y="1"/>
                  </a:moveTo>
                  <a:cubicBezTo>
                    <a:pt x="20305" y="1"/>
                    <a:pt x="19408" y="79"/>
                    <a:pt x="19142" y="98"/>
                  </a:cubicBezTo>
                  <a:cubicBezTo>
                    <a:pt x="19118" y="98"/>
                    <a:pt x="19093" y="122"/>
                    <a:pt x="19044" y="122"/>
                  </a:cubicBezTo>
                  <a:cubicBezTo>
                    <a:pt x="18431" y="220"/>
                    <a:pt x="3726" y="2597"/>
                    <a:pt x="1177" y="24631"/>
                  </a:cubicBezTo>
                  <a:cubicBezTo>
                    <a:pt x="1" y="34777"/>
                    <a:pt x="4706" y="46860"/>
                    <a:pt x="15123" y="60536"/>
                  </a:cubicBezTo>
                  <a:cubicBezTo>
                    <a:pt x="26666" y="75683"/>
                    <a:pt x="37279" y="84702"/>
                    <a:pt x="52964" y="92692"/>
                  </a:cubicBezTo>
                  <a:cubicBezTo>
                    <a:pt x="60783" y="96687"/>
                    <a:pt x="72204" y="101343"/>
                    <a:pt x="82816" y="101343"/>
                  </a:cubicBezTo>
                  <a:lnTo>
                    <a:pt x="83845" y="101343"/>
                  </a:lnTo>
                  <a:cubicBezTo>
                    <a:pt x="95781" y="100976"/>
                    <a:pt x="102153" y="96025"/>
                    <a:pt x="105413" y="91932"/>
                  </a:cubicBezTo>
                  <a:cubicBezTo>
                    <a:pt x="108844" y="87569"/>
                    <a:pt x="109579" y="83280"/>
                    <a:pt x="109678" y="82545"/>
                  </a:cubicBezTo>
                  <a:cubicBezTo>
                    <a:pt x="109751" y="82079"/>
                    <a:pt x="109898" y="80584"/>
                    <a:pt x="110021" y="76712"/>
                  </a:cubicBezTo>
                  <a:cubicBezTo>
                    <a:pt x="110168" y="71271"/>
                    <a:pt x="107055" y="68403"/>
                    <a:pt x="105045" y="67497"/>
                  </a:cubicBezTo>
                  <a:cubicBezTo>
                    <a:pt x="103893" y="66933"/>
                    <a:pt x="92203" y="61124"/>
                    <a:pt x="87399" y="58821"/>
                  </a:cubicBezTo>
                  <a:cubicBezTo>
                    <a:pt x="85957" y="58110"/>
                    <a:pt x="84213" y="57541"/>
                    <a:pt x="82343" y="57541"/>
                  </a:cubicBezTo>
                  <a:cubicBezTo>
                    <a:pt x="80017" y="57541"/>
                    <a:pt x="77497" y="58421"/>
                    <a:pt x="75120" y="61002"/>
                  </a:cubicBezTo>
                  <a:cubicBezTo>
                    <a:pt x="75096" y="61026"/>
                    <a:pt x="75096" y="61026"/>
                    <a:pt x="75071" y="61051"/>
                  </a:cubicBezTo>
                  <a:cubicBezTo>
                    <a:pt x="74483" y="61566"/>
                    <a:pt x="73919" y="62325"/>
                    <a:pt x="72179" y="64654"/>
                  </a:cubicBezTo>
                  <a:cubicBezTo>
                    <a:pt x="71101" y="66075"/>
                    <a:pt x="68968" y="68943"/>
                    <a:pt x="68062" y="69898"/>
                  </a:cubicBezTo>
                  <a:cubicBezTo>
                    <a:pt x="68014" y="69902"/>
                    <a:pt x="67964" y="69904"/>
                    <a:pt x="67911" y="69904"/>
                  </a:cubicBezTo>
                  <a:cubicBezTo>
                    <a:pt x="65810" y="69904"/>
                    <a:pt x="59482" y="67030"/>
                    <a:pt x="50611" y="60169"/>
                  </a:cubicBezTo>
                  <a:cubicBezTo>
                    <a:pt x="44852" y="55708"/>
                    <a:pt x="38725" y="48796"/>
                    <a:pt x="35342" y="42939"/>
                  </a:cubicBezTo>
                  <a:cubicBezTo>
                    <a:pt x="35318" y="42841"/>
                    <a:pt x="35293" y="42694"/>
                    <a:pt x="35293" y="42620"/>
                  </a:cubicBezTo>
                  <a:cubicBezTo>
                    <a:pt x="36690" y="41174"/>
                    <a:pt x="38994" y="38527"/>
                    <a:pt x="40587" y="36640"/>
                  </a:cubicBezTo>
                  <a:lnTo>
                    <a:pt x="40857" y="36321"/>
                  </a:lnTo>
                  <a:cubicBezTo>
                    <a:pt x="44509" y="32229"/>
                    <a:pt x="43602" y="27400"/>
                    <a:pt x="42180" y="24067"/>
                  </a:cubicBezTo>
                  <a:cubicBezTo>
                    <a:pt x="40073" y="19165"/>
                    <a:pt x="34583" y="6617"/>
                    <a:pt x="34068" y="5440"/>
                  </a:cubicBezTo>
                  <a:cubicBezTo>
                    <a:pt x="33259" y="3382"/>
                    <a:pt x="30563" y="147"/>
                    <a:pt x="25122" y="24"/>
                  </a:cubicBezTo>
                  <a:cubicBezTo>
                    <a:pt x="24165" y="7"/>
                    <a:pt x="23353" y="1"/>
                    <a:pt x="22665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6" name="Google Shape;1436;p59"/>
            <p:cNvSpPr/>
            <p:nvPr/>
          </p:nvSpPr>
          <p:spPr>
            <a:xfrm>
              <a:off x="1946100" y="966975"/>
              <a:ext cx="226725" cy="204325"/>
            </a:xfrm>
            <a:custGeom>
              <a:avLst/>
              <a:gdLst/>
              <a:ahLst/>
              <a:cxnLst/>
              <a:rect l="l" t="t" r="r" b="b"/>
              <a:pathLst>
                <a:path w="9069" h="8173" extrusionOk="0">
                  <a:moveTo>
                    <a:pt x="4532" y="1"/>
                  </a:moveTo>
                  <a:cubicBezTo>
                    <a:pt x="3553" y="1"/>
                    <a:pt x="2572" y="352"/>
                    <a:pt x="1789" y="1065"/>
                  </a:cubicBezTo>
                  <a:cubicBezTo>
                    <a:pt x="123" y="2585"/>
                    <a:pt x="0" y="5158"/>
                    <a:pt x="1520" y="6825"/>
                  </a:cubicBezTo>
                  <a:cubicBezTo>
                    <a:pt x="2329" y="7707"/>
                    <a:pt x="3432" y="8173"/>
                    <a:pt x="4534" y="8173"/>
                  </a:cubicBezTo>
                  <a:cubicBezTo>
                    <a:pt x="5515" y="8173"/>
                    <a:pt x="6495" y="7805"/>
                    <a:pt x="7279" y="7094"/>
                  </a:cubicBezTo>
                  <a:cubicBezTo>
                    <a:pt x="8946" y="5575"/>
                    <a:pt x="9069" y="3002"/>
                    <a:pt x="7549" y="1335"/>
                  </a:cubicBezTo>
                  <a:cubicBezTo>
                    <a:pt x="6743" y="450"/>
                    <a:pt x="5639" y="1"/>
                    <a:pt x="4532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7" name="Google Shape;1437;p59"/>
            <p:cNvSpPr/>
            <p:nvPr/>
          </p:nvSpPr>
          <p:spPr>
            <a:xfrm>
              <a:off x="5175750" y="4196075"/>
              <a:ext cx="226725" cy="204275"/>
            </a:xfrm>
            <a:custGeom>
              <a:avLst/>
              <a:gdLst/>
              <a:ahLst/>
              <a:cxnLst/>
              <a:rect l="l" t="t" r="r" b="b"/>
              <a:pathLst>
                <a:path w="9069" h="8171" extrusionOk="0">
                  <a:moveTo>
                    <a:pt x="4538" y="1"/>
                  </a:moveTo>
                  <a:cubicBezTo>
                    <a:pt x="3424" y="1"/>
                    <a:pt x="2316" y="456"/>
                    <a:pt x="1520" y="1357"/>
                  </a:cubicBezTo>
                  <a:lnTo>
                    <a:pt x="1495" y="1357"/>
                  </a:lnTo>
                  <a:cubicBezTo>
                    <a:pt x="0" y="3023"/>
                    <a:pt x="123" y="5597"/>
                    <a:pt x="1789" y="7116"/>
                  </a:cubicBezTo>
                  <a:cubicBezTo>
                    <a:pt x="2573" y="7827"/>
                    <a:pt x="3554" y="8170"/>
                    <a:pt x="4534" y="8170"/>
                  </a:cubicBezTo>
                  <a:cubicBezTo>
                    <a:pt x="5637" y="8170"/>
                    <a:pt x="6740" y="7729"/>
                    <a:pt x="7549" y="6847"/>
                  </a:cubicBezTo>
                  <a:cubicBezTo>
                    <a:pt x="9068" y="5180"/>
                    <a:pt x="8946" y="2582"/>
                    <a:pt x="7279" y="1063"/>
                  </a:cubicBezTo>
                  <a:cubicBezTo>
                    <a:pt x="6500" y="352"/>
                    <a:pt x="5517" y="1"/>
                    <a:pt x="453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38" name="Google Shape;1438;p59"/>
          <p:cNvGrpSpPr/>
          <p:nvPr/>
        </p:nvGrpSpPr>
        <p:grpSpPr>
          <a:xfrm>
            <a:off x="6886009" y="4958943"/>
            <a:ext cx="226209" cy="245991"/>
            <a:chOff x="1180800" y="717250"/>
            <a:chExt cx="5236325" cy="4270675"/>
          </a:xfrm>
        </p:grpSpPr>
        <p:sp>
          <p:nvSpPr>
            <p:cNvPr id="1439" name="Google Shape;1439;p59"/>
            <p:cNvSpPr/>
            <p:nvPr/>
          </p:nvSpPr>
          <p:spPr>
            <a:xfrm>
              <a:off x="1180800" y="904475"/>
              <a:ext cx="2879825" cy="4083450"/>
            </a:xfrm>
            <a:custGeom>
              <a:avLst/>
              <a:gdLst/>
              <a:ahLst/>
              <a:cxnLst/>
              <a:rect l="l" t="t" r="r" b="b"/>
              <a:pathLst>
                <a:path w="115193" h="163338" extrusionOk="0">
                  <a:moveTo>
                    <a:pt x="18003" y="0"/>
                  </a:moveTo>
                  <a:cubicBezTo>
                    <a:pt x="17902" y="0"/>
                    <a:pt x="17799" y="4"/>
                    <a:pt x="17696" y="12"/>
                  </a:cubicBezTo>
                  <a:cubicBezTo>
                    <a:pt x="16397" y="110"/>
                    <a:pt x="15221" y="820"/>
                    <a:pt x="14535" y="1948"/>
                  </a:cubicBezTo>
                  <a:cubicBezTo>
                    <a:pt x="14314" y="2291"/>
                    <a:pt x="9339" y="10501"/>
                    <a:pt x="8456" y="21947"/>
                  </a:cubicBezTo>
                  <a:cubicBezTo>
                    <a:pt x="7844" y="30010"/>
                    <a:pt x="9241" y="40868"/>
                    <a:pt x="17500" y="51553"/>
                  </a:cubicBezTo>
                  <a:cubicBezTo>
                    <a:pt x="16471" y="51088"/>
                    <a:pt x="15441" y="50549"/>
                    <a:pt x="14437" y="49936"/>
                  </a:cubicBezTo>
                  <a:cubicBezTo>
                    <a:pt x="13784" y="49523"/>
                    <a:pt x="13038" y="49313"/>
                    <a:pt x="12288" y="49313"/>
                  </a:cubicBezTo>
                  <a:cubicBezTo>
                    <a:pt x="11658" y="49313"/>
                    <a:pt x="11024" y="49462"/>
                    <a:pt x="10442" y="49764"/>
                  </a:cubicBezTo>
                  <a:cubicBezTo>
                    <a:pt x="9167" y="50402"/>
                    <a:pt x="8334" y="51652"/>
                    <a:pt x="8211" y="53073"/>
                  </a:cubicBezTo>
                  <a:cubicBezTo>
                    <a:pt x="8187" y="53441"/>
                    <a:pt x="7550" y="62117"/>
                    <a:pt x="11643" y="71969"/>
                  </a:cubicBezTo>
                  <a:cubicBezTo>
                    <a:pt x="14142" y="77974"/>
                    <a:pt x="18775" y="85204"/>
                    <a:pt x="27328" y="90817"/>
                  </a:cubicBezTo>
                  <a:cubicBezTo>
                    <a:pt x="27181" y="90817"/>
                    <a:pt x="27059" y="90792"/>
                    <a:pt x="26911" y="90792"/>
                  </a:cubicBezTo>
                  <a:cubicBezTo>
                    <a:pt x="26760" y="90775"/>
                    <a:pt x="26608" y="90767"/>
                    <a:pt x="26458" y="90767"/>
                  </a:cubicBezTo>
                  <a:cubicBezTo>
                    <a:pt x="25272" y="90767"/>
                    <a:pt x="24144" y="91275"/>
                    <a:pt x="23382" y="92189"/>
                  </a:cubicBezTo>
                  <a:cubicBezTo>
                    <a:pt x="22500" y="93218"/>
                    <a:pt x="22181" y="94591"/>
                    <a:pt x="22524" y="95890"/>
                  </a:cubicBezTo>
                  <a:cubicBezTo>
                    <a:pt x="22622" y="96208"/>
                    <a:pt x="24681" y="103659"/>
                    <a:pt x="30857" y="111208"/>
                  </a:cubicBezTo>
                  <a:cubicBezTo>
                    <a:pt x="35293" y="116600"/>
                    <a:pt x="42524" y="122874"/>
                    <a:pt x="53602" y="125742"/>
                  </a:cubicBezTo>
                  <a:cubicBezTo>
                    <a:pt x="45331" y="130336"/>
                    <a:pt x="31359" y="136086"/>
                    <a:pt x="13147" y="136086"/>
                  </a:cubicBezTo>
                  <a:cubicBezTo>
                    <a:pt x="10473" y="136086"/>
                    <a:pt x="7707" y="135962"/>
                    <a:pt x="4854" y="135692"/>
                  </a:cubicBezTo>
                  <a:cubicBezTo>
                    <a:pt x="4728" y="135681"/>
                    <a:pt x="4604" y="135675"/>
                    <a:pt x="4480" y="135675"/>
                  </a:cubicBezTo>
                  <a:cubicBezTo>
                    <a:pt x="2762" y="135675"/>
                    <a:pt x="1208" y="136767"/>
                    <a:pt x="614" y="138413"/>
                  </a:cubicBezTo>
                  <a:cubicBezTo>
                    <a:pt x="1" y="140177"/>
                    <a:pt x="663" y="142138"/>
                    <a:pt x="2231" y="143167"/>
                  </a:cubicBezTo>
                  <a:cubicBezTo>
                    <a:pt x="22573" y="156549"/>
                    <a:pt x="45318" y="163338"/>
                    <a:pt x="68184" y="163338"/>
                  </a:cubicBezTo>
                  <a:cubicBezTo>
                    <a:pt x="82988" y="163338"/>
                    <a:pt x="97840" y="160495"/>
                    <a:pt x="112104" y="154711"/>
                  </a:cubicBezTo>
                  <a:cubicBezTo>
                    <a:pt x="114187" y="153878"/>
                    <a:pt x="115192" y="151500"/>
                    <a:pt x="114334" y="149417"/>
                  </a:cubicBezTo>
                  <a:cubicBezTo>
                    <a:pt x="113700" y="147830"/>
                    <a:pt x="112169" y="146869"/>
                    <a:pt x="110556" y="146869"/>
                  </a:cubicBezTo>
                  <a:cubicBezTo>
                    <a:pt x="110050" y="146869"/>
                    <a:pt x="109537" y="146964"/>
                    <a:pt x="109040" y="147162"/>
                  </a:cubicBezTo>
                  <a:cubicBezTo>
                    <a:pt x="95768" y="152523"/>
                    <a:pt x="81959" y="155175"/>
                    <a:pt x="68188" y="155175"/>
                  </a:cubicBezTo>
                  <a:cubicBezTo>
                    <a:pt x="51799" y="155175"/>
                    <a:pt x="35463" y="151419"/>
                    <a:pt x="20147" y="144001"/>
                  </a:cubicBezTo>
                  <a:cubicBezTo>
                    <a:pt x="49116" y="141868"/>
                    <a:pt x="66591" y="127016"/>
                    <a:pt x="67424" y="126281"/>
                  </a:cubicBezTo>
                  <a:cubicBezTo>
                    <a:pt x="68699" y="125202"/>
                    <a:pt x="69165" y="123438"/>
                    <a:pt x="68601" y="121845"/>
                  </a:cubicBezTo>
                  <a:cubicBezTo>
                    <a:pt x="68037" y="120276"/>
                    <a:pt x="66567" y="119198"/>
                    <a:pt x="64900" y="119124"/>
                  </a:cubicBezTo>
                  <a:cubicBezTo>
                    <a:pt x="53405" y="118757"/>
                    <a:pt x="44166" y="114418"/>
                    <a:pt x="37377" y="106282"/>
                  </a:cubicBezTo>
                  <a:cubicBezTo>
                    <a:pt x="35293" y="103806"/>
                    <a:pt x="33774" y="101306"/>
                    <a:pt x="32696" y="99223"/>
                  </a:cubicBezTo>
                  <a:cubicBezTo>
                    <a:pt x="39999" y="99174"/>
                    <a:pt x="45514" y="97900"/>
                    <a:pt x="45808" y="97826"/>
                  </a:cubicBezTo>
                  <a:cubicBezTo>
                    <a:pt x="47646" y="97385"/>
                    <a:pt x="48945" y="95743"/>
                    <a:pt x="48945" y="93856"/>
                  </a:cubicBezTo>
                  <a:cubicBezTo>
                    <a:pt x="48945" y="91993"/>
                    <a:pt x="47670" y="90351"/>
                    <a:pt x="45832" y="89885"/>
                  </a:cubicBezTo>
                  <a:cubicBezTo>
                    <a:pt x="23505" y="84420"/>
                    <a:pt x="17990" y="68857"/>
                    <a:pt x="16691" y="60034"/>
                  </a:cubicBezTo>
                  <a:lnTo>
                    <a:pt x="16691" y="60034"/>
                  </a:lnTo>
                  <a:cubicBezTo>
                    <a:pt x="23300" y="62449"/>
                    <a:pt x="29104" y="62534"/>
                    <a:pt x="30142" y="62534"/>
                  </a:cubicBezTo>
                  <a:cubicBezTo>
                    <a:pt x="30220" y="62534"/>
                    <a:pt x="30271" y="62533"/>
                    <a:pt x="30294" y="62533"/>
                  </a:cubicBezTo>
                  <a:cubicBezTo>
                    <a:pt x="32034" y="62484"/>
                    <a:pt x="33553" y="61382"/>
                    <a:pt x="34093" y="59739"/>
                  </a:cubicBezTo>
                  <a:cubicBezTo>
                    <a:pt x="34632" y="58097"/>
                    <a:pt x="34093" y="56284"/>
                    <a:pt x="32720" y="55230"/>
                  </a:cubicBezTo>
                  <a:cubicBezTo>
                    <a:pt x="12108" y="39201"/>
                    <a:pt x="15686" y="20329"/>
                    <a:pt x="19044" y="11384"/>
                  </a:cubicBezTo>
                  <a:lnTo>
                    <a:pt x="19044" y="11384"/>
                  </a:lnTo>
                  <a:cubicBezTo>
                    <a:pt x="21863" y="14349"/>
                    <a:pt x="24975" y="17315"/>
                    <a:pt x="28333" y="20207"/>
                  </a:cubicBezTo>
                  <a:cubicBezTo>
                    <a:pt x="29112" y="20874"/>
                    <a:pt x="30067" y="21203"/>
                    <a:pt x="31016" y="21203"/>
                  </a:cubicBezTo>
                  <a:cubicBezTo>
                    <a:pt x="32158" y="21203"/>
                    <a:pt x="33290" y="20727"/>
                    <a:pt x="34093" y="19790"/>
                  </a:cubicBezTo>
                  <a:cubicBezTo>
                    <a:pt x="35563" y="18099"/>
                    <a:pt x="35367" y="15526"/>
                    <a:pt x="33676" y="14055"/>
                  </a:cubicBezTo>
                  <a:cubicBezTo>
                    <a:pt x="28872" y="9889"/>
                    <a:pt x="24657" y="5649"/>
                    <a:pt x="21127" y="1458"/>
                  </a:cubicBezTo>
                  <a:cubicBezTo>
                    <a:pt x="20336" y="531"/>
                    <a:pt x="19212" y="0"/>
                    <a:pt x="1800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0" name="Google Shape;1440;p59"/>
            <p:cNvSpPr/>
            <p:nvPr/>
          </p:nvSpPr>
          <p:spPr>
            <a:xfrm>
              <a:off x="2513475" y="717250"/>
              <a:ext cx="3903650" cy="3653675"/>
            </a:xfrm>
            <a:custGeom>
              <a:avLst/>
              <a:gdLst/>
              <a:ahLst/>
              <a:cxnLst/>
              <a:rect l="l" t="t" r="r" b="b"/>
              <a:pathLst>
                <a:path w="156146" h="146147" extrusionOk="0">
                  <a:moveTo>
                    <a:pt x="90144" y="1"/>
                  </a:moveTo>
                  <a:cubicBezTo>
                    <a:pt x="65292" y="1"/>
                    <a:pt x="45072" y="20221"/>
                    <a:pt x="45072" y="45048"/>
                  </a:cubicBezTo>
                  <a:cubicBezTo>
                    <a:pt x="45072" y="46788"/>
                    <a:pt x="45170" y="48504"/>
                    <a:pt x="45366" y="50219"/>
                  </a:cubicBezTo>
                  <a:cubicBezTo>
                    <a:pt x="45047" y="50225"/>
                    <a:pt x="44729" y="50228"/>
                    <a:pt x="44410" y="50228"/>
                  </a:cubicBezTo>
                  <a:cubicBezTo>
                    <a:pt x="30410" y="50228"/>
                    <a:pt x="16345" y="44515"/>
                    <a:pt x="6544" y="39386"/>
                  </a:cubicBezTo>
                  <a:cubicBezTo>
                    <a:pt x="5936" y="39068"/>
                    <a:pt x="5288" y="38917"/>
                    <a:pt x="4650" y="38917"/>
                  </a:cubicBezTo>
                  <a:cubicBezTo>
                    <a:pt x="3179" y="38917"/>
                    <a:pt x="1765" y="39717"/>
                    <a:pt x="1030" y="41102"/>
                  </a:cubicBezTo>
                  <a:cubicBezTo>
                    <a:pt x="0" y="43087"/>
                    <a:pt x="760" y="45563"/>
                    <a:pt x="2745" y="46617"/>
                  </a:cubicBezTo>
                  <a:cubicBezTo>
                    <a:pt x="13409" y="52187"/>
                    <a:pt x="28768" y="58370"/>
                    <a:pt x="44434" y="58370"/>
                  </a:cubicBezTo>
                  <a:cubicBezTo>
                    <a:pt x="46483" y="58370"/>
                    <a:pt x="48537" y="58264"/>
                    <a:pt x="50587" y="58038"/>
                  </a:cubicBezTo>
                  <a:cubicBezTo>
                    <a:pt x="51738" y="57915"/>
                    <a:pt x="52768" y="57302"/>
                    <a:pt x="53454" y="56371"/>
                  </a:cubicBezTo>
                  <a:cubicBezTo>
                    <a:pt x="54116" y="55415"/>
                    <a:pt x="54361" y="54239"/>
                    <a:pt x="54116" y="53111"/>
                  </a:cubicBezTo>
                  <a:cubicBezTo>
                    <a:pt x="53528" y="50464"/>
                    <a:pt x="53233" y="47768"/>
                    <a:pt x="53233" y="45048"/>
                  </a:cubicBezTo>
                  <a:cubicBezTo>
                    <a:pt x="53233" y="24706"/>
                    <a:pt x="69777" y="8138"/>
                    <a:pt x="90144" y="8138"/>
                  </a:cubicBezTo>
                  <a:cubicBezTo>
                    <a:pt x="100364" y="8138"/>
                    <a:pt x="109873" y="12231"/>
                    <a:pt x="116907" y="19657"/>
                  </a:cubicBezTo>
                  <a:cubicBezTo>
                    <a:pt x="117687" y="20481"/>
                    <a:pt x="118769" y="20920"/>
                    <a:pt x="119862" y="20920"/>
                  </a:cubicBezTo>
                  <a:cubicBezTo>
                    <a:pt x="119972" y="20920"/>
                    <a:pt x="120082" y="20916"/>
                    <a:pt x="120191" y="20907"/>
                  </a:cubicBezTo>
                  <a:cubicBezTo>
                    <a:pt x="122887" y="20735"/>
                    <a:pt x="129995" y="19338"/>
                    <a:pt x="137666" y="16152"/>
                  </a:cubicBezTo>
                  <a:lnTo>
                    <a:pt x="137666" y="16152"/>
                  </a:lnTo>
                  <a:cubicBezTo>
                    <a:pt x="135338" y="19142"/>
                    <a:pt x="131931" y="22573"/>
                    <a:pt x="126858" y="26152"/>
                  </a:cubicBezTo>
                  <a:cubicBezTo>
                    <a:pt x="125363" y="27206"/>
                    <a:pt x="124750" y="29142"/>
                    <a:pt x="125387" y="30857"/>
                  </a:cubicBezTo>
                  <a:cubicBezTo>
                    <a:pt x="125963" y="32494"/>
                    <a:pt x="127493" y="33566"/>
                    <a:pt x="129202" y="33566"/>
                  </a:cubicBezTo>
                  <a:cubicBezTo>
                    <a:pt x="129310" y="33566"/>
                    <a:pt x="129420" y="33562"/>
                    <a:pt x="129529" y="33553"/>
                  </a:cubicBezTo>
                  <a:cubicBezTo>
                    <a:pt x="129799" y="33529"/>
                    <a:pt x="134284" y="33161"/>
                    <a:pt x="140730" y="31495"/>
                  </a:cubicBezTo>
                  <a:lnTo>
                    <a:pt x="140730" y="31495"/>
                  </a:lnTo>
                  <a:cubicBezTo>
                    <a:pt x="137176" y="35367"/>
                    <a:pt x="133010" y="38970"/>
                    <a:pt x="128892" y="41641"/>
                  </a:cubicBezTo>
                  <a:cubicBezTo>
                    <a:pt x="127740" y="42401"/>
                    <a:pt x="127054" y="43675"/>
                    <a:pt x="127054" y="45048"/>
                  </a:cubicBezTo>
                  <a:cubicBezTo>
                    <a:pt x="127054" y="82644"/>
                    <a:pt x="110976" y="116859"/>
                    <a:pt x="82963" y="138868"/>
                  </a:cubicBezTo>
                  <a:cubicBezTo>
                    <a:pt x="81173" y="140240"/>
                    <a:pt x="80879" y="142813"/>
                    <a:pt x="82276" y="144578"/>
                  </a:cubicBezTo>
                  <a:cubicBezTo>
                    <a:pt x="83061" y="145607"/>
                    <a:pt x="84262" y="146147"/>
                    <a:pt x="85463" y="146147"/>
                  </a:cubicBezTo>
                  <a:cubicBezTo>
                    <a:pt x="86345" y="146147"/>
                    <a:pt x="87252" y="145853"/>
                    <a:pt x="87987" y="145264"/>
                  </a:cubicBezTo>
                  <a:cubicBezTo>
                    <a:pt x="102300" y="134039"/>
                    <a:pt x="114113" y="119408"/>
                    <a:pt x="122152" y="102962"/>
                  </a:cubicBezTo>
                  <a:cubicBezTo>
                    <a:pt x="130510" y="85880"/>
                    <a:pt x="134872" y="67155"/>
                    <a:pt x="135191" y="47229"/>
                  </a:cubicBezTo>
                  <a:cubicBezTo>
                    <a:pt x="143328" y="41494"/>
                    <a:pt x="151097" y="33088"/>
                    <a:pt x="155313" y="25343"/>
                  </a:cubicBezTo>
                  <a:cubicBezTo>
                    <a:pt x="156146" y="23799"/>
                    <a:pt x="155925" y="21912"/>
                    <a:pt x="154749" y="20613"/>
                  </a:cubicBezTo>
                  <a:cubicBezTo>
                    <a:pt x="153965" y="19763"/>
                    <a:pt x="152864" y="19306"/>
                    <a:pt x="151746" y="19306"/>
                  </a:cubicBezTo>
                  <a:cubicBezTo>
                    <a:pt x="151187" y="19306"/>
                    <a:pt x="150623" y="19420"/>
                    <a:pt x="150092" y="19657"/>
                  </a:cubicBezTo>
                  <a:cubicBezTo>
                    <a:pt x="147739" y="20686"/>
                    <a:pt x="145435" y="21544"/>
                    <a:pt x="143254" y="22255"/>
                  </a:cubicBezTo>
                  <a:cubicBezTo>
                    <a:pt x="149970" y="14191"/>
                    <a:pt x="150509" y="7893"/>
                    <a:pt x="150558" y="6961"/>
                  </a:cubicBezTo>
                  <a:cubicBezTo>
                    <a:pt x="150631" y="5417"/>
                    <a:pt x="149823" y="3947"/>
                    <a:pt x="148450" y="3187"/>
                  </a:cubicBezTo>
                  <a:cubicBezTo>
                    <a:pt x="147842" y="2855"/>
                    <a:pt x="147163" y="2688"/>
                    <a:pt x="146485" y="2688"/>
                  </a:cubicBezTo>
                  <a:cubicBezTo>
                    <a:pt x="145660" y="2688"/>
                    <a:pt x="144836" y="2935"/>
                    <a:pt x="144137" y="3432"/>
                  </a:cubicBezTo>
                  <a:cubicBezTo>
                    <a:pt x="136073" y="9094"/>
                    <a:pt x="125804" y="11814"/>
                    <a:pt x="121343" y="12549"/>
                  </a:cubicBezTo>
                  <a:cubicBezTo>
                    <a:pt x="112912" y="4437"/>
                    <a:pt x="101908" y="1"/>
                    <a:pt x="90144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1" name="Google Shape;1441;p59"/>
            <p:cNvSpPr/>
            <p:nvPr/>
          </p:nvSpPr>
          <p:spPr>
            <a:xfrm>
              <a:off x="4195400" y="4396600"/>
              <a:ext cx="232850" cy="204100"/>
            </a:xfrm>
            <a:custGeom>
              <a:avLst/>
              <a:gdLst/>
              <a:ahLst/>
              <a:cxnLst/>
              <a:rect l="l" t="t" r="r" b="b"/>
              <a:pathLst>
                <a:path w="9314" h="8164" extrusionOk="0">
                  <a:moveTo>
                    <a:pt x="4660" y="0"/>
                  </a:moveTo>
                  <a:cubicBezTo>
                    <a:pt x="4010" y="0"/>
                    <a:pt x="3353" y="158"/>
                    <a:pt x="2745" y="492"/>
                  </a:cubicBezTo>
                  <a:cubicBezTo>
                    <a:pt x="760" y="1546"/>
                    <a:pt x="0" y="4021"/>
                    <a:pt x="1078" y="6007"/>
                  </a:cubicBezTo>
                  <a:cubicBezTo>
                    <a:pt x="1814" y="7379"/>
                    <a:pt x="3211" y="8163"/>
                    <a:pt x="4681" y="8163"/>
                  </a:cubicBezTo>
                  <a:cubicBezTo>
                    <a:pt x="5318" y="8163"/>
                    <a:pt x="5980" y="7992"/>
                    <a:pt x="6593" y="7673"/>
                  </a:cubicBezTo>
                  <a:cubicBezTo>
                    <a:pt x="8578" y="6595"/>
                    <a:pt x="9313" y="4120"/>
                    <a:pt x="8259" y="2134"/>
                  </a:cubicBezTo>
                  <a:cubicBezTo>
                    <a:pt x="7515" y="781"/>
                    <a:pt x="6106" y="0"/>
                    <a:pt x="466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2" name="Google Shape;1442;p59"/>
            <p:cNvSpPr/>
            <p:nvPr/>
          </p:nvSpPr>
          <p:spPr>
            <a:xfrm>
              <a:off x="2163600" y="1479450"/>
              <a:ext cx="231650" cy="204100"/>
            </a:xfrm>
            <a:custGeom>
              <a:avLst/>
              <a:gdLst/>
              <a:ahLst/>
              <a:cxnLst/>
              <a:rect l="l" t="t" r="r" b="b"/>
              <a:pathLst>
                <a:path w="9266" h="8164" extrusionOk="0">
                  <a:moveTo>
                    <a:pt x="4634" y="0"/>
                  </a:moveTo>
                  <a:cubicBezTo>
                    <a:pt x="3343" y="0"/>
                    <a:pt x="2076" y="618"/>
                    <a:pt x="1275" y="1766"/>
                  </a:cubicBezTo>
                  <a:cubicBezTo>
                    <a:pt x="1" y="3605"/>
                    <a:pt x="467" y="6153"/>
                    <a:pt x="2329" y="7428"/>
                  </a:cubicBezTo>
                  <a:cubicBezTo>
                    <a:pt x="3016" y="7918"/>
                    <a:pt x="3824" y="8163"/>
                    <a:pt x="4633" y="8163"/>
                  </a:cubicBezTo>
                  <a:cubicBezTo>
                    <a:pt x="5932" y="8163"/>
                    <a:pt x="7207" y="7550"/>
                    <a:pt x="7991" y="6399"/>
                  </a:cubicBezTo>
                  <a:cubicBezTo>
                    <a:pt x="9265" y="4536"/>
                    <a:pt x="8800" y="2011"/>
                    <a:pt x="6961" y="737"/>
                  </a:cubicBezTo>
                  <a:cubicBezTo>
                    <a:pt x="6247" y="239"/>
                    <a:pt x="5436" y="0"/>
                    <a:pt x="4634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240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930227"/>
          </a:xfrm>
        </p:spPr>
        <p:txBody>
          <a:bodyPr>
            <a:normAutofit fontScale="90000"/>
          </a:bodyPr>
          <a:lstStyle/>
          <a:p>
            <a:r>
              <a:rPr lang="en-US" b="1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tư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05 </a:t>
            </a:r>
            <a:r>
              <a:rPr lang="en-US" b="1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1"/>
            <a:ext cx="8229600" cy="4137323"/>
          </a:xfrm>
        </p:spPr>
        <p:txBody>
          <a:bodyPr/>
          <a:lstStyle/>
          <a:p>
            <a:pPr marL="0" indent="0">
              <a:buNone/>
            </a:pPr>
            <a:endParaRPr lang="vi-VN" dirty="0" smtClean="0"/>
          </a:p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44000" cy="52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8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vi-VN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6" y="4365104"/>
            <a:ext cx="2828131" cy="239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87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872" y="515813"/>
            <a:ext cx="1933872" cy="6809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 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98198" y="1484784"/>
            <a:ext cx="8640960" cy="187220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Trạng Quỳnh cho người đi lấy đá đem về ninh, còn mình về nhà kiếm một lọ tương thật ngon đem giấu trong phủ chúa.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123728" y="2708920"/>
            <a:ext cx="144016" cy="5760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88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5"/>
          <p:cNvSpPr txBox="1">
            <a:spLocks noGrp="1"/>
          </p:cNvSpPr>
          <p:nvPr>
            <p:ph type="subTitle" idx="1"/>
          </p:nvPr>
        </p:nvSpPr>
        <p:spPr>
          <a:xfrm>
            <a:off x="1475656" y="404664"/>
            <a:ext cx="6480720" cy="9031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* Giải thích từ khó</a:t>
            </a:r>
            <a:endParaRPr sz="5400" dirty="0">
              <a:solidFill>
                <a:srgbClr val="59665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7" name="Google Shape;197;p35"/>
          <p:cNvSpPr txBox="1">
            <a:spLocks noGrp="1"/>
          </p:cNvSpPr>
          <p:nvPr>
            <p:ph type="ctrTitle"/>
          </p:nvPr>
        </p:nvSpPr>
        <p:spPr>
          <a:xfrm>
            <a:off x="539552" y="1556792"/>
            <a:ext cx="7345500" cy="399769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vi-VN" b="1" dirty="0" smtClean="0">
                <a:solidFill>
                  <a:srgbClr val="FF0000"/>
                </a:solidFill>
                <a:latin typeface="+mj-lt"/>
              </a:rPr>
              <a:t>Tương </a:t>
            </a:r>
            <a:r>
              <a:rPr lang="vi-VN" b="1" dirty="0">
                <a:solidFill>
                  <a:srgbClr val="FF0000"/>
                </a:solidFill>
                <a:latin typeface="+mj-lt"/>
              </a:rPr>
              <a:t>truyền : </a:t>
            </a:r>
            <a:r>
              <a:rPr lang="vi-VN" dirty="0">
                <a:solidFill>
                  <a:schemeClr val="tx1"/>
                </a:solidFill>
                <a:latin typeface="+mj-lt"/>
              </a:rPr>
              <a:t>Truyền miệng từ đời này sang đời </a:t>
            </a:r>
            <a:r>
              <a:rPr lang="vi-VN" dirty="0" smtClean="0">
                <a:solidFill>
                  <a:schemeClr val="tx1"/>
                </a:solidFill>
                <a:latin typeface="+mj-lt"/>
              </a:rPr>
              <a:t>khác</a:t>
            </a:r>
            <a:br>
              <a:rPr lang="vi-VN" dirty="0" smtClean="0">
                <a:solidFill>
                  <a:schemeClr val="tx1"/>
                </a:solidFill>
                <a:latin typeface="+mj-lt"/>
              </a:rPr>
            </a:br>
            <a:r>
              <a:rPr lang="vi-VN" b="1" dirty="0" smtClean="0">
                <a:solidFill>
                  <a:srgbClr val="FF0000"/>
                </a:solidFill>
                <a:latin typeface="+mj-lt"/>
              </a:rPr>
              <a:t>Thời </a:t>
            </a:r>
            <a:r>
              <a:rPr lang="vi-VN" b="1" dirty="0">
                <a:solidFill>
                  <a:srgbClr val="FF0000"/>
                </a:solidFill>
                <a:latin typeface="+mj-lt"/>
              </a:rPr>
              <a:t>vua Lê- chúa Trịnh : </a:t>
            </a:r>
            <a:r>
              <a:rPr lang="vi-VN" dirty="0">
                <a:solidFill>
                  <a:schemeClr val="tx1"/>
                </a:solidFill>
                <a:latin typeface="+mj-lt"/>
              </a:rPr>
              <a:t>Thời kì lịch sử cuối thế kỉ XVI đến cuối thế kỉ XVIII.Nước ta có vua Lê nhưng quyền hành nằm trong tay chúa Trịnh</a:t>
            </a:r>
            <a:br>
              <a:rPr lang="vi-VN" dirty="0">
                <a:solidFill>
                  <a:schemeClr val="tx1"/>
                </a:solidFill>
                <a:latin typeface="+mj-lt"/>
              </a:rPr>
            </a:br>
            <a:endParaRPr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98" name="Google Shape;198;p35"/>
          <p:cNvPicPr preferRelativeResize="0"/>
          <p:nvPr/>
        </p:nvPicPr>
        <p:blipFill rotWithShape="1">
          <a:blip r:embed="rId3">
            <a:alphaModFix/>
          </a:blip>
          <a:srcRect l="9904" r="9896"/>
          <a:stretch/>
        </p:blipFill>
        <p:spPr>
          <a:xfrm>
            <a:off x="6444208" y="4134329"/>
            <a:ext cx="2912400" cy="2723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630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5000" r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Túc trực : 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Có mặt thường xuyên ở chỗ nhất định để trông nom hoặc sẵn sàng làm một việc gì</a:t>
            </a:r>
          </a:p>
          <a:p>
            <a:pPr marL="0" indent="0">
              <a:buNone/>
            </a:pP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Dã vị : 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Món ăn bình dân,nấu theo lối cổ truyền.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83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II.Tìm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 :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" y="1412776"/>
            <a:ext cx="9136391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400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u="sng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Truyện kể dưới thời đại nào?</a:t>
            </a:r>
          </a:p>
          <a:p>
            <a:pPr marL="0" indent="0"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Khoanh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vi-VN" sz="4400" dirty="0" smtClean="0">
                <a:latin typeface="Times New Roman" pitchFamily="18" charset="0"/>
                <a:cs typeface="Times New Roman" pitchFamily="18" charset="0"/>
              </a:rPr>
              <a:t>         A.Thời </a:t>
            </a:r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vua Lê - chúa Trịnh</a:t>
            </a:r>
            <a:br>
              <a:rPr lang="vi-VN" sz="4400" dirty="0">
                <a:latin typeface="Times New Roman" pitchFamily="18" charset="0"/>
                <a:cs typeface="Times New Roman" pitchFamily="18" charset="0"/>
              </a:rPr>
            </a:br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4400" dirty="0" smtClean="0">
                <a:latin typeface="Times New Roman" pitchFamily="18" charset="0"/>
                <a:cs typeface="Times New Roman" pitchFamily="18" charset="0"/>
              </a:rPr>
              <a:t>        B.Triều </a:t>
            </a:r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đại Nguyễn Ánh</a:t>
            </a:r>
            <a:br>
              <a:rPr lang="vi-VN" sz="4400" dirty="0">
                <a:latin typeface="Times New Roman" pitchFamily="18" charset="0"/>
                <a:cs typeface="Times New Roman" pitchFamily="18" charset="0"/>
              </a:rPr>
            </a:br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4400" dirty="0" smtClean="0">
                <a:latin typeface="Times New Roman" pitchFamily="18" charset="0"/>
                <a:cs typeface="Times New Roman" pitchFamily="18" charset="0"/>
              </a:rPr>
              <a:t>        C.Thời </a:t>
            </a:r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Hồ Quý Ly</a:t>
            </a:r>
            <a:br>
              <a:rPr lang="vi-VN" sz="4400" dirty="0">
                <a:latin typeface="Times New Roman" pitchFamily="18" charset="0"/>
                <a:cs typeface="Times New Roman" pitchFamily="18" charset="0"/>
              </a:rPr>
            </a:br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4400" dirty="0" smtClean="0">
                <a:latin typeface="Times New Roman" pitchFamily="18" charset="0"/>
                <a:cs typeface="Times New Roman" pitchFamily="18" charset="0"/>
              </a:rPr>
              <a:t>        D.Thời </a:t>
            </a:r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nhà Nguyễn</a:t>
            </a:r>
          </a:p>
          <a:p>
            <a:pPr marL="0" indent="0">
              <a:buNone/>
            </a:pP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99592" y="3344772"/>
            <a:ext cx="1008112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68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6669">
            <a:off x="807368" y="908722"/>
            <a:ext cx="6817568" cy="1688124"/>
          </a:xfrm>
        </p:spPr>
      </p:pic>
      <p:sp>
        <p:nvSpPr>
          <p:cNvPr id="4" name="Rounded Rectangle 3"/>
          <p:cNvSpPr/>
          <p:nvPr/>
        </p:nvSpPr>
        <p:spPr>
          <a:xfrm>
            <a:off x="107504" y="2491975"/>
            <a:ext cx="3240360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Giới thiệu Trạng Quỳnh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980856" y="440668"/>
            <a:ext cx="2880320" cy="936104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solidFill>
                  <a:schemeClr val="tx1"/>
                </a:solidFill>
                <a:latin typeface="+mj-lt"/>
              </a:rPr>
              <a:t>Thông minh</a:t>
            </a:r>
            <a:endParaRPr lang="vi-VN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80856" y="2167939"/>
            <a:ext cx="4140968" cy="18722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chemeClr val="tx1"/>
                </a:solidFill>
                <a:latin typeface="+mj-lt"/>
              </a:rPr>
              <a:t>Thường dùng lời hài hước châm biếm thói xấu của vua chúa và quan lại</a:t>
            </a:r>
            <a:endParaRPr lang="vi-VN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80856" y="4653136"/>
            <a:ext cx="3960440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chemeClr val="tx1"/>
                </a:solidFill>
                <a:latin typeface="+mj-lt"/>
              </a:rPr>
              <a:t>Yêu thương dân lành</a:t>
            </a:r>
            <a:endParaRPr lang="vi-VN" sz="32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356248" y="906877"/>
            <a:ext cx="1632992" cy="21953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347864" y="3102199"/>
            <a:ext cx="1641376" cy="20909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356248" y="3102199"/>
            <a:ext cx="1719808" cy="18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47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26064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đây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763688" y="3861048"/>
            <a:ext cx="6768752" cy="1080120"/>
          </a:xfrm>
          <a:prstGeom prst="horizontalScrol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763688" y="2810183"/>
            <a:ext cx="6768752" cy="936104"/>
          </a:xfrm>
          <a:prstGeom prst="horizontalScrol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1691680" y="4767095"/>
            <a:ext cx="6768752" cy="936104"/>
          </a:xfrm>
          <a:prstGeom prst="horizontalScrol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136420" y="2890310"/>
            <a:ext cx="864096" cy="82134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166036" y="3832478"/>
            <a:ext cx="864096" cy="82134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34166" y="4793823"/>
            <a:ext cx="864096" cy="82134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971600" y="3720271"/>
            <a:ext cx="1296144" cy="94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686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Back to School Social Media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819</Words>
  <Application>Microsoft Office PowerPoint</Application>
  <PresentationFormat>On-screen Show (4:3)</PresentationFormat>
  <Paragraphs>89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Arial</vt:lpstr>
      <vt:lpstr>Calibri</vt:lpstr>
      <vt:lpstr>Englebert</vt:lpstr>
      <vt:lpstr>Fira Sans Extra Condensed Medium</vt:lpstr>
      <vt:lpstr>Oswald Regular</vt:lpstr>
      <vt:lpstr>Roboto Slab Regular</vt:lpstr>
      <vt:lpstr>Times New Roman</vt:lpstr>
      <vt:lpstr>Wingdings</vt:lpstr>
      <vt:lpstr>Zilla Slab Light</vt:lpstr>
      <vt:lpstr>Office Theme</vt:lpstr>
      <vt:lpstr>1_Office Theme</vt:lpstr>
      <vt:lpstr>2_Office Theme</vt:lpstr>
      <vt:lpstr>3_Office Theme</vt:lpstr>
      <vt:lpstr>4_Office Theme</vt:lpstr>
      <vt:lpstr>Back to School Social Media by Slidesgo</vt:lpstr>
      <vt:lpstr>TRƯỜNG TIỂU HỌC ÁI MỘ A </vt:lpstr>
      <vt:lpstr>Thứ tư  ngày 12 tháng 05 năm 2022 Tập đọc </vt:lpstr>
      <vt:lpstr>Bài chia làm 4 đoạn:  </vt:lpstr>
      <vt:lpstr>PowerPoint Presentation</vt:lpstr>
      <vt:lpstr>Tương truyền : Truyền miệng từ đời này sang đời khác Thời vua Lê- chúa Trịnh : Thời kì lịch sử cuối thế kỉ XVI đến cuối thế kỉ XVIII.Nước ta có vua Lê nhưng quyền hành nằm trong tay chúa Trịnh </vt:lpstr>
      <vt:lpstr>PowerPoint Presentation</vt:lpstr>
      <vt:lpstr> II.Tìm hiểu bài  Đọc thầm đoạn 1 :Trả lời câu hỏi dưới đây</vt:lpstr>
      <vt:lpstr>PowerPoint Presentation</vt:lpstr>
      <vt:lpstr>Đọc thầm đoạn 2 :Trả lời câu hỏi dưới đây</vt:lpstr>
      <vt:lpstr>Đúng ghi (Đ), sai ghi (S) vào ô vuông</vt:lpstr>
      <vt:lpstr> 2. Trạng Quỳnh chuẩn bị món ăn cho chúa Trịnh như thế nào? </vt:lpstr>
      <vt:lpstr>Chọn từ ngữ thích hợp trong ngoặc đơn điền vào chỗ trống trong câu sau: </vt:lpstr>
      <vt:lpstr>    Câu ‘‘Lúc đói ăn cơm muối cũng ngon, no thì chẳng gì vừa miệng’’ Trạng Quỳnh muốn nói điều gì?</vt:lpstr>
      <vt:lpstr>PowerPoint Presentation</vt:lpstr>
      <vt:lpstr>Câu chuyện về ăn mầm đá đã giúp em hiểu được điều gì ?</vt:lpstr>
      <vt:lpstr>ĐỌC DIỄN CẢM</vt:lpstr>
      <vt:lpstr>LUYỆN ĐỌC DIỄN CẢM</vt:lpstr>
      <vt:lpstr>LUYỆN ĐỌC DIỄN CẢM</vt:lpstr>
      <vt:lpstr>THANKS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58</cp:revision>
  <dcterms:created xsi:type="dcterms:W3CDTF">2021-01-06T13:11:07Z</dcterms:created>
  <dcterms:modified xsi:type="dcterms:W3CDTF">2022-05-12T08:20:45Z</dcterms:modified>
</cp:coreProperties>
</file>