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745" r:id="rId3"/>
  </p:sldMasterIdLst>
  <p:notesMasterIdLst>
    <p:notesMasterId r:id="rId16"/>
  </p:notesMasterIdLst>
  <p:sldIdLst>
    <p:sldId id="260" r:id="rId4"/>
    <p:sldId id="323" r:id="rId5"/>
    <p:sldId id="278" r:id="rId6"/>
    <p:sldId id="311" r:id="rId7"/>
    <p:sldId id="279" r:id="rId8"/>
    <p:sldId id="280" r:id="rId9"/>
    <p:sldId id="281" r:id="rId10"/>
    <p:sldId id="318" r:id="rId11"/>
    <p:sldId id="315" r:id="rId12"/>
    <p:sldId id="321" r:id="rId13"/>
    <p:sldId id="322" r:id="rId14"/>
    <p:sldId id="293" r:id="rId1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VnTime" pitchFamily="34" charset="0"/>
        <a:ea typeface="+mn-ea"/>
        <a:cs typeface="+mn-cs"/>
      </a:defRPr>
    </a:lvl1pPr>
    <a:lvl2pPr marL="457200" algn="l" rtl="0" fontAlgn="base">
      <a:spcBef>
        <a:spcPct val="0"/>
      </a:spcBef>
      <a:spcAft>
        <a:spcPct val="0"/>
      </a:spcAft>
      <a:defRPr sz="3200" kern="1200">
        <a:solidFill>
          <a:schemeClr val="tx1"/>
        </a:solidFill>
        <a:latin typeface=".VnTime" pitchFamily="34" charset="0"/>
        <a:ea typeface="+mn-ea"/>
        <a:cs typeface="+mn-cs"/>
      </a:defRPr>
    </a:lvl2pPr>
    <a:lvl3pPr marL="914400" algn="l" rtl="0" fontAlgn="base">
      <a:spcBef>
        <a:spcPct val="0"/>
      </a:spcBef>
      <a:spcAft>
        <a:spcPct val="0"/>
      </a:spcAft>
      <a:defRPr sz="3200" kern="1200">
        <a:solidFill>
          <a:schemeClr val="tx1"/>
        </a:solidFill>
        <a:latin typeface=".VnTime" pitchFamily="34" charset="0"/>
        <a:ea typeface="+mn-ea"/>
        <a:cs typeface="+mn-cs"/>
      </a:defRPr>
    </a:lvl3pPr>
    <a:lvl4pPr marL="1371600" algn="l" rtl="0" fontAlgn="base">
      <a:spcBef>
        <a:spcPct val="0"/>
      </a:spcBef>
      <a:spcAft>
        <a:spcPct val="0"/>
      </a:spcAft>
      <a:defRPr sz="3200" kern="1200">
        <a:solidFill>
          <a:schemeClr val="tx1"/>
        </a:solidFill>
        <a:latin typeface=".VnTime" pitchFamily="34" charset="0"/>
        <a:ea typeface="+mn-ea"/>
        <a:cs typeface="+mn-cs"/>
      </a:defRPr>
    </a:lvl4pPr>
    <a:lvl5pPr marL="1828800" algn="l" rtl="0" fontAlgn="base">
      <a:spcBef>
        <a:spcPct val="0"/>
      </a:spcBef>
      <a:spcAft>
        <a:spcPct val="0"/>
      </a:spcAft>
      <a:defRPr sz="3200" kern="1200">
        <a:solidFill>
          <a:schemeClr val="tx1"/>
        </a:solidFill>
        <a:latin typeface=".VnTime" pitchFamily="34" charset="0"/>
        <a:ea typeface="+mn-ea"/>
        <a:cs typeface="+mn-cs"/>
      </a:defRPr>
    </a:lvl5pPr>
    <a:lvl6pPr marL="2286000" algn="l" defTabSz="914400" rtl="0" eaLnBrk="1" latinLnBrk="0" hangingPunct="1">
      <a:defRPr sz="3200" kern="1200">
        <a:solidFill>
          <a:schemeClr val="tx1"/>
        </a:solidFill>
        <a:latin typeface=".VnTime" pitchFamily="34" charset="0"/>
        <a:ea typeface="+mn-ea"/>
        <a:cs typeface="+mn-cs"/>
      </a:defRPr>
    </a:lvl6pPr>
    <a:lvl7pPr marL="2743200" algn="l" defTabSz="914400" rtl="0" eaLnBrk="1" latinLnBrk="0" hangingPunct="1">
      <a:defRPr sz="3200" kern="1200">
        <a:solidFill>
          <a:schemeClr val="tx1"/>
        </a:solidFill>
        <a:latin typeface=".VnTime" pitchFamily="34" charset="0"/>
        <a:ea typeface="+mn-ea"/>
        <a:cs typeface="+mn-cs"/>
      </a:defRPr>
    </a:lvl7pPr>
    <a:lvl8pPr marL="3200400" algn="l" defTabSz="914400" rtl="0" eaLnBrk="1" latinLnBrk="0" hangingPunct="1">
      <a:defRPr sz="3200" kern="1200">
        <a:solidFill>
          <a:schemeClr val="tx1"/>
        </a:solidFill>
        <a:latin typeface=".VnTime" pitchFamily="34" charset="0"/>
        <a:ea typeface="+mn-ea"/>
        <a:cs typeface="+mn-cs"/>
      </a:defRPr>
    </a:lvl8pPr>
    <a:lvl9pPr marL="3657600" algn="l" defTabSz="914400" rtl="0" eaLnBrk="1" latinLnBrk="0" hangingPunct="1">
      <a:defRPr sz="3200"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4C1AA"/>
    <a:srgbClr val="FDA1AA"/>
    <a:srgbClr val="A7EAF7"/>
    <a:srgbClr val="EAF0AE"/>
    <a:srgbClr val="0033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6" autoAdjust="0"/>
    <p:restoredTop sz="92644" autoAdjust="0"/>
  </p:normalViewPr>
  <p:slideViewPr>
    <p:cSldViewPr>
      <p:cViewPr varScale="1">
        <p:scale>
          <a:sx n="69" d="100"/>
          <a:sy n="69" d="100"/>
        </p:scale>
        <p:origin x="51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FBC63-5F42-4013-A697-390AF1B00CD7}" type="datetimeFigureOut">
              <a:rPr lang="en-US" smtClean="0"/>
              <a:pPr/>
              <a:t>23/5/2022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647E3-6347-4EC8-A058-BAD5C94C62B4}" type="slidenum">
              <a:rPr lang="en-US" smtClean="0"/>
              <a:pPr/>
              <a:t>‹#›</a:t>
            </a:fld>
            <a:endParaRPr lang="en-US"/>
          </a:p>
        </p:txBody>
      </p:sp>
    </p:spTree>
    <p:extLst>
      <p:ext uri="{BB962C8B-B14F-4D97-AF65-F5344CB8AC3E}">
        <p14:creationId xmlns:p14="http://schemas.microsoft.com/office/powerpoint/2010/main" val="350558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A12C0EE-82E1-414A-9A14-310A62C46E6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8E06FC1-F479-4BA9-AE9A-818815DE20C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EA8ED6D-54D7-4AF7-8996-5591834ADCB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AA615-AA00-4497-BF7C-82DE319E5DAD}"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972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60CABC-0E46-4429-88C8-9EBB7F72D11A}"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308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88D4B4-FA20-45DB-80ED-E56CE5A16427}"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7068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FC8DE0E-D218-4E65-89A9-20121E308410}"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0565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3320160-51C9-4E88-B9E0-5AFBB4EEA5E1}"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605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3DE06CE-5BC5-4B3F-8D82-9A2EA7312E50}"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629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EC0ABD2-0094-41BD-A7A9-37E95A9EA6FF}"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3904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DC43FA1-26A3-42A5-9F5B-8D8212C17C57}"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53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7C2400F-8E96-4415-AA8E-3E743530FC5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714C19-209E-4990-894A-0D0F1E0DF971}"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5646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C045274-8C80-4AB7-AAC5-D2F3EA6C5BA2}"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975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5"/>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6"/>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E16127-9375-4ADA-926F-2190C008A3AD}"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30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FE44147-9D65-40D3-9E1F-730DF380823F}"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75356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5"/>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6"/>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5A00F48-77EE-40C7-879F-B9E8111672DF}"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896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6"/>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1E2119-C27A-4600-A8E6-39F1D97ADD40}"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9395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9607B88-AE7C-402E-AB13-A542BF82731D}"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2134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59B8464-6FCE-4816-A5EA-B5F4987B7D24}"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7371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AA615-AA00-4497-BF7C-82DE319E5DAD}"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946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60CABC-0E46-4429-88C8-9EBB7F72D11A}"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379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6F10812-E85E-401D-90A6-65E099E48F6F}"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88D4B4-FA20-45DB-80ED-E56CE5A16427}"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7966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FC8DE0E-D218-4E65-89A9-20121E308410}"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274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3320160-51C9-4E88-B9E0-5AFBB4EEA5E1}"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3690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3DE06CE-5BC5-4B3F-8D82-9A2EA7312E50}"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8404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EC0ABD2-0094-41BD-A7A9-37E95A9EA6FF}"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088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DC43FA1-26A3-42A5-9F5B-8D8212C17C57}"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273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714C19-209E-4990-894A-0D0F1E0DF971}"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4739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C045274-8C80-4AB7-AAC5-D2F3EA6C5BA2}"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5024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5"/>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6"/>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E16127-9375-4ADA-926F-2190C008A3AD}"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0837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FE44147-9D65-40D3-9E1F-730DF380823F}"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925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426E042-7B09-4976-98AC-3D9C9D39E49A}"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8000" b="0" i="0" u="none" strike="noStrike" kern="1200" cap="none" spc="0" normalizeH="0" baseline="0" noProof="0" smtClean="0">
                <a:ln>
                  <a:noFill/>
                </a:ln>
                <a:solidFill>
                  <a:srgbClr val="C0E474"/>
                </a:solidFill>
                <a:effectLst/>
                <a:uLnTx/>
                <a:uFillTx/>
                <a:latin typeface="Arial" panose="020B0604020202020204" pitchFamily="34" charset="0"/>
                <a:ea typeface="+mn-ea"/>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5"/>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6"/>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5A00F48-77EE-40C7-879F-B9E8111672DF}"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84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6"/>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1E2119-C27A-4600-A8E6-39F1D97ADD40}"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624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9607B88-AE7C-402E-AB13-A542BF82731D}"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2941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59B8464-6FCE-4816-A5EA-B5F4987B7D24}"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9604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004AA4A-6B35-49E6-98D2-C65BB320DB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8B045AC-5832-4101-8708-3F6D288C622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7245D96-F224-4C35-A05A-1F64E144DF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D6EC474-D0EC-403E-897C-12306DFB52D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66765F7-4BBA-4F2A-883E-CD04F515233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8FE086AA-58FF-4246-AF7B-FC2675C3011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CA10A52-5179-4BE0-8451-43A85DA95B70}"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22233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CA10A52-5179-4BE0-8451-43A85DA95B70}" type="slidenum">
              <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900" b="0" i="0" u="none" strike="noStrike" kern="1200" cap="none" spc="0" normalizeH="0" baseline="0" noProof="0">
              <a:ln>
                <a:noFill/>
              </a:ln>
              <a:solidFill>
                <a:srgbClr val="90C2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16688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4.gi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gif"/><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6"/>
          <p:cNvSpPr txBox="1">
            <a:spLocks noChangeArrowheads="1"/>
          </p:cNvSpPr>
          <p:nvPr/>
        </p:nvSpPr>
        <p:spPr bwMode="auto">
          <a:xfrm>
            <a:off x="685800" y="39231"/>
            <a:ext cx="8001000" cy="1815882"/>
          </a:xfrm>
          <a:prstGeom prst="rect">
            <a:avLst/>
          </a:prstGeom>
          <a:noFill/>
          <a:ln w="9525">
            <a:noFill/>
            <a:miter lim="800000"/>
            <a:headEnd/>
            <a:tailEnd/>
          </a:ln>
        </p:spPr>
        <p:txBody>
          <a:bodyPr wrap="square">
            <a:spAutoFit/>
          </a:bodyPr>
          <a:lstStyle/>
          <a:p>
            <a:pPr algn="ctr">
              <a:spcBef>
                <a:spcPct val="50000"/>
              </a:spcBef>
            </a:pPr>
            <a:r>
              <a:rPr lang="en-US" altLang="en-US" sz="2800" b="1" dirty="0" err="1" smtClean="0">
                <a:latin typeface="Times New Roman" pitchFamily="18" charset="0"/>
                <a:cs typeface="Times New Roman" pitchFamily="18" charset="0"/>
              </a:rPr>
              <a:t>Thứ</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sáu</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ngày</a:t>
            </a:r>
            <a:r>
              <a:rPr lang="en-US" altLang="en-US" sz="2800" b="1"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20 </a:t>
            </a:r>
            <a:r>
              <a:rPr lang="en-US" altLang="en-US" sz="2800" b="1" dirty="0" err="1" smtClean="0">
                <a:latin typeface="Times New Roman" pitchFamily="18" charset="0"/>
                <a:cs typeface="Times New Roman" pitchFamily="18" charset="0"/>
              </a:rPr>
              <a:t>tháng</a:t>
            </a:r>
            <a:r>
              <a:rPr lang="en-US" altLang="en-US" sz="2800" b="1"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5 </a:t>
            </a:r>
            <a:r>
              <a:rPr lang="en-US" altLang="en-US" sz="2800" b="1" dirty="0" err="1" smtClean="0">
                <a:latin typeface="Times New Roman" pitchFamily="18" charset="0"/>
                <a:cs typeface="Times New Roman" pitchFamily="18" charset="0"/>
              </a:rPr>
              <a:t>năm</a:t>
            </a:r>
            <a:r>
              <a:rPr lang="en-US" altLang="en-US" sz="2800" b="1" dirty="0" smtClean="0">
                <a:latin typeface="Times New Roman" pitchFamily="18" charset="0"/>
                <a:cs typeface="Times New Roman" pitchFamily="18" charset="0"/>
              </a:rPr>
              <a:t> 2022</a:t>
            </a:r>
          </a:p>
          <a:p>
            <a:pPr algn="ctr">
              <a:spcBef>
                <a:spcPct val="50000"/>
              </a:spcBef>
            </a:pPr>
            <a:r>
              <a:rPr lang="en-US" sz="2800" b="1" u="sng" dirty="0" err="1" smtClean="0">
                <a:latin typeface="Times New Roman" pitchFamily="18" charset="0"/>
                <a:cs typeface="Times New Roman" pitchFamily="18" charset="0"/>
              </a:rPr>
              <a:t>Tập</a:t>
            </a:r>
            <a:r>
              <a:rPr lang="en-US" sz="2800" b="1" u="sng" dirty="0" smtClean="0">
                <a:latin typeface="Times New Roman" pitchFamily="18" charset="0"/>
                <a:cs typeface="Times New Roman" pitchFamily="18" charset="0"/>
              </a:rPr>
              <a:t> </a:t>
            </a:r>
            <a:r>
              <a:rPr lang="vi-VN" sz="2800" b="1" u="sng" dirty="0">
                <a:latin typeface="Times New Roman" pitchFamily="18" charset="0"/>
                <a:cs typeface="Times New Roman" pitchFamily="18" charset="0"/>
              </a:rPr>
              <a:t>đ</a:t>
            </a:r>
            <a:r>
              <a:rPr lang="en-US" sz="2800" b="1" u="sng" dirty="0" err="1">
                <a:latin typeface="Times New Roman" pitchFamily="18" charset="0"/>
                <a:cs typeface="Times New Roman" pitchFamily="18" charset="0"/>
              </a:rPr>
              <a:t>ọc</a:t>
            </a:r>
            <a:r>
              <a:rPr lang="en-US" sz="2800" b="1" u="sng" dirty="0">
                <a:latin typeface="Times New Roman" pitchFamily="18" charset="0"/>
                <a:cs typeface="Times New Roman" pitchFamily="18" charset="0"/>
              </a:rPr>
              <a:t> - </a:t>
            </a:r>
            <a:r>
              <a:rPr lang="en-US" sz="2800" b="1" u="sng" dirty="0" err="1">
                <a:latin typeface="Times New Roman" pitchFamily="18" charset="0"/>
                <a:cs typeface="Times New Roman" pitchFamily="18" charset="0"/>
              </a:rPr>
              <a:t>Kể</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chuyện</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algn="ctr">
              <a:spcBef>
                <a:spcPct val="50000"/>
              </a:spcBef>
            </a:pPr>
            <a:r>
              <a:rPr lang="en-US" sz="2800" b="1" dirty="0" err="1" smtClean="0">
                <a:latin typeface="Times New Roman" pitchFamily="18" charset="0"/>
                <a:cs typeface="Times New Roman" pitchFamily="18" charset="0"/>
              </a:rPr>
              <a:t>Sự</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tích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t>
            </a:r>
            <a:r>
              <a:rPr lang="vi-VN" sz="2800" b="1" dirty="0">
                <a:latin typeface="Times New Roman" pitchFamily="18" charset="0"/>
                <a:cs typeface="Times New Roman" pitchFamily="18" charset="0"/>
              </a:rPr>
              <a:t>ă</a:t>
            </a:r>
            <a:r>
              <a:rPr lang="en-US" sz="2800" b="1" dirty="0" err="1" smtClean="0">
                <a:latin typeface="Times New Roman" pitchFamily="18" charset="0"/>
                <a:cs typeface="Times New Roman" pitchFamily="18" charset="0"/>
              </a:rPr>
              <a:t>ng</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2) </a:t>
            </a:r>
            <a:endParaRPr lang="en-US" sz="2800" b="1" dirty="0">
              <a:latin typeface="Times New Roman" pitchFamily="18" charset="0"/>
              <a:cs typeface="Times New Roman" pitchFamily="18" charset="0"/>
            </a:endParaRPr>
          </a:p>
        </p:txBody>
      </p:sp>
      <p:pic>
        <p:nvPicPr>
          <p:cNvPr id="4100" name="Picture 8" descr="fffffffffffffffffffffffffffffffff"/>
          <p:cNvPicPr>
            <a:picLocks noChangeAspect="1" noChangeArrowheads="1"/>
          </p:cNvPicPr>
          <p:nvPr/>
        </p:nvPicPr>
        <p:blipFill>
          <a:blip r:embed="rId2"/>
          <a:srcRect/>
          <a:stretch>
            <a:fillRect/>
          </a:stretch>
        </p:blipFill>
        <p:spPr bwMode="auto">
          <a:xfrm>
            <a:off x="381000" y="2325230"/>
            <a:ext cx="8458200" cy="4304169"/>
          </a:xfrm>
          <a:prstGeom prst="rect">
            <a:avLst/>
          </a:prstGeom>
          <a:noFill/>
          <a:ln w="9525">
            <a:noFill/>
            <a:miter lim="800000"/>
            <a:headEnd/>
            <a:tailEnd/>
          </a:ln>
        </p:spPr>
      </p:pic>
      <p:sp>
        <p:nvSpPr>
          <p:cNvPr id="4" name="Rectangle 3"/>
          <p:cNvSpPr/>
          <p:nvPr/>
        </p:nvSpPr>
        <p:spPr>
          <a:xfrm>
            <a:off x="2286000" y="2890391"/>
            <a:ext cx="4572000" cy="584775"/>
          </a:xfrm>
          <a:prstGeom prst="rect">
            <a:avLst/>
          </a:prstGeom>
        </p:spPr>
        <p:txBody>
          <a:bodyPr>
            <a:spAutoFit/>
          </a:bodyPr>
          <a:lstStyle/>
          <a:p>
            <a:pPr algn="ctr"/>
            <a:endParaRPr lang="en-US" altLang="en-US" b="1" dirty="0">
              <a:solidFill>
                <a:srgbClr val="FFFF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Ã¬nh áº£nh cÃ³ liÃªn quan"/>
          <p:cNvPicPr>
            <a:picLocks noChangeAspect="1" noChangeArrowheads="1"/>
          </p:cNvPicPr>
          <p:nvPr/>
        </p:nvPicPr>
        <p:blipFill>
          <a:blip r:embed="rId2"/>
          <a:srcRect/>
          <a:stretch>
            <a:fillRect/>
          </a:stretch>
        </p:blipFill>
        <p:spPr bwMode="auto">
          <a:xfrm>
            <a:off x="0" y="76200"/>
            <a:ext cx="9144000" cy="5867400"/>
          </a:xfrm>
          <a:prstGeom prst="rect">
            <a:avLst/>
          </a:prstGeom>
          <a:noFill/>
          <a:ln w="9525">
            <a:noFill/>
            <a:miter lim="800000"/>
            <a:headEnd/>
            <a:tailEnd/>
          </a:ln>
        </p:spPr>
      </p:pic>
      <p:sp>
        <p:nvSpPr>
          <p:cNvPr id="19459" name="TextBox 4"/>
          <p:cNvSpPr txBox="1">
            <a:spLocks noChangeArrowheads="1"/>
          </p:cNvSpPr>
          <p:nvPr/>
        </p:nvSpPr>
        <p:spPr bwMode="auto">
          <a:xfrm>
            <a:off x="347663" y="6096000"/>
            <a:ext cx="8586390" cy="707886"/>
          </a:xfrm>
          <a:prstGeom prst="rect">
            <a:avLst/>
          </a:prstGeom>
          <a:noFill/>
          <a:ln w="9525">
            <a:noFill/>
            <a:miter lim="800000"/>
            <a:headEnd/>
            <a:tailEnd/>
          </a:ln>
        </p:spPr>
        <p:txBody>
          <a:bodyPr wrap="none">
            <a:spAutoFit/>
          </a:bodyPr>
          <a:lstStyle/>
          <a:p>
            <a:r>
              <a:rPr lang="en-US" sz="2000" dirty="0">
                <a:latin typeface="Times New Roman" pitchFamily="18" charset="0"/>
                <a:cs typeface="Times New Roman" pitchFamily="18" charset="0"/>
              </a:rPr>
              <a:t>20/7/1969 </a:t>
            </a:r>
            <a:r>
              <a:rPr lang="vi-VN" sz="2000" dirty="0">
                <a:latin typeface="Times New Roman" pitchFamily="18" charset="0"/>
                <a:cs typeface="Times New Roman" pitchFamily="18" charset="0"/>
              </a:rPr>
              <a:t>Đúng 22 giờ 56 phút giờ New York, Neil Armstrong, chỉ huy tàu vũ trụ</a:t>
            </a:r>
            <a:endParaRPr lang="en-US"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Apollo 11 đã trở thành người đầu tiên đặt chân xuống mặt trăng.</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r>
              <a:rPr lang="vi-VN" dirty="0" smtClean="0">
                <a:latin typeface="Times New Roman" pitchFamily="18" charset="0"/>
                <a:cs typeface="Times New Roman" pitchFamily="18" charset="0"/>
              </a:rPr>
              <a:t>Ngày 20 tháng 7 năm 1969, lúc 10:56 đêm theo giờ EDT (tức 9:56 sáng ngày 21 tháng 7 theo giờ Hà Nội), phi hành gia người Mỹ Neil Amstrong đã truyền âm thanh từ cách trái đất khoảng 385.000 kilômét tới hơn 1 tỉ người trên mặt đất: “Đây là một bước đi nhỏ bé của một con người, nhưng là bước tiến khổng lồ của nhân loại.” Bước khỏi tàu đổ bộ mặt trăng Amstrong trở thành người đầu tiên bước lên bề mặt của mặt trăng.</a:t>
            </a: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804270vpyczznkq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804270vpyczznkq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124200"/>
            <a:ext cx="464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WordArt 8"/>
          <p:cNvSpPr>
            <a:spLocks noChangeArrowheads="1" noChangeShapeType="1" noTextEdit="1"/>
          </p:cNvSpPr>
          <p:nvPr/>
        </p:nvSpPr>
        <p:spPr bwMode="auto">
          <a:xfrm>
            <a:off x="1066800" y="2819400"/>
            <a:ext cx="6934200" cy="2609850"/>
          </a:xfrm>
          <a:prstGeom prst="rect">
            <a:avLst/>
          </a:prstGeom>
        </p:spPr>
        <p:txBody>
          <a:bodyPr wrap="none" fromWordArt="1">
            <a:prstTxWarp prst="textPlain">
              <a:avLst>
                <a:gd name="adj" fmla="val 50000"/>
              </a:avLst>
            </a:prstTxWarp>
            <a:scene3d>
              <a:camera prst="legacyPerspectiveFront">
                <a:rot lat="20519985"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0" cap="none" spc="0" normalizeH="0" baseline="0" noProof="0" smtClean="0">
                <a:ln w="9525">
                  <a:round/>
                  <a:headEnd/>
                  <a:tailEnd/>
                </a:ln>
                <a:gradFill rotWithShape="1">
                  <a:gsLst>
                    <a:gs pos="0">
                      <a:srgbClr val="FFE701"/>
                    </a:gs>
                    <a:gs pos="100000">
                      <a:srgbClr val="FE3E02"/>
                    </a:gs>
                  </a:gsLst>
                  <a:lin ang="5400000" scaled="1"/>
                </a:gradFill>
                <a:effectLst/>
                <a:uLnTx/>
                <a:uFillTx/>
                <a:latin typeface="Times New Roman" panose="02020603050405020304" pitchFamily="18" charset="0"/>
                <a:ea typeface="+mn-ea"/>
                <a:cs typeface="Times New Roman" panose="02020603050405020304" pitchFamily="18" charset="0"/>
              </a:rPr>
              <a:t>CHÀO CÁC EM</a:t>
            </a:r>
          </a:p>
        </p:txBody>
      </p:sp>
    </p:spTree>
    <p:extLst>
      <p:ext uri="{BB962C8B-B14F-4D97-AF65-F5344CB8AC3E}">
        <p14:creationId xmlns:p14="http://schemas.microsoft.com/office/powerpoint/2010/main" val="1729710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repeatCount="4000" fill="hold" nodeType="with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checkerboard(across)">
                                      <p:cBhvr>
                                        <p:cTn id="7"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gtbrd013a"/>
          <p:cNvPicPr>
            <a:picLocks noChangeAspect="1" noChangeArrowheads="1"/>
          </p:cNvPicPr>
          <p:nvPr/>
        </p:nvPicPr>
        <p:blipFill>
          <a:blip r:embed="rId2"/>
          <a:srcRect/>
          <a:stretch>
            <a:fillRect/>
          </a:stretch>
        </p:blipFill>
        <p:spPr bwMode="auto">
          <a:xfrm>
            <a:off x="0" y="76200"/>
            <a:ext cx="9144000" cy="6858000"/>
          </a:xfrm>
          <a:prstGeom prst="rect">
            <a:avLst/>
          </a:prstGeom>
          <a:noFill/>
          <a:ln w="9525">
            <a:noFill/>
            <a:miter lim="800000"/>
            <a:headEnd/>
            <a:tailEnd/>
          </a:ln>
        </p:spPr>
      </p:pic>
      <p:sp>
        <p:nvSpPr>
          <p:cNvPr id="13315" name="Subtitle 2"/>
          <p:cNvSpPr txBox="1">
            <a:spLocks/>
          </p:cNvSpPr>
          <p:nvPr/>
        </p:nvSpPr>
        <p:spPr bwMode="auto">
          <a:xfrm>
            <a:off x="1143000" y="2563813"/>
            <a:ext cx="6781800" cy="1009650"/>
          </a:xfrm>
          <a:prstGeom prst="rect">
            <a:avLst/>
          </a:prstGeom>
          <a:noFill/>
          <a:ln w="9525">
            <a:noFill/>
            <a:miter lim="800000"/>
            <a:headEnd/>
            <a:tailEnd/>
          </a:ln>
        </p:spPr>
        <p:txBody>
          <a:bodyPr/>
          <a:lstStyle/>
          <a:p>
            <a:pPr algn="ctr">
              <a:spcBef>
                <a:spcPct val="20000"/>
              </a:spcBef>
            </a:pPr>
            <a:r>
              <a:rPr lang="en-US" sz="6000" b="1" dirty="0" err="1">
                <a:solidFill>
                  <a:srgbClr val="0000CC"/>
                </a:solidFill>
                <a:latin typeface="Times New Roman" pitchFamily="18" charset="0"/>
                <a:cs typeface="Times New Roman" pitchFamily="18" charset="0"/>
              </a:rPr>
              <a:t>Luyện</a:t>
            </a:r>
            <a:r>
              <a:rPr lang="en-US" sz="6000" b="1" dirty="0">
                <a:solidFill>
                  <a:srgbClr val="0000CC"/>
                </a:solidFill>
                <a:latin typeface="Times New Roman" pitchFamily="18" charset="0"/>
                <a:cs typeface="Times New Roman" pitchFamily="18" charset="0"/>
              </a:rPr>
              <a:t> </a:t>
            </a:r>
            <a:r>
              <a:rPr lang="en-US" sz="6000" b="1" dirty="0" err="1">
                <a:solidFill>
                  <a:srgbClr val="0000CC"/>
                </a:solidFill>
                <a:latin typeface="Times New Roman" pitchFamily="18" charset="0"/>
                <a:cs typeface="Times New Roman" pitchFamily="18" charset="0"/>
              </a:rPr>
              <a:t>đọc</a:t>
            </a:r>
            <a:r>
              <a:rPr lang="en-US" sz="6000" b="1" dirty="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đoạn</a:t>
            </a:r>
            <a:r>
              <a:rPr lang="en-US" sz="6000" b="1" dirty="0" smtClean="0">
                <a:solidFill>
                  <a:srgbClr val="0000CC"/>
                </a:solidFill>
                <a:latin typeface="Times New Roman" pitchFamily="18" charset="0"/>
                <a:cs typeface="Times New Roman" pitchFamily="18" charset="0"/>
              </a:rPr>
              <a:t> 2</a:t>
            </a:r>
            <a:endParaRPr lang="en-US" sz="6000" b="1" dirty="0">
              <a:solidFill>
                <a:srgbClr val="0000CC"/>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WordArt 5"/>
          <p:cNvSpPr>
            <a:spLocks noChangeArrowheads="1" noChangeShapeType="1" noTextEdit="1"/>
          </p:cNvSpPr>
          <p:nvPr/>
        </p:nvSpPr>
        <p:spPr bwMode="auto">
          <a:xfrm>
            <a:off x="1447800" y="762000"/>
            <a:ext cx="6629400" cy="3052763"/>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Kể chuyện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4"/>
          <p:cNvSpPr>
            <a:spLocks noChangeArrowheads="1"/>
          </p:cNvSpPr>
          <p:nvPr/>
        </p:nvSpPr>
        <p:spPr bwMode="auto">
          <a:xfrm>
            <a:off x="300038" y="2819400"/>
            <a:ext cx="3814762" cy="1600200"/>
          </a:xfrm>
          <a:prstGeom prst="flowChartAlternateProcess">
            <a:avLst/>
          </a:prstGeom>
          <a:solidFill>
            <a:schemeClr val="bg1"/>
          </a:solidFill>
          <a:ln w="28575">
            <a:solidFill>
              <a:srgbClr val="000099"/>
            </a:solidFill>
            <a:miter lim="800000"/>
            <a:headEnd/>
            <a:tailEnd/>
          </a:ln>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a) Đoạn 1: Cây thuốc quý</a:t>
            </a:r>
          </a:p>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   - Chàng tiều phu</a:t>
            </a:r>
          </a:p>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   - Gặp hổ</a:t>
            </a:r>
          </a:p>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   - Phát hiện cây thuốc quý</a:t>
            </a:r>
          </a:p>
        </p:txBody>
      </p:sp>
      <p:sp>
        <p:nvSpPr>
          <p:cNvPr id="11270" name="AutoShape 10"/>
          <p:cNvSpPr>
            <a:spLocks noChangeArrowheads="1"/>
          </p:cNvSpPr>
          <p:nvPr/>
        </p:nvSpPr>
        <p:spPr bwMode="gray">
          <a:xfrm>
            <a:off x="85725" y="42863"/>
            <a:ext cx="1524000" cy="4572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defRPr/>
            </a:pPr>
            <a:r>
              <a:rPr lang="en-US" altLang="en-US" sz="2800" b="1" i="1">
                <a:solidFill>
                  <a:srgbClr val="000099"/>
                </a:solidFill>
                <a:latin typeface="Times New Roman" pitchFamily="18" charset="0"/>
              </a:rPr>
              <a:t>SGK/131</a:t>
            </a:r>
          </a:p>
        </p:txBody>
      </p:sp>
      <p:sp>
        <p:nvSpPr>
          <p:cNvPr id="13326" name="Rectangle 14"/>
          <p:cNvSpPr>
            <a:spLocks noChangeArrowheads="1"/>
          </p:cNvSpPr>
          <p:nvPr/>
        </p:nvSpPr>
        <p:spPr bwMode="auto">
          <a:xfrm>
            <a:off x="147430" y="1524000"/>
            <a:ext cx="861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i="1">
                <a:latin typeface="Times New Roman" panose="02020603050405020304" pitchFamily="18" charset="0"/>
                <a:cs typeface="Times New Roman" panose="02020603050405020304" pitchFamily="18" charset="0"/>
              </a:rPr>
              <a:t>       </a:t>
            </a:r>
            <a:r>
              <a:rPr lang="en-US" altLang="en-US" sz="2800" b="1" i="1">
                <a:latin typeface="Times New Roman" panose="02020603050405020304" pitchFamily="18" charset="0"/>
                <a:cs typeface="Times New Roman" panose="02020603050405020304" pitchFamily="18" charset="0"/>
              </a:rPr>
              <a:t>Dựa vào các gợi ý sau, kể lại từng đoạn câu chuyện </a:t>
            </a:r>
            <a:r>
              <a:rPr lang="en-US" altLang="en-US" sz="2800" b="1" i="1">
                <a:solidFill>
                  <a:srgbClr val="990000"/>
                </a:solidFill>
                <a:latin typeface="Times New Roman" panose="02020603050405020304" pitchFamily="18" charset="0"/>
                <a:cs typeface="Times New Roman" panose="02020603050405020304" pitchFamily="18" charset="0"/>
              </a:rPr>
              <a:t>Sự tích chú Cuội cung trăng</a:t>
            </a:r>
            <a:r>
              <a:rPr lang="en-US" altLang="en-US" sz="2800" b="1" i="1">
                <a:latin typeface="Times New Roman" panose="02020603050405020304" pitchFamily="18" charset="0"/>
                <a:cs typeface="Times New Roman" panose="02020603050405020304" pitchFamily="18" charset="0"/>
              </a:rPr>
              <a:t>:</a:t>
            </a:r>
          </a:p>
        </p:txBody>
      </p:sp>
      <p:sp>
        <p:nvSpPr>
          <p:cNvPr id="13328" name="WordArt 16"/>
          <p:cNvSpPr>
            <a:spLocks noChangeArrowheads="1" noChangeShapeType="1" noTextEdit="1"/>
          </p:cNvSpPr>
          <p:nvPr/>
        </p:nvSpPr>
        <p:spPr bwMode="auto">
          <a:xfrm>
            <a:off x="2286000" y="500063"/>
            <a:ext cx="4648200" cy="847725"/>
          </a:xfrm>
          <a:prstGeom prst="rect">
            <a:avLst/>
          </a:prstGeom>
        </p:spPr>
        <p:txBody>
          <a:bodyPr wrap="none" fromWordArt="1">
            <a:prstTxWarp prst="textWave1">
              <a:avLst>
                <a:gd name="adj1" fmla="val 13005"/>
                <a:gd name="adj2" fmla="val 0"/>
              </a:avLst>
            </a:prstTxWarp>
          </a:bodyPr>
          <a:lstStyle/>
          <a:p>
            <a:pPr algn="ctr"/>
            <a:r>
              <a:rPr lang="en-US" sz="6000" b="1" i="1" kern="10">
                <a:ln w="9525">
                  <a:solidFill>
                    <a:srgbClr val="FF0000"/>
                  </a:solidFill>
                  <a:round/>
                  <a:headEnd/>
                  <a:tailEnd/>
                </a:ln>
                <a:solidFill>
                  <a:srgbClr val="FFFF00"/>
                </a:solidFill>
                <a:latin typeface="Times New Roman" panose="02020603050405020304" pitchFamily="18" charset="0"/>
                <a:cs typeface="Times New Roman" panose="02020603050405020304" pitchFamily="18" charset="0"/>
              </a:rPr>
              <a:t>Kể chuyện</a:t>
            </a:r>
          </a:p>
        </p:txBody>
      </p:sp>
      <p:sp>
        <p:nvSpPr>
          <p:cNvPr id="13330" name="AutoShape 18"/>
          <p:cNvSpPr>
            <a:spLocks noChangeArrowheads="1"/>
          </p:cNvSpPr>
          <p:nvPr/>
        </p:nvSpPr>
        <p:spPr bwMode="auto">
          <a:xfrm>
            <a:off x="4267200" y="2819400"/>
            <a:ext cx="4191000" cy="1600200"/>
          </a:xfrm>
          <a:prstGeom prst="flowChartAlternateProcess">
            <a:avLst/>
          </a:prstGeom>
          <a:solidFill>
            <a:schemeClr val="bg1"/>
          </a:solidFill>
          <a:ln w="28575">
            <a:solidFill>
              <a:srgbClr val="000099"/>
            </a:solidFill>
            <a:miter lim="800000"/>
            <a:headEnd/>
            <a:tailEnd/>
          </a:ln>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b) Đoạn 2: Vợ chồng chú Cuội</a:t>
            </a:r>
          </a:p>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 - Cứu người</a:t>
            </a:r>
          </a:p>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 Lấy vợ</a:t>
            </a:r>
          </a:p>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 Tai họa bất ngờ</a:t>
            </a:r>
          </a:p>
        </p:txBody>
      </p:sp>
      <p:sp>
        <p:nvSpPr>
          <p:cNvPr id="13331" name="AutoShape 19"/>
          <p:cNvSpPr>
            <a:spLocks noChangeArrowheads="1"/>
          </p:cNvSpPr>
          <p:nvPr/>
        </p:nvSpPr>
        <p:spPr bwMode="auto">
          <a:xfrm>
            <a:off x="2667000" y="4572000"/>
            <a:ext cx="4191000" cy="1600200"/>
          </a:xfrm>
          <a:prstGeom prst="flowChartAlternateProcess">
            <a:avLst/>
          </a:prstGeom>
          <a:solidFill>
            <a:schemeClr val="bg1"/>
          </a:solidFill>
          <a:ln w="28575">
            <a:solidFill>
              <a:srgbClr val="000099"/>
            </a:solidFill>
            <a:miter lim="800000"/>
            <a:headEnd/>
            <a:tailEnd/>
          </a:ln>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b) Đoạn 3: Lên cung trăng</a:t>
            </a:r>
          </a:p>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 - Theo cây thuốc lên trời</a:t>
            </a:r>
          </a:p>
          <a:p>
            <a:pPr eaLnBrk="1" hangingPunct="1"/>
            <a:r>
              <a:rPr lang="en-US" altLang="en-US" sz="2400" b="1" i="1">
                <a:solidFill>
                  <a:srgbClr val="990000"/>
                </a:solidFill>
                <a:latin typeface="Times New Roman" panose="02020603050405020304" pitchFamily="18" charset="0"/>
                <a:cs typeface="Times New Roman" panose="02020603050405020304" pitchFamily="18" charset="0"/>
              </a:rPr>
              <a:t>- Chú Cuội ngồi bên gốc cây</a:t>
            </a:r>
          </a:p>
        </p:txBody>
      </p:sp>
      <p:pic>
        <p:nvPicPr>
          <p:cNvPr id="10250" name="Picture 20" descr="Star-05-june">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62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774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13328"/>
                                        </p:tgtEl>
                                        <p:attrNameLst>
                                          <p:attrName>style.visibility</p:attrName>
                                        </p:attrNameLst>
                                      </p:cBhvr>
                                      <p:to>
                                        <p:strVal val="visible"/>
                                      </p:to>
                                    </p:set>
                                    <p:anim to="" calcmode="lin" valueType="num">
                                      <p:cBhvr>
                                        <p:cTn id="7" dur="1" fill="hold"/>
                                        <p:tgtEl>
                                          <p:spTgt spid="13328"/>
                                        </p:tgtEl>
                                        <p:attrNameLst>
                                          <p:attrName/>
                                        </p:attrNameLst>
                                      </p:cBhvr>
                                    </p:anim>
                                  </p:childTnLst>
                                </p:cTn>
                              </p:par>
                            </p:childTnLst>
                          </p:cTn>
                        </p:par>
                        <p:par>
                          <p:cTn id="8" fill="hold" nodeType="afterGroup">
                            <p:stCondLst>
                              <p:cond delay="0"/>
                            </p:stCondLst>
                            <p:childTnLst>
                              <p:par>
                                <p:cTn id="9" presetID="22" presetClass="emph" presetSubtype="0" repeatCount="10000" fill="hold" nodeType="afterEffect">
                                  <p:stCondLst>
                                    <p:cond delay="0"/>
                                  </p:stCondLst>
                                  <p:childTnLst>
                                    <p:animClr clrSpc="hsl" dir="cw">
                                      <p:cBhvr override="childStyle">
                                        <p:cTn id="10" dur="500" fill="hold"/>
                                        <p:tgtEl>
                                          <p:spTgt spid="13328"/>
                                        </p:tgtEl>
                                        <p:attrNameLst>
                                          <p:attrName>style.color</p:attrName>
                                        </p:attrNameLst>
                                      </p:cBhvr>
                                      <p:by>
                                        <p:hsl h="-7200000" s="0" l="0"/>
                                      </p:by>
                                    </p:animClr>
                                    <p:animClr clrSpc="hsl" dir="cw">
                                      <p:cBhvr>
                                        <p:cTn id="11" dur="500" fill="hold"/>
                                        <p:tgtEl>
                                          <p:spTgt spid="13328"/>
                                        </p:tgtEl>
                                        <p:attrNameLst>
                                          <p:attrName>fillcolor</p:attrName>
                                        </p:attrNameLst>
                                      </p:cBhvr>
                                      <p:by>
                                        <p:hsl h="-7200000" s="0" l="0"/>
                                      </p:by>
                                    </p:animClr>
                                    <p:animClr clrSpc="hsl" dir="cw">
                                      <p:cBhvr>
                                        <p:cTn id="12" dur="500" fill="hold"/>
                                        <p:tgtEl>
                                          <p:spTgt spid="13328"/>
                                        </p:tgtEl>
                                        <p:attrNameLst>
                                          <p:attrName>stroke.color</p:attrName>
                                        </p:attrNameLst>
                                      </p:cBhvr>
                                      <p:by>
                                        <p:hsl h="-7200000" s="0" l="0"/>
                                      </p:by>
                                    </p:animClr>
                                    <p:set>
                                      <p:cBhvr>
                                        <p:cTn id="13" dur="500" fill="hold"/>
                                        <p:tgtEl>
                                          <p:spTgt spid="13328"/>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326"/>
                                        </p:tgtEl>
                                        <p:attrNameLst>
                                          <p:attrName>style.visibility</p:attrName>
                                        </p:attrNameLst>
                                      </p:cBhvr>
                                      <p:to>
                                        <p:strVal val="visible"/>
                                      </p:to>
                                    </p:set>
                                    <p:anim calcmode="lin" valueType="num">
                                      <p:cBhvr additive="base">
                                        <p:cTn id="18" dur="500" fill="hold"/>
                                        <p:tgtEl>
                                          <p:spTgt spid="13326"/>
                                        </p:tgtEl>
                                        <p:attrNameLst>
                                          <p:attrName>ppt_x</p:attrName>
                                        </p:attrNameLst>
                                      </p:cBhvr>
                                      <p:tavLst>
                                        <p:tav tm="0">
                                          <p:val>
                                            <p:strVal val="0-#ppt_w/2"/>
                                          </p:val>
                                        </p:tav>
                                        <p:tav tm="100000">
                                          <p:val>
                                            <p:strVal val="#ppt_x"/>
                                          </p:val>
                                        </p:tav>
                                      </p:tavLst>
                                    </p:anim>
                                    <p:anim calcmode="lin" valueType="num">
                                      <p:cBhvr additive="base">
                                        <p:cTn id="19" dur="500" fill="hold"/>
                                        <p:tgtEl>
                                          <p:spTgt spid="1332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316"/>
                                        </p:tgtEl>
                                        <p:attrNameLst>
                                          <p:attrName>style.visibility</p:attrName>
                                        </p:attrNameLst>
                                      </p:cBhvr>
                                      <p:to>
                                        <p:strVal val="visible"/>
                                      </p:to>
                                    </p:set>
                                    <p:anim calcmode="lin" valueType="num">
                                      <p:cBhvr additive="base">
                                        <p:cTn id="24" dur="500" fill="hold"/>
                                        <p:tgtEl>
                                          <p:spTgt spid="13316"/>
                                        </p:tgtEl>
                                        <p:attrNameLst>
                                          <p:attrName>ppt_x</p:attrName>
                                        </p:attrNameLst>
                                      </p:cBhvr>
                                      <p:tavLst>
                                        <p:tav tm="0">
                                          <p:val>
                                            <p:strVal val="0-#ppt_w/2"/>
                                          </p:val>
                                        </p:tav>
                                        <p:tav tm="100000">
                                          <p:val>
                                            <p:strVal val="#ppt_x"/>
                                          </p:val>
                                        </p:tav>
                                      </p:tavLst>
                                    </p:anim>
                                    <p:anim calcmode="lin" valueType="num">
                                      <p:cBhvr additive="base">
                                        <p:cTn id="25"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330"/>
                                        </p:tgtEl>
                                        <p:attrNameLst>
                                          <p:attrName>style.visibility</p:attrName>
                                        </p:attrNameLst>
                                      </p:cBhvr>
                                      <p:to>
                                        <p:strVal val="visible"/>
                                      </p:to>
                                    </p:set>
                                    <p:anim calcmode="lin" valueType="num">
                                      <p:cBhvr additive="base">
                                        <p:cTn id="30" dur="500" fill="hold"/>
                                        <p:tgtEl>
                                          <p:spTgt spid="13330"/>
                                        </p:tgtEl>
                                        <p:attrNameLst>
                                          <p:attrName>ppt_x</p:attrName>
                                        </p:attrNameLst>
                                      </p:cBhvr>
                                      <p:tavLst>
                                        <p:tav tm="0">
                                          <p:val>
                                            <p:strVal val="0-#ppt_w/2"/>
                                          </p:val>
                                        </p:tav>
                                        <p:tav tm="100000">
                                          <p:val>
                                            <p:strVal val="#ppt_x"/>
                                          </p:val>
                                        </p:tav>
                                      </p:tavLst>
                                    </p:anim>
                                    <p:anim calcmode="lin" valueType="num">
                                      <p:cBhvr additive="base">
                                        <p:cTn id="31" dur="500" fill="hold"/>
                                        <p:tgtEl>
                                          <p:spTgt spid="1333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3331"/>
                                        </p:tgtEl>
                                        <p:attrNameLst>
                                          <p:attrName>style.visibility</p:attrName>
                                        </p:attrNameLst>
                                      </p:cBhvr>
                                      <p:to>
                                        <p:strVal val="visible"/>
                                      </p:to>
                                    </p:set>
                                    <p:anim calcmode="lin" valueType="num">
                                      <p:cBhvr additive="base">
                                        <p:cTn id="36" dur="500" fill="hold"/>
                                        <p:tgtEl>
                                          <p:spTgt spid="13331"/>
                                        </p:tgtEl>
                                        <p:attrNameLst>
                                          <p:attrName>ppt_x</p:attrName>
                                        </p:attrNameLst>
                                      </p:cBhvr>
                                      <p:tavLst>
                                        <p:tav tm="0">
                                          <p:val>
                                            <p:strVal val="0-#ppt_w/2"/>
                                          </p:val>
                                        </p:tav>
                                        <p:tav tm="100000">
                                          <p:val>
                                            <p:strVal val="#ppt_x"/>
                                          </p:val>
                                        </p:tav>
                                      </p:tavLst>
                                    </p:anim>
                                    <p:anim calcmode="lin" valueType="num">
                                      <p:cBhvr additive="base">
                                        <p:cTn id="37" dur="500" fill="hold"/>
                                        <p:tgtEl>
                                          <p:spTgt spid="133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26" grpId="0"/>
      <p:bldP spid="13330" grpId="0" animBg="1"/>
      <p:bldP spid="133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t="4443" b="555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A7EAF7"/>
          </a:solidFill>
          <a:ln w="9525">
            <a:noFill/>
            <a:miter lim="800000"/>
            <a:headEnd/>
            <a:tailEnd/>
          </a:ln>
        </p:spPr>
      </p:pic>
      <p:sp>
        <p:nvSpPr>
          <p:cNvPr id="22531" name="Text Box 5"/>
          <p:cNvSpPr txBox="1">
            <a:spLocks noChangeArrowheads="1"/>
          </p:cNvSpPr>
          <p:nvPr/>
        </p:nvSpPr>
        <p:spPr bwMode="auto">
          <a:xfrm>
            <a:off x="0" y="228600"/>
            <a:ext cx="8305800" cy="584775"/>
          </a:xfrm>
          <a:prstGeom prst="rect">
            <a:avLst/>
          </a:prstGeom>
          <a:solidFill>
            <a:srgbClr val="EAF0AE"/>
          </a:solidFill>
          <a:ln w="9525">
            <a:noFill/>
            <a:miter lim="800000"/>
            <a:headEnd/>
            <a:tailEnd/>
          </a:ln>
        </p:spPr>
        <p:txBody>
          <a:bodyPr wrap="square">
            <a:spAutoFit/>
          </a:bodyPr>
          <a:lstStyle/>
          <a:p>
            <a:pPr>
              <a:spcBef>
                <a:spcPct val="50000"/>
              </a:spcBef>
            </a:pPr>
            <a:r>
              <a:rPr lang="en-US" b="1" dirty="0" err="1">
                <a:latin typeface="Arial" charset="0"/>
              </a:rPr>
              <a:t>Đoạn</a:t>
            </a:r>
            <a:r>
              <a:rPr lang="en-US" b="1" dirty="0">
                <a:latin typeface="Arial" charset="0"/>
              </a:rPr>
              <a:t> 2 : </a:t>
            </a:r>
            <a:r>
              <a:rPr lang="en-US" b="1" dirty="0" err="1">
                <a:latin typeface="Arial" charset="0"/>
              </a:rPr>
              <a:t>Vợ</a:t>
            </a:r>
            <a:r>
              <a:rPr lang="en-US" b="1" dirty="0">
                <a:latin typeface="Arial" charset="0"/>
              </a:rPr>
              <a:t> </a:t>
            </a:r>
            <a:r>
              <a:rPr lang="en-US" b="1" dirty="0" err="1">
                <a:latin typeface="Arial" charset="0"/>
              </a:rPr>
              <a:t>chồng</a:t>
            </a:r>
            <a:r>
              <a:rPr lang="en-US" b="1" dirty="0">
                <a:latin typeface="Arial" charset="0"/>
              </a:rPr>
              <a:t> </a:t>
            </a:r>
            <a:r>
              <a:rPr lang="en-US" b="1" dirty="0" err="1">
                <a:latin typeface="Arial" charset="0"/>
              </a:rPr>
              <a:t>chú</a:t>
            </a:r>
            <a:r>
              <a:rPr lang="en-US" b="1" dirty="0">
                <a:latin typeface="Arial" charset="0"/>
              </a:rPr>
              <a:t> </a:t>
            </a:r>
            <a:r>
              <a:rPr lang="en-US" b="1" dirty="0" err="1">
                <a:latin typeface="Arial" charset="0"/>
              </a:rPr>
              <a:t>Cuội</a:t>
            </a:r>
            <a:endParaRPr lang="en-US" b="1" dirty="0">
              <a:latin typeface="Arial" charset="0"/>
            </a:endParaRPr>
          </a:p>
        </p:txBody>
      </p:sp>
      <p:sp>
        <p:nvSpPr>
          <p:cNvPr id="22532" name="Text Box 6"/>
          <p:cNvSpPr txBox="1">
            <a:spLocks noChangeArrowheads="1"/>
          </p:cNvSpPr>
          <p:nvPr/>
        </p:nvSpPr>
        <p:spPr bwMode="auto">
          <a:xfrm>
            <a:off x="0" y="990600"/>
            <a:ext cx="3581400" cy="2043113"/>
          </a:xfrm>
          <a:prstGeom prst="rect">
            <a:avLst/>
          </a:prstGeom>
          <a:solidFill>
            <a:srgbClr val="F4C1AA"/>
          </a:solidFill>
          <a:ln w="9525">
            <a:noFill/>
            <a:miter lim="800000"/>
            <a:headEnd/>
            <a:tailEnd/>
          </a:ln>
        </p:spPr>
        <p:txBody>
          <a:bodyPr>
            <a:spAutoFit/>
          </a:bodyPr>
          <a:lstStyle/>
          <a:p>
            <a:pPr>
              <a:spcBef>
                <a:spcPct val="50000"/>
              </a:spcBef>
              <a:buFontTx/>
              <a:buChar char="-"/>
            </a:pPr>
            <a:r>
              <a:rPr lang="en-US">
                <a:latin typeface="Arial" charset="0"/>
              </a:rPr>
              <a:t>Cứu ng</a:t>
            </a:r>
            <a:r>
              <a:rPr lang="vi-VN">
                <a:latin typeface="Arial" charset="0"/>
              </a:rPr>
              <a:t>ư</a:t>
            </a:r>
            <a:r>
              <a:rPr lang="en-US">
                <a:latin typeface="Arial" charset="0"/>
              </a:rPr>
              <a:t>ời </a:t>
            </a:r>
          </a:p>
          <a:p>
            <a:pPr>
              <a:spcBef>
                <a:spcPct val="50000"/>
              </a:spcBef>
              <a:buFontTx/>
              <a:buChar char="-"/>
            </a:pPr>
            <a:r>
              <a:rPr lang="en-US">
                <a:latin typeface="Arial" charset="0"/>
              </a:rPr>
              <a:t>Lấy vợ </a:t>
            </a:r>
          </a:p>
          <a:p>
            <a:pPr>
              <a:spcBef>
                <a:spcPct val="50000"/>
              </a:spcBef>
              <a:buFontTx/>
              <a:buChar char="-"/>
            </a:pPr>
            <a:r>
              <a:rPr lang="en-US">
                <a:latin typeface="Arial" charset="0"/>
              </a:rPr>
              <a:t> Tai họa bất ngờ</a:t>
            </a:r>
          </a:p>
        </p:txBody>
      </p:sp>
      <p:pic>
        <p:nvPicPr>
          <p:cNvPr id="22533" name="Picture 9" descr="6456"/>
          <p:cNvPicPr>
            <a:picLocks noChangeAspect="1" noChangeArrowheads="1"/>
          </p:cNvPicPr>
          <p:nvPr/>
        </p:nvPicPr>
        <p:blipFill>
          <a:blip r:embed="rId3"/>
          <a:srcRect/>
          <a:stretch>
            <a:fillRect/>
          </a:stretch>
        </p:blipFill>
        <p:spPr bwMode="auto">
          <a:xfrm>
            <a:off x="3657600" y="914400"/>
            <a:ext cx="54864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5" name="Text Box 5"/>
          <p:cNvSpPr txBox="1">
            <a:spLocks noChangeArrowheads="1"/>
          </p:cNvSpPr>
          <p:nvPr/>
        </p:nvSpPr>
        <p:spPr bwMode="auto">
          <a:xfrm>
            <a:off x="76200" y="-15875"/>
            <a:ext cx="9067800" cy="707886"/>
          </a:xfrm>
          <a:prstGeom prst="rect">
            <a:avLst/>
          </a:prstGeom>
          <a:solidFill>
            <a:srgbClr val="F4C1AA"/>
          </a:solidFill>
          <a:ln w="9525">
            <a:noFill/>
            <a:miter lim="800000"/>
            <a:headEnd/>
            <a:tailEnd/>
          </a:ln>
        </p:spPr>
        <p:txBody>
          <a:bodyPr wrap="square">
            <a:spAutoFit/>
          </a:bodyPr>
          <a:lstStyle/>
          <a:p>
            <a:pPr>
              <a:spcBef>
                <a:spcPct val="50000"/>
              </a:spcBef>
            </a:pPr>
            <a:r>
              <a:rPr lang="en-US" sz="4000" b="1">
                <a:latin typeface="Arial" charset="0"/>
              </a:rPr>
              <a:t>Đoạn 3 : Lên cung tr</a:t>
            </a:r>
            <a:r>
              <a:rPr lang="vi-VN" sz="4000" b="1">
                <a:latin typeface="Arial" charset="0"/>
              </a:rPr>
              <a:t>ă</a:t>
            </a:r>
            <a:r>
              <a:rPr lang="en-US" sz="4000" b="1">
                <a:latin typeface="Arial" charset="0"/>
              </a:rPr>
              <a:t>ng</a:t>
            </a:r>
            <a:r>
              <a:rPr lang="en-US" sz="4000">
                <a:latin typeface="Arial" charset="0"/>
              </a:rPr>
              <a:t> </a:t>
            </a:r>
          </a:p>
        </p:txBody>
      </p:sp>
      <p:sp>
        <p:nvSpPr>
          <p:cNvPr id="23556" name="Text Box 6"/>
          <p:cNvSpPr txBox="1">
            <a:spLocks noChangeArrowheads="1"/>
          </p:cNvSpPr>
          <p:nvPr/>
        </p:nvSpPr>
        <p:spPr bwMode="auto">
          <a:xfrm>
            <a:off x="0" y="762000"/>
            <a:ext cx="9144000" cy="1323439"/>
          </a:xfrm>
          <a:prstGeom prst="rect">
            <a:avLst/>
          </a:prstGeom>
          <a:solidFill>
            <a:srgbClr val="EAF0AE"/>
          </a:solidFill>
          <a:ln w="9525">
            <a:noFill/>
            <a:miter lim="800000"/>
            <a:headEnd/>
            <a:tailEnd/>
          </a:ln>
        </p:spPr>
        <p:txBody>
          <a:bodyPr wrap="square">
            <a:spAutoFit/>
          </a:bodyPr>
          <a:lstStyle/>
          <a:p>
            <a:pPr>
              <a:spcBef>
                <a:spcPct val="50000"/>
              </a:spcBef>
              <a:buFontTx/>
              <a:buChar char="-"/>
            </a:pPr>
            <a:r>
              <a:rPr lang="en-US" dirty="0">
                <a:latin typeface="Arial" charset="0"/>
              </a:rPr>
              <a:t>Theo </a:t>
            </a:r>
            <a:r>
              <a:rPr lang="en-US" dirty="0" err="1">
                <a:latin typeface="Arial" charset="0"/>
              </a:rPr>
              <a:t>cây</a:t>
            </a:r>
            <a:r>
              <a:rPr lang="en-US" dirty="0">
                <a:latin typeface="Arial" charset="0"/>
              </a:rPr>
              <a:t> </a:t>
            </a:r>
            <a:r>
              <a:rPr lang="en-US" dirty="0" err="1">
                <a:latin typeface="Arial" charset="0"/>
              </a:rPr>
              <a:t>thuốc</a:t>
            </a:r>
            <a:r>
              <a:rPr lang="en-US" dirty="0">
                <a:latin typeface="Arial" charset="0"/>
              </a:rPr>
              <a:t> </a:t>
            </a:r>
            <a:r>
              <a:rPr lang="en-US" dirty="0" err="1">
                <a:latin typeface="Arial" charset="0"/>
              </a:rPr>
              <a:t>lên</a:t>
            </a:r>
            <a:r>
              <a:rPr lang="en-US" dirty="0">
                <a:latin typeface="Arial" charset="0"/>
              </a:rPr>
              <a:t> </a:t>
            </a:r>
            <a:r>
              <a:rPr lang="en-US" dirty="0" err="1">
                <a:latin typeface="Arial" charset="0"/>
              </a:rPr>
              <a:t>trời</a:t>
            </a:r>
            <a:r>
              <a:rPr lang="en-US" dirty="0">
                <a:latin typeface="Arial" charset="0"/>
              </a:rPr>
              <a:t> </a:t>
            </a:r>
          </a:p>
          <a:p>
            <a:pPr>
              <a:spcBef>
                <a:spcPct val="50000"/>
              </a:spcBef>
              <a:buFontTx/>
              <a:buChar char="-"/>
            </a:pPr>
            <a:r>
              <a:rPr lang="en-US" dirty="0" err="1">
                <a:latin typeface="Arial" charset="0"/>
              </a:rPr>
              <a:t>Chú</a:t>
            </a:r>
            <a:r>
              <a:rPr lang="en-US" dirty="0">
                <a:latin typeface="Arial" charset="0"/>
              </a:rPr>
              <a:t> </a:t>
            </a:r>
            <a:r>
              <a:rPr lang="en-US" dirty="0" err="1">
                <a:latin typeface="Arial" charset="0"/>
              </a:rPr>
              <a:t>Cuội</a:t>
            </a:r>
            <a:r>
              <a:rPr lang="en-US" dirty="0">
                <a:latin typeface="Arial" charset="0"/>
              </a:rPr>
              <a:t> </a:t>
            </a:r>
            <a:r>
              <a:rPr lang="en-US" dirty="0" err="1">
                <a:latin typeface="Arial" charset="0"/>
              </a:rPr>
              <a:t>ngồi</a:t>
            </a:r>
            <a:r>
              <a:rPr lang="en-US" dirty="0">
                <a:latin typeface="Arial" charset="0"/>
              </a:rPr>
              <a:t> </a:t>
            </a:r>
            <a:r>
              <a:rPr lang="en-US" dirty="0" err="1">
                <a:latin typeface="Arial" charset="0"/>
              </a:rPr>
              <a:t>bên</a:t>
            </a:r>
            <a:r>
              <a:rPr lang="en-US" dirty="0">
                <a:latin typeface="Arial" charset="0"/>
              </a:rPr>
              <a:t> </a:t>
            </a:r>
            <a:r>
              <a:rPr lang="en-US" dirty="0" err="1">
                <a:latin typeface="Arial" charset="0"/>
              </a:rPr>
              <a:t>gốc</a:t>
            </a:r>
            <a:r>
              <a:rPr lang="en-US" dirty="0">
                <a:latin typeface="Arial" charset="0"/>
              </a:rPr>
              <a:t> </a:t>
            </a:r>
            <a:r>
              <a:rPr lang="en-US" dirty="0" err="1">
                <a:latin typeface="Arial" charset="0"/>
              </a:rPr>
              <a:t>cây</a:t>
            </a:r>
            <a:endParaRPr lang="en-US" dirty="0">
              <a:latin typeface="Arial" charset="0"/>
            </a:endParaRPr>
          </a:p>
        </p:txBody>
      </p:sp>
      <p:pic>
        <p:nvPicPr>
          <p:cNvPr id="23557" name="Picture 8" descr="fffffffffffffffffffffffffffffffff"/>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oaCamChuong[1]"/>
          <p:cNvPicPr>
            <a:picLocks noChangeAspect="1" noChangeArrowheads="1"/>
          </p:cNvPicPr>
          <p:nvPr/>
        </p:nvPicPr>
        <p:blipFill>
          <a:blip r:embed="rId2"/>
          <a:srcRect/>
          <a:stretch>
            <a:fillRect/>
          </a:stretch>
        </p:blipFill>
        <p:spPr bwMode="auto">
          <a:xfrm>
            <a:off x="123825" y="3063875"/>
            <a:ext cx="2133600" cy="1722438"/>
          </a:xfrm>
          <a:prstGeom prst="rect">
            <a:avLst/>
          </a:prstGeom>
          <a:noFill/>
          <a:ln w="19050">
            <a:solidFill>
              <a:srgbClr val="FF0000"/>
            </a:solidFill>
            <a:miter lim="800000"/>
            <a:headEnd/>
            <a:tailEnd/>
          </a:ln>
        </p:spPr>
      </p:pic>
      <p:pic>
        <p:nvPicPr>
          <p:cNvPr id="12291" name="Picture 3" descr="428907567_269b995a0d[1]"/>
          <p:cNvPicPr>
            <a:picLocks noChangeAspect="1" noChangeArrowheads="1"/>
          </p:cNvPicPr>
          <p:nvPr/>
        </p:nvPicPr>
        <p:blipFill>
          <a:blip r:embed="rId3" cstate="print"/>
          <a:srcRect/>
          <a:stretch>
            <a:fillRect/>
          </a:stretch>
        </p:blipFill>
        <p:spPr bwMode="auto">
          <a:xfrm>
            <a:off x="2333625" y="3067050"/>
            <a:ext cx="2057400" cy="1747838"/>
          </a:xfrm>
          <a:prstGeom prst="rect">
            <a:avLst/>
          </a:prstGeom>
          <a:noFill/>
          <a:ln w="19050">
            <a:solidFill>
              <a:srgbClr val="FF0000"/>
            </a:solidFill>
            <a:miter lim="800000"/>
            <a:headEnd/>
            <a:tailEnd/>
          </a:ln>
        </p:spPr>
      </p:pic>
      <p:pic>
        <p:nvPicPr>
          <p:cNvPr id="12292" name="Picture 4" descr="hoa-mau-don-2[1]"/>
          <p:cNvPicPr>
            <a:picLocks noChangeAspect="1" noChangeArrowheads="1"/>
          </p:cNvPicPr>
          <p:nvPr/>
        </p:nvPicPr>
        <p:blipFill>
          <a:blip r:embed="rId4"/>
          <a:srcRect/>
          <a:stretch>
            <a:fillRect/>
          </a:stretch>
        </p:blipFill>
        <p:spPr bwMode="auto">
          <a:xfrm>
            <a:off x="123825" y="4889500"/>
            <a:ext cx="2133600" cy="1901825"/>
          </a:xfrm>
          <a:prstGeom prst="rect">
            <a:avLst/>
          </a:prstGeom>
          <a:noFill/>
          <a:ln w="19050">
            <a:solidFill>
              <a:srgbClr val="FF0000"/>
            </a:solidFill>
            <a:miter lim="800000"/>
            <a:headEnd/>
            <a:tailEnd/>
          </a:ln>
        </p:spPr>
      </p:pic>
      <p:pic>
        <p:nvPicPr>
          <p:cNvPr id="12293" name="Picture 5" descr="HoaNhai3[1]"/>
          <p:cNvPicPr>
            <a:picLocks noChangeAspect="1" noChangeArrowheads="1"/>
          </p:cNvPicPr>
          <p:nvPr/>
        </p:nvPicPr>
        <p:blipFill>
          <a:blip r:embed="rId5"/>
          <a:srcRect l="16667" t="5418" r="12666" b="7275"/>
          <a:stretch>
            <a:fillRect/>
          </a:stretch>
        </p:blipFill>
        <p:spPr bwMode="auto">
          <a:xfrm>
            <a:off x="2333625" y="4879975"/>
            <a:ext cx="2057400" cy="1911350"/>
          </a:xfrm>
          <a:prstGeom prst="rect">
            <a:avLst/>
          </a:prstGeom>
          <a:noFill/>
          <a:ln w="19050">
            <a:solidFill>
              <a:srgbClr val="FF0000"/>
            </a:solidFill>
            <a:miter lim="800000"/>
            <a:headEnd/>
            <a:tailEnd/>
          </a:ln>
        </p:spPr>
      </p:pic>
      <p:pic>
        <p:nvPicPr>
          <p:cNvPr id="12294" name="Picture 6" descr="48ecc2e0_hoalan%20cho%20dau-1288966192-1231209358[1]"/>
          <p:cNvPicPr>
            <a:picLocks noChangeAspect="1" noChangeArrowheads="1"/>
          </p:cNvPicPr>
          <p:nvPr/>
        </p:nvPicPr>
        <p:blipFill>
          <a:blip r:embed="rId6" cstate="print"/>
          <a:srcRect/>
          <a:stretch>
            <a:fillRect/>
          </a:stretch>
        </p:blipFill>
        <p:spPr bwMode="auto">
          <a:xfrm>
            <a:off x="4624388" y="3067050"/>
            <a:ext cx="2133600" cy="1752600"/>
          </a:xfrm>
          <a:prstGeom prst="rect">
            <a:avLst/>
          </a:prstGeom>
          <a:noFill/>
          <a:ln w="19050">
            <a:solidFill>
              <a:srgbClr val="FF0000"/>
            </a:solidFill>
            <a:miter lim="800000"/>
            <a:headEnd/>
            <a:tailEnd/>
          </a:ln>
        </p:spPr>
      </p:pic>
      <p:pic>
        <p:nvPicPr>
          <p:cNvPr id="12295" name="Picture 7" descr="flowers_053"/>
          <p:cNvPicPr>
            <a:picLocks noChangeAspect="1" noChangeArrowheads="1"/>
          </p:cNvPicPr>
          <p:nvPr/>
        </p:nvPicPr>
        <p:blipFill>
          <a:blip r:embed="rId7"/>
          <a:srcRect l="7813" t="16667" r="17969" b="3125"/>
          <a:stretch>
            <a:fillRect/>
          </a:stretch>
        </p:blipFill>
        <p:spPr bwMode="auto">
          <a:xfrm>
            <a:off x="6834188" y="3068638"/>
            <a:ext cx="2209800" cy="1770062"/>
          </a:xfrm>
          <a:prstGeom prst="rect">
            <a:avLst/>
          </a:prstGeom>
          <a:noFill/>
          <a:ln w="19050">
            <a:solidFill>
              <a:srgbClr val="FF0000"/>
            </a:solidFill>
            <a:miter lim="800000"/>
            <a:headEnd/>
            <a:tailEnd/>
          </a:ln>
        </p:spPr>
      </p:pic>
      <p:pic>
        <p:nvPicPr>
          <p:cNvPr id="12296" name="Picture 8" descr="142-1667-dau-massage-hoa-sen[2]"/>
          <p:cNvPicPr>
            <a:picLocks noChangeAspect="1" noChangeArrowheads="1"/>
          </p:cNvPicPr>
          <p:nvPr/>
        </p:nvPicPr>
        <p:blipFill>
          <a:blip r:embed="rId8"/>
          <a:srcRect t="5710" b="37543"/>
          <a:stretch>
            <a:fillRect/>
          </a:stretch>
        </p:blipFill>
        <p:spPr bwMode="auto">
          <a:xfrm>
            <a:off x="4624388" y="4875213"/>
            <a:ext cx="2133600" cy="1901825"/>
          </a:xfrm>
          <a:prstGeom prst="rect">
            <a:avLst/>
          </a:prstGeom>
          <a:noFill/>
          <a:ln w="19050">
            <a:solidFill>
              <a:srgbClr val="FF0000"/>
            </a:solidFill>
            <a:miter lim="800000"/>
            <a:headEnd/>
            <a:tailEnd/>
          </a:ln>
        </p:spPr>
      </p:pic>
      <p:pic>
        <p:nvPicPr>
          <p:cNvPr id="12297" name="Picture 9" descr="hoasen[4]"/>
          <p:cNvPicPr>
            <a:picLocks noChangeAspect="1" noChangeArrowheads="1"/>
          </p:cNvPicPr>
          <p:nvPr/>
        </p:nvPicPr>
        <p:blipFill>
          <a:blip r:embed="rId9"/>
          <a:srcRect/>
          <a:stretch>
            <a:fillRect/>
          </a:stretch>
        </p:blipFill>
        <p:spPr bwMode="auto">
          <a:xfrm>
            <a:off x="6848475" y="4895850"/>
            <a:ext cx="2209800" cy="1876425"/>
          </a:xfrm>
          <a:prstGeom prst="rect">
            <a:avLst/>
          </a:prstGeom>
          <a:noFill/>
          <a:ln w="19050">
            <a:solidFill>
              <a:srgbClr val="FF0000"/>
            </a:solidFill>
            <a:miter lim="800000"/>
            <a:headEnd/>
            <a:tailEnd/>
          </a:ln>
        </p:spPr>
      </p:pic>
      <p:sp>
        <p:nvSpPr>
          <p:cNvPr id="12298" name="Oval 10" descr="Bouquet"/>
          <p:cNvSpPr>
            <a:spLocks noChangeArrowheads="1"/>
          </p:cNvSpPr>
          <p:nvPr/>
        </p:nvSpPr>
        <p:spPr bwMode="auto">
          <a:xfrm>
            <a:off x="990600" y="2419350"/>
            <a:ext cx="1905000" cy="533400"/>
          </a:xfrm>
          <a:prstGeom prst="ellipse">
            <a:avLst/>
          </a:prstGeom>
          <a:blipFill dpi="0" rotWithShape="0">
            <a:blip r:embed="rId10"/>
            <a:srcRect/>
            <a:tile tx="0" ty="0" sx="100000" sy="100000" flip="none" algn="tl"/>
          </a:blipFill>
          <a:ln w="9525">
            <a:solidFill>
              <a:srgbClr val="FF6600"/>
            </a:solidFill>
            <a:round/>
            <a:headEnd/>
            <a:tailEnd/>
          </a:ln>
          <a:effectLst/>
        </p:spPr>
        <p:txBody>
          <a:bodyPr wrap="none" anchor="ctr"/>
          <a:lstStyle/>
          <a:p>
            <a:pPr algn="ctr"/>
            <a:r>
              <a:rPr lang="en-US" altLang="en-US" sz="3200" b="1">
                <a:solidFill>
                  <a:srgbClr val="990000"/>
                </a:solidFill>
                <a:latin typeface="Times New Roman" pitchFamily="18" charset="0"/>
              </a:rPr>
              <a:t>ĐỘI A</a:t>
            </a:r>
          </a:p>
        </p:txBody>
      </p:sp>
      <p:sp>
        <p:nvSpPr>
          <p:cNvPr id="12299" name="Oval 11" descr="Bouquet"/>
          <p:cNvSpPr>
            <a:spLocks noChangeArrowheads="1"/>
          </p:cNvSpPr>
          <p:nvPr/>
        </p:nvSpPr>
        <p:spPr bwMode="auto">
          <a:xfrm>
            <a:off x="6019800" y="2419350"/>
            <a:ext cx="1905000" cy="533400"/>
          </a:xfrm>
          <a:prstGeom prst="ellipse">
            <a:avLst/>
          </a:prstGeom>
          <a:blipFill dpi="0" rotWithShape="0">
            <a:blip r:embed="rId10"/>
            <a:srcRect/>
            <a:tile tx="0" ty="0" sx="100000" sy="100000" flip="none" algn="tl"/>
          </a:blipFill>
          <a:ln w="9525">
            <a:solidFill>
              <a:srgbClr val="FF6600"/>
            </a:solidFill>
            <a:round/>
            <a:headEnd/>
            <a:tailEnd/>
          </a:ln>
          <a:effectLst/>
        </p:spPr>
        <p:txBody>
          <a:bodyPr wrap="none" anchor="ctr"/>
          <a:lstStyle/>
          <a:p>
            <a:pPr algn="ctr"/>
            <a:r>
              <a:rPr lang="en-US" altLang="en-US" sz="3200" b="1">
                <a:solidFill>
                  <a:srgbClr val="990000"/>
                </a:solidFill>
                <a:latin typeface="Times New Roman" pitchFamily="18" charset="0"/>
              </a:rPr>
              <a:t>ĐỘI B</a:t>
            </a:r>
          </a:p>
        </p:txBody>
      </p:sp>
      <p:sp>
        <p:nvSpPr>
          <p:cNvPr id="12300" name="WordArt 12"/>
          <p:cNvSpPr>
            <a:spLocks noChangeArrowheads="1" noChangeShapeType="1" noTextEdit="1"/>
          </p:cNvSpPr>
          <p:nvPr/>
        </p:nvSpPr>
        <p:spPr bwMode="auto">
          <a:xfrm>
            <a:off x="1752600" y="1595438"/>
            <a:ext cx="5276850" cy="847725"/>
          </a:xfrm>
          <a:prstGeom prst="rect">
            <a:avLst/>
          </a:prstGeom>
        </p:spPr>
        <p:txBody>
          <a:bodyPr wrap="none" fromWordArt="1">
            <a:prstTxWarp prst="textWave1">
              <a:avLst>
                <a:gd name="adj1" fmla="val 13005"/>
                <a:gd name="adj2" fmla="val 0"/>
              </a:avLst>
            </a:prstTxWarp>
          </a:bodyPr>
          <a:lstStyle/>
          <a:p>
            <a:pPr algn="ctr"/>
            <a:r>
              <a:rPr lang="en-US" sz="6000" b="1" i="1" kern="10">
                <a:ln w="9525">
                  <a:solidFill>
                    <a:srgbClr val="FF0000"/>
                  </a:solidFill>
                  <a:round/>
                  <a:headEnd/>
                  <a:tailEnd/>
                </a:ln>
                <a:solidFill>
                  <a:srgbClr val="FFFF00"/>
                </a:solidFill>
                <a:latin typeface="Times New Roman"/>
                <a:cs typeface="Times New Roman"/>
              </a:rPr>
              <a:t>Thi kể chuyện</a:t>
            </a:r>
          </a:p>
        </p:txBody>
      </p:sp>
      <p:pic>
        <p:nvPicPr>
          <p:cNvPr id="12301" name="Picture 13" descr="Entertainment-02-june"/>
          <p:cNvPicPr>
            <a:picLocks noChangeAspect="1" noChangeArrowheads="1" noCrop="1"/>
          </p:cNvPicPr>
          <p:nvPr/>
        </p:nvPicPr>
        <p:blipFill>
          <a:blip r:embed="rId11"/>
          <a:srcRect/>
          <a:stretch>
            <a:fillRect/>
          </a:stretch>
        </p:blipFill>
        <p:spPr bwMode="auto">
          <a:xfrm>
            <a:off x="7543800" y="609600"/>
            <a:ext cx="1600200" cy="1447800"/>
          </a:xfrm>
          <a:prstGeom prst="rect">
            <a:avLst/>
          </a:prstGeom>
          <a:noFill/>
          <a:ln w="9525">
            <a:noFill/>
            <a:miter lim="800000"/>
            <a:headEnd/>
            <a:tailEnd/>
          </a:ln>
        </p:spPr>
      </p:pic>
      <p:pic>
        <p:nvPicPr>
          <p:cNvPr id="12302" name="Picture 14" descr="Star-05-june">
            <a:hlinkClick r:id="" action="ppaction://noaction"/>
          </p:cNvPr>
          <p:cNvPicPr>
            <a:picLocks noChangeAspect="1" noChangeArrowheads="1" noCrop="1"/>
          </p:cNvPicPr>
          <p:nvPr/>
        </p:nvPicPr>
        <p:blipFill>
          <a:blip r:embed="rId12"/>
          <a:srcRect/>
          <a:stretch>
            <a:fillRect/>
          </a:stretch>
        </p:blipFill>
        <p:spPr bwMode="auto">
          <a:xfrm>
            <a:off x="304800" y="762000"/>
            <a:ext cx="952500" cy="952500"/>
          </a:xfrm>
          <a:prstGeom prst="rect">
            <a:avLst/>
          </a:prstGeom>
          <a:noFill/>
          <a:ln w="9525">
            <a:noFill/>
            <a:miter lim="800000"/>
            <a:headEnd/>
            <a:tailEnd/>
          </a:ln>
        </p:spPr>
      </p:pic>
      <p:sp>
        <p:nvSpPr>
          <p:cNvPr id="12304" name="Text Box 19"/>
          <p:cNvSpPr txBox="1">
            <a:spLocks noChangeArrowheads="1"/>
          </p:cNvSpPr>
          <p:nvPr/>
        </p:nvSpPr>
        <p:spPr bwMode="auto">
          <a:xfrm>
            <a:off x="2362200" y="538163"/>
            <a:ext cx="4495800" cy="584775"/>
          </a:xfrm>
          <a:prstGeom prst="rect">
            <a:avLst/>
          </a:prstGeom>
          <a:noFill/>
          <a:ln w="9525">
            <a:noFill/>
            <a:miter lim="800000"/>
            <a:headEnd/>
            <a:tailEnd/>
          </a:ln>
          <a:effectLst/>
        </p:spPr>
        <p:txBody>
          <a:bodyPr wrap="square">
            <a:spAutoFit/>
          </a:bodyPr>
          <a:lstStyle/>
          <a:p>
            <a:pPr>
              <a:spcBef>
                <a:spcPct val="50000"/>
              </a:spcBef>
            </a:pPr>
            <a:r>
              <a:rPr lang="en-US" altLang="en-US" sz="3200" b="1" i="1" u="sng" dirty="0" err="1">
                <a:solidFill>
                  <a:srgbClr val="006600"/>
                </a:solidFill>
                <a:latin typeface="Times New Roman" pitchFamily="18" charset="0"/>
              </a:rPr>
              <a:t>Tập</a:t>
            </a:r>
            <a:r>
              <a:rPr lang="en-US" altLang="en-US" sz="3200" b="1" i="1" u="sng" dirty="0">
                <a:solidFill>
                  <a:srgbClr val="006600"/>
                </a:solidFill>
                <a:latin typeface="Times New Roman" pitchFamily="18" charset="0"/>
              </a:rPr>
              <a:t> </a:t>
            </a:r>
            <a:r>
              <a:rPr lang="en-US" altLang="en-US" sz="3200" b="1" i="1" u="sng" dirty="0" err="1" smtClean="0">
                <a:solidFill>
                  <a:srgbClr val="006600"/>
                </a:solidFill>
                <a:latin typeface="Times New Roman" pitchFamily="18" charset="0"/>
              </a:rPr>
              <a:t>đọc</a:t>
            </a:r>
            <a:r>
              <a:rPr lang="en-US" altLang="en-US" sz="3200" b="1" i="1" u="sng" dirty="0" smtClean="0">
                <a:solidFill>
                  <a:srgbClr val="006600"/>
                </a:solidFill>
                <a:latin typeface="Times New Roman" pitchFamily="18" charset="0"/>
              </a:rPr>
              <a:t>- </a:t>
            </a:r>
            <a:r>
              <a:rPr lang="en-US" altLang="en-US" sz="3200" b="1" i="1" u="sng" dirty="0" err="1" smtClean="0">
                <a:solidFill>
                  <a:srgbClr val="006600"/>
                </a:solidFill>
                <a:latin typeface="Times New Roman" pitchFamily="18" charset="0"/>
              </a:rPr>
              <a:t>Kể</a:t>
            </a:r>
            <a:r>
              <a:rPr lang="en-US" altLang="en-US" sz="3200" b="1" i="1" u="sng" dirty="0" smtClean="0">
                <a:solidFill>
                  <a:srgbClr val="006600"/>
                </a:solidFill>
                <a:latin typeface="Times New Roman" pitchFamily="18" charset="0"/>
              </a:rPr>
              <a:t> </a:t>
            </a:r>
            <a:r>
              <a:rPr lang="en-US" altLang="en-US" sz="3200" b="1" i="1" u="sng" dirty="0" err="1" smtClean="0">
                <a:solidFill>
                  <a:srgbClr val="006600"/>
                </a:solidFill>
                <a:latin typeface="Times New Roman" pitchFamily="18" charset="0"/>
              </a:rPr>
              <a:t>chuyện</a:t>
            </a:r>
            <a:endParaRPr lang="en-US" altLang="en-US" sz="3200" b="1" i="1" dirty="0">
              <a:solidFill>
                <a:srgbClr val="006600"/>
              </a:solidFill>
              <a:latin typeface="Times New Roman" pitchFamily="18" charset="0"/>
            </a:endParaRPr>
          </a:p>
        </p:txBody>
      </p:sp>
      <p:sp>
        <p:nvSpPr>
          <p:cNvPr id="12305" name="Text Box 20"/>
          <p:cNvSpPr txBox="1">
            <a:spLocks noChangeArrowheads="1"/>
          </p:cNvSpPr>
          <p:nvPr/>
        </p:nvSpPr>
        <p:spPr bwMode="auto">
          <a:xfrm>
            <a:off x="1828800" y="1057275"/>
            <a:ext cx="5638800" cy="579438"/>
          </a:xfrm>
          <a:prstGeom prst="rect">
            <a:avLst/>
          </a:prstGeom>
          <a:noFill/>
          <a:ln w="9525">
            <a:noFill/>
            <a:miter lim="800000"/>
            <a:headEnd/>
            <a:tailEnd/>
          </a:ln>
          <a:effectLst/>
        </p:spPr>
        <p:txBody>
          <a:bodyPr>
            <a:spAutoFit/>
          </a:bodyPr>
          <a:lstStyle/>
          <a:p>
            <a:pPr>
              <a:spcBef>
                <a:spcPct val="50000"/>
              </a:spcBef>
            </a:pPr>
            <a:r>
              <a:rPr lang="en-US" altLang="en-US" sz="3200" b="1" i="1" dirty="0" err="1">
                <a:solidFill>
                  <a:srgbClr val="990000"/>
                </a:solidFill>
                <a:latin typeface="Times New Roman" pitchFamily="18" charset="0"/>
              </a:rPr>
              <a:t>Sự</a:t>
            </a:r>
            <a:r>
              <a:rPr lang="en-US" altLang="en-US" sz="3200" b="1" i="1" dirty="0">
                <a:solidFill>
                  <a:srgbClr val="990000"/>
                </a:solidFill>
                <a:latin typeface="Times New Roman" pitchFamily="18" charset="0"/>
              </a:rPr>
              <a:t> </a:t>
            </a:r>
            <a:r>
              <a:rPr lang="en-US" altLang="en-US" sz="3200" b="1" i="1" dirty="0" err="1">
                <a:solidFill>
                  <a:srgbClr val="990000"/>
                </a:solidFill>
                <a:latin typeface="Times New Roman" pitchFamily="18" charset="0"/>
              </a:rPr>
              <a:t>tích</a:t>
            </a:r>
            <a:r>
              <a:rPr lang="en-US" altLang="en-US" sz="3200" b="1" i="1" dirty="0">
                <a:solidFill>
                  <a:srgbClr val="990000"/>
                </a:solidFill>
                <a:latin typeface="Times New Roman" pitchFamily="18" charset="0"/>
              </a:rPr>
              <a:t> </a:t>
            </a:r>
            <a:r>
              <a:rPr lang="en-US" altLang="en-US" sz="3200" b="1" i="1" dirty="0" err="1">
                <a:solidFill>
                  <a:srgbClr val="990000"/>
                </a:solidFill>
                <a:latin typeface="Times New Roman" pitchFamily="18" charset="0"/>
              </a:rPr>
              <a:t>chú</a:t>
            </a:r>
            <a:r>
              <a:rPr lang="en-US" altLang="en-US" sz="3200" b="1" i="1" dirty="0">
                <a:solidFill>
                  <a:srgbClr val="990000"/>
                </a:solidFill>
                <a:latin typeface="Times New Roman" pitchFamily="18" charset="0"/>
              </a:rPr>
              <a:t> </a:t>
            </a:r>
            <a:r>
              <a:rPr lang="en-US" altLang="en-US" sz="3200" b="1" i="1" dirty="0" err="1">
                <a:solidFill>
                  <a:srgbClr val="990000"/>
                </a:solidFill>
                <a:latin typeface="Times New Roman" pitchFamily="18" charset="0"/>
              </a:rPr>
              <a:t>Cuội</a:t>
            </a:r>
            <a:r>
              <a:rPr lang="en-US" altLang="en-US" sz="3200" b="1" i="1" dirty="0">
                <a:solidFill>
                  <a:srgbClr val="990000"/>
                </a:solidFill>
                <a:latin typeface="Times New Roman" pitchFamily="18" charset="0"/>
              </a:rPr>
              <a:t> </a:t>
            </a:r>
            <a:r>
              <a:rPr lang="en-US" altLang="en-US" sz="3200" b="1" i="1" dirty="0" err="1">
                <a:solidFill>
                  <a:srgbClr val="990000"/>
                </a:solidFill>
                <a:latin typeface="Times New Roman" pitchFamily="18" charset="0"/>
              </a:rPr>
              <a:t>cung</a:t>
            </a:r>
            <a:r>
              <a:rPr lang="en-US" altLang="en-US" sz="3200" b="1" i="1" dirty="0">
                <a:solidFill>
                  <a:srgbClr val="990000"/>
                </a:solidFill>
                <a:latin typeface="Times New Roman" pitchFamily="18" charset="0"/>
              </a:rPr>
              <a:t> </a:t>
            </a:r>
            <a:r>
              <a:rPr lang="en-US" altLang="en-US" sz="3200" b="1" i="1" dirty="0" err="1">
                <a:solidFill>
                  <a:srgbClr val="990000"/>
                </a:solidFill>
                <a:latin typeface="Times New Roman" pitchFamily="18" charset="0"/>
              </a:rPr>
              <a:t>trăng</a:t>
            </a:r>
            <a:endParaRPr lang="en-US" altLang="en-US" sz="3200" b="1" i="1" dirty="0">
              <a:solidFill>
                <a:srgbClr val="99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12300"/>
                                        </p:tgtEl>
                                        <p:attrNameLst>
                                          <p:attrName>style.visibility</p:attrName>
                                        </p:attrNameLst>
                                      </p:cBhvr>
                                      <p:to>
                                        <p:strVal val="visible"/>
                                      </p:to>
                                    </p:set>
                                    <p:anim to="" calcmode="lin" valueType="num">
                                      <p:cBhvr>
                                        <p:cTn id="7" dur="1" fill="hold"/>
                                        <p:tgtEl>
                                          <p:spTgt spid="12300"/>
                                        </p:tgtEl>
                                        <p:attrNameLst>
                                          <p:attrName/>
                                        </p:attrNameLst>
                                      </p:cBhvr>
                                    </p:anim>
                                  </p:childTnLst>
                                </p:cTn>
                              </p:par>
                            </p:childTnLst>
                          </p:cTn>
                        </p:par>
                        <p:par>
                          <p:cTn id="8" fill="hold" nodeType="afterGroup">
                            <p:stCondLst>
                              <p:cond delay="0"/>
                            </p:stCondLst>
                            <p:childTnLst>
                              <p:par>
                                <p:cTn id="9" presetID="22" presetClass="emph" presetSubtype="0" repeatCount="10000" fill="hold" grpId="1" nodeType="afterEffect">
                                  <p:stCondLst>
                                    <p:cond delay="0"/>
                                  </p:stCondLst>
                                  <p:childTnLst>
                                    <p:animClr clrSpc="hsl" dir="cw">
                                      <p:cBhvr override="childStyle">
                                        <p:cTn id="10" dur="500" fill="hold"/>
                                        <p:tgtEl>
                                          <p:spTgt spid="12300"/>
                                        </p:tgtEl>
                                        <p:attrNameLst>
                                          <p:attrName>style.color</p:attrName>
                                        </p:attrNameLst>
                                      </p:cBhvr>
                                      <p:by>
                                        <p:hsl h="-7200000" s="0" l="0"/>
                                      </p:by>
                                    </p:animClr>
                                    <p:animClr clrSpc="hsl" dir="cw">
                                      <p:cBhvr>
                                        <p:cTn id="11" dur="500" fill="hold"/>
                                        <p:tgtEl>
                                          <p:spTgt spid="12300"/>
                                        </p:tgtEl>
                                        <p:attrNameLst>
                                          <p:attrName>fillcolor</p:attrName>
                                        </p:attrNameLst>
                                      </p:cBhvr>
                                      <p:by>
                                        <p:hsl h="-7200000" s="0" l="0"/>
                                      </p:by>
                                    </p:animClr>
                                    <p:animClr clrSpc="hsl" dir="cw">
                                      <p:cBhvr>
                                        <p:cTn id="12" dur="500" fill="hold"/>
                                        <p:tgtEl>
                                          <p:spTgt spid="12300"/>
                                        </p:tgtEl>
                                        <p:attrNameLst>
                                          <p:attrName>stroke.color</p:attrName>
                                        </p:attrNameLst>
                                      </p:cBhvr>
                                      <p:by>
                                        <p:hsl h="-7200000" s="0" l="0"/>
                                      </p:by>
                                    </p:animClr>
                                    <p:set>
                                      <p:cBhvr>
                                        <p:cTn id="13" dur="500" fill="hold"/>
                                        <p:tgtEl>
                                          <p:spTgt spid="12300"/>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298"/>
                                        </p:tgtEl>
                                        <p:attrNameLst>
                                          <p:attrName>style.visibility</p:attrName>
                                        </p:attrNameLst>
                                      </p:cBhvr>
                                      <p:to>
                                        <p:strVal val="visible"/>
                                      </p:to>
                                    </p:set>
                                    <p:animEffect transition="in" filter="diamond(in)">
                                      <p:cBhvr>
                                        <p:cTn id="18" dur="2000"/>
                                        <p:tgtEl>
                                          <p:spTgt spid="12298"/>
                                        </p:tgtEl>
                                      </p:cBhvr>
                                    </p:animEffect>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12299"/>
                                        </p:tgtEl>
                                        <p:attrNameLst>
                                          <p:attrName>style.visibility</p:attrName>
                                        </p:attrNameLst>
                                      </p:cBhvr>
                                      <p:to>
                                        <p:strVal val="visible"/>
                                      </p:to>
                                    </p:set>
                                    <p:animEffect transition="in" filter="checkerboard(across)">
                                      <p:cBhvr>
                                        <p:cTn id="22" dur="500"/>
                                        <p:tgtEl>
                                          <p:spTgt spid="122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301"/>
                                        </p:tgtEl>
                                        <p:attrNameLst>
                                          <p:attrName>style.visibility</p:attrName>
                                        </p:attrNameLst>
                                      </p:cBhvr>
                                      <p:to>
                                        <p:strVal val="visible"/>
                                      </p:to>
                                    </p:set>
                                    <p:animEffect transition="in" filter="fade">
                                      <p:cBhvr>
                                        <p:cTn id="27" dur="20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229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0"/>
                                          </p:stCondLst>
                                        </p:cTn>
                                        <p:tgtEl>
                                          <p:spTgt spid="12290"/>
                                        </p:tgtEl>
                                        <p:attrNameLst>
                                          <p:attrName>style.visibility</p:attrName>
                                        </p:attrNameLst>
                                      </p:cBhvr>
                                      <p:to>
                                        <p:strVal val="visible"/>
                                      </p:to>
                                    </p:set>
                                    <p:anim to="" calcmode="lin" valueType="num">
                                      <p:cBhvr>
                                        <p:cTn id="33" dur="1" fill="hold"/>
                                        <p:tgtEl>
                                          <p:spTgt spid="12290"/>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nodeType="clickEffect">
                                  <p:stCondLst>
                                    <p:cond delay="0"/>
                                  </p:stCondLst>
                                  <p:childTnLst>
                                    <p:set>
                                      <p:cBhvr>
                                        <p:cTn id="37" dur="1" fill="hold">
                                          <p:stCondLst>
                                            <p:cond delay="0"/>
                                          </p:stCondLst>
                                        </p:cTn>
                                        <p:tgtEl>
                                          <p:spTgt spid="12291"/>
                                        </p:tgtEl>
                                        <p:attrNameLst>
                                          <p:attrName>style.visibility</p:attrName>
                                        </p:attrNameLst>
                                      </p:cBhvr>
                                      <p:to>
                                        <p:strVal val="visible"/>
                                      </p:to>
                                    </p:set>
                                    <p:anim to="" calcmode="lin" valueType="num">
                                      <p:cBhvr>
                                        <p:cTn id="38" dur="1" fill="hold"/>
                                        <p:tgtEl>
                                          <p:spTgt spid="12291"/>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nodeType="clickEffect">
                                  <p:stCondLst>
                                    <p:cond delay="0"/>
                                  </p:stCondLst>
                                  <p:childTnLst>
                                    <p:set>
                                      <p:cBhvr>
                                        <p:cTn id="42" dur="1" fill="hold">
                                          <p:stCondLst>
                                            <p:cond delay="0"/>
                                          </p:stCondLst>
                                        </p:cTn>
                                        <p:tgtEl>
                                          <p:spTgt spid="12292"/>
                                        </p:tgtEl>
                                        <p:attrNameLst>
                                          <p:attrName>style.visibility</p:attrName>
                                        </p:attrNameLst>
                                      </p:cBhvr>
                                      <p:to>
                                        <p:strVal val="visible"/>
                                      </p:to>
                                    </p:set>
                                    <p:anim to="" calcmode="lin" valueType="num">
                                      <p:cBhvr>
                                        <p:cTn id="43" dur="1" fill="hold"/>
                                        <p:tgtEl>
                                          <p:spTgt spid="12292"/>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nodeType="clickEffect">
                                  <p:stCondLst>
                                    <p:cond delay="0"/>
                                  </p:stCondLst>
                                  <p:childTnLst>
                                    <p:set>
                                      <p:cBhvr>
                                        <p:cTn id="47" dur="1" fill="hold">
                                          <p:stCondLst>
                                            <p:cond delay="0"/>
                                          </p:stCondLst>
                                        </p:cTn>
                                        <p:tgtEl>
                                          <p:spTgt spid="12293"/>
                                        </p:tgtEl>
                                        <p:attrNameLst>
                                          <p:attrName>style.visibility</p:attrName>
                                        </p:attrNameLst>
                                      </p:cBhvr>
                                      <p:to>
                                        <p:strVal val="visible"/>
                                      </p:to>
                                    </p:set>
                                    <p:anim to="" calcmode="lin" valueType="num">
                                      <p:cBhvr>
                                        <p:cTn id="48" dur="1" fill="hold"/>
                                        <p:tgtEl>
                                          <p:spTgt spid="12293"/>
                                        </p:tgtEl>
                                        <p:attrNameLst>
                                          <p:attrName/>
                                        </p:attrNameLst>
                                      </p:cBhvr>
                                    </p:anim>
                                  </p:childTnLst>
                                </p:cTn>
                              </p:par>
                            </p:childTnLst>
                          </p:cTn>
                        </p:par>
                      </p:childTnLst>
                    </p:cTn>
                  </p:par>
                </p:childTnLst>
              </p:cTn>
              <p:nextCondLst>
                <p:cond evt="onClick" delay="0">
                  <p:tgtEl>
                    <p:spTgt spid="12298"/>
                  </p:tgtEl>
                </p:cond>
              </p:nextCondLst>
            </p:seq>
            <p:seq concurrent="1" nextAc="seek">
              <p:cTn id="49" restart="whenNotActive" fill="hold" evtFilter="cancelBubble" nodeType="interactiveSeq">
                <p:stCondLst>
                  <p:cond evt="onClick" delay="0">
                    <p:tgtEl>
                      <p:spTgt spid="1229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4" presetClass="entr" presetSubtype="0" fill="hold" nodeType="clickEffect">
                                  <p:stCondLst>
                                    <p:cond delay="0"/>
                                  </p:stCondLst>
                                  <p:childTnLst>
                                    <p:set>
                                      <p:cBhvr>
                                        <p:cTn id="53" dur="1" fill="hold">
                                          <p:stCondLst>
                                            <p:cond delay="0"/>
                                          </p:stCondLst>
                                        </p:cTn>
                                        <p:tgtEl>
                                          <p:spTgt spid="12294"/>
                                        </p:tgtEl>
                                        <p:attrNameLst>
                                          <p:attrName>style.visibility</p:attrName>
                                        </p:attrNameLst>
                                      </p:cBhvr>
                                      <p:to>
                                        <p:strVal val="visible"/>
                                      </p:to>
                                    </p:set>
                                    <p:anim to="" calcmode="lin" valueType="num">
                                      <p:cBhvr>
                                        <p:cTn id="54" dur="1" fill="hold"/>
                                        <p:tgtEl>
                                          <p:spTgt spid="12294"/>
                                        </p:tgtEl>
                                        <p:attrNameLst>
                                          <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nodeType="clickEffect">
                                  <p:stCondLst>
                                    <p:cond delay="0"/>
                                  </p:stCondLst>
                                  <p:childTnLst>
                                    <p:set>
                                      <p:cBhvr>
                                        <p:cTn id="58" dur="1" fill="hold">
                                          <p:stCondLst>
                                            <p:cond delay="0"/>
                                          </p:stCondLst>
                                        </p:cTn>
                                        <p:tgtEl>
                                          <p:spTgt spid="12295"/>
                                        </p:tgtEl>
                                        <p:attrNameLst>
                                          <p:attrName>style.visibility</p:attrName>
                                        </p:attrNameLst>
                                      </p:cBhvr>
                                      <p:to>
                                        <p:strVal val="visible"/>
                                      </p:to>
                                    </p:set>
                                    <p:anim to="" calcmode="lin" valueType="num">
                                      <p:cBhvr>
                                        <p:cTn id="59" dur="1" fill="hold"/>
                                        <p:tgtEl>
                                          <p:spTgt spid="12295"/>
                                        </p:tgtEl>
                                        <p:attrNameLst>
                                          <p:attrName/>
                                        </p:attrNameLst>
                                      </p:cBhvr>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4" presetClass="entr" presetSubtype="0" fill="hold" nodeType="clickEffect">
                                  <p:stCondLst>
                                    <p:cond delay="0"/>
                                  </p:stCondLst>
                                  <p:childTnLst>
                                    <p:set>
                                      <p:cBhvr>
                                        <p:cTn id="63" dur="1" fill="hold">
                                          <p:stCondLst>
                                            <p:cond delay="0"/>
                                          </p:stCondLst>
                                        </p:cTn>
                                        <p:tgtEl>
                                          <p:spTgt spid="12296"/>
                                        </p:tgtEl>
                                        <p:attrNameLst>
                                          <p:attrName>style.visibility</p:attrName>
                                        </p:attrNameLst>
                                      </p:cBhvr>
                                      <p:to>
                                        <p:strVal val="visible"/>
                                      </p:to>
                                    </p:set>
                                    <p:anim to="" calcmode="lin" valueType="num">
                                      <p:cBhvr>
                                        <p:cTn id="64" dur="1" fill="hold"/>
                                        <p:tgtEl>
                                          <p:spTgt spid="12296"/>
                                        </p:tgtEl>
                                        <p:attrNameLst>
                                          <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4" presetClass="entr" presetSubtype="0" fill="hold" nodeType="clickEffect">
                                  <p:stCondLst>
                                    <p:cond delay="0"/>
                                  </p:stCondLst>
                                  <p:childTnLst>
                                    <p:set>
                                      <p:cBhvr>
                                        <p:cTn id="68" dur="1" fill="hold">
                                          <p:stCondLst>
                                            <p:cond delay="0"/>
                                          </p:stCondLst>
                                        </p:cTn>
                                        <p:tgtEl>
                                          <p:spTgt spid="12297"/>
                                        </p:tgtEl>
                                        <p:attrNameLst>
                                          <p:attrName>style.visibility</p:attrName>
                                        </p:attrNameLst>
                                      </p:cBhvr>
                                      <p:to>
                                        <p:strVal val="visible"/>
                                      </p:to>
                                    </p:set>
                                    <p:anim to="" calcmode="lin" valueType="num">
                                      <p:cBhvr>
                                        <p:cTn id="69" dur="1" fill="hold"/>
                                        <p:tgtEl>
                                          <p:spTgt spid="12297"/>
                                        </p:tgtEl>
                                        <p:attrNameLst>
                                          <p:attrName/>
                                        </p:attrNameLst>
                                      </p:cBhvr>
                                    </p:anim>
                                  </p:childTnLst>
                                </p:cTn>
                              </p:par>
                            </p:childTnLst>
                          </p:cTn>
                        </p:par>
                      </p:childTnLst>
                    </p:cTn>
                  </p:par>
                </p:childTnLst>
              </p:cTn>
              <p:nextCondLst>
                <p:cond evt="onClick" delay="0">
                  <p:tgtEl>
                    <p:spTgt spid="12299"/>
                  </p:tgtEl>
                </p:cond>
              </p:nextCondLst>
            </p:seq>
          </p:childTnLst>
        </p:cTn>
      </p:par>
    </p:tnLst>
    <p:bldLst>
      <p:bldP spid="12298" grpId="0" animBg="1"/>
      <p:bldP spid="12299" grpId="0" animBg="1"/>
      <p:bldP spid="12300" grpId="0" animBg="1"/>
      <p:bldP spid="1230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AutoShape 6"/>
          <p:cNvSpPr>
            <a:spLocks noChangeArrowheads="1"/>
          </p:cNvSpPr>
          <p:nvPr/>
        </p:nvSpPr>
        <p:spPr bwMode="auto">
          <a:xfrm>
            <a:off x="228600" y="1981200"/>
            <a:ext cx="8763000" cy="3962400"/>
          </a:xfrm>
          <a:prstGeom prst="verticalScroll">
            <a:avLst>
              <a:gd name="adj" fmla="val 8240"/>
            </a:avLst>
          </a:prstGeom>
          <a:solidFill>
            <a:srgbClr val="FFFF99"/>
          </a:solidFill>
          <a:ln w="9525">
            <a:solidFill>
              <a:schemeClr val="tx1"/>
            </a:solidFill>
            <a:round/>
            <a:headEnd/>
            <a:tailEnd/>
          </a:ln>
        </p:spPr>
        <p:txBody>
          <a:bodyPr wrap="none" lIns="87269" tIns="43635" rIns="87269" bIns="43635" anchor="ctr"/>
          <a:lstStyle/>
          <a:p>
            <a:pPr algn="ctr" defTabSz="873125" eaLnBrk="0" hangingPunct="0"/>
            <a:r>
              <a:rPr lang="en-US" sz="2800" b="1" u="sng" dirty="0" err="1" smtClean="0">
                <a:solidFill>
                  <a:srgbClr val="FF0000"/>
                </a:solidFill>
                <a:latin typeface="Times New Roman" panose="02020603050405020304" pitchFamily="18" charset="0"/>
                <a:cs typeface="Times New Roman" panose="02020603050405020304" pitchFamily="18" charset="0"/>
              </a:rPr>
              <a:t>Nội</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u="sng" dirty="0">
                <a:solidFill>
                  <a:srgbClr val="FF0000"/>
                </a:solidFill>
                <a:latin typeface="Times New Roman" panose="02020603050405020304" pitchFamily="18" charset="0"/>
                <a:cs typeface="Times New Roman" panose="02020603050405020304" pitchFamily="18" charset="0"/>
              </a:rPr>
              <a:t>dung </a:t>
            </a:r>
            <a:r>
              <a:rPr lang="en-US" sz="2800" b="1" u="sng"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algn="just" defTabSz="873125" eaLnBrk="0" hangingPunct="0"/>
            <a:r>
              <a:rPr lang="en-US" b="1" dirty="0">
                <a:solidFill>
                  <a:srgbClr val="FF0000"/>
                </a:solidFill>
                <a:latin typeface="Arial" charset="0"/>
              </a:rPr>
              <a:t>   </a:t>
            </a:r>
            <a:r>
              <a:rPr lang="en-US" b="1" dirty="0" smtClean="0">
                <a:solidFill>
                  <a:srgbClr val="FF0000"/>
                </a:solidFill>
                <a:latin typeface="Times New Roman" panose="02020603050405020304" pitchFamily="18" charset="0"/>
                <a:cs typeface="Times New Roman" panose="02020603050405020304" pitchFamily="18" charset="0"/>
              </a:rPr>
              <a:t>Ca </a:t>
            </a:r>
            <a:r>
              <a:rPr lang="en-US" b="1" dirty="0" err="1" smtClean="0">
                <a:solidFill>
                  <a:srgbClr val="FF0000"/>
                </a:solidFill>
                <a:latin typeface="Times New Roman" panose="02020603050405020304" pitchFamily="18" charset="0"/>
                <a:cs typeface="Times New Roman" panose="02020603050405020304" pitchFamily="18" charset="0"/>
              </a:rPr>
              <a:t>ngợi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defTabSz="873125" eaLnBrk="0" hangingPunct="0"/>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hậu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Cuội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cha </a:t>
            </a:r>
            <a:r>
              <a:rPr lang="en-US" dirty="0" err="1">
                <a:latin typeface="Times New Roman" panose="02020603050405020304" pitchFamily="18" charset="0"/>
                <a:cs typeface="Times New Roman" panose="02020603050405020304" pitchFamily="18" charset="0"/>
              </a:rPr>
              <a:t>ông</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defTabSz="873125" eaLnBrk="0" hangingPunct="0"/>
            <a:r>
              <a:rPr lang="en-US" dirty="0" smtClean="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ợng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thiên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ớc</a:t>
            </a:r>
            <a:r>
              <a:rPr lang="en-US" dirty="0">
                <a:latin typeface="Times New Roman" panose="02020603050405020304" pitchFamily="18" charset="0"/>
                <a:cs typeface="Times New Roman" panose="02020603050405020304" pitchFamily="18" charset="0"/>
              </a:rPr>
              <a:t> m</a:t>
            </a:r>
            <a:r>
              <a:rPr lang="vi-VN" dirty="0">
                <a:latin typeface="Times New Roman" panose="02020603050405020304" pitchFamily="18" charset="0"/>
                <a:cs typeface="Times New Roman" panose="02020603050405020304" pitchFamily="18" charset="0"/>
              </a:rPr>
              <a:t>ơ</a:t>
            </a:r>
            <a:r>
              <a:rPr lang="en-US" dirty="0">
                <a:latin typeface="Times New Roman" panose="02020603050405020304" pitchFamily="18" charset="0"/>
                <a:cs typeface="Times New Roman" panose="02020603050405020304" pitchFamily="18" charset="0"/>
              </a:rPr>
              <a:t> bay </a:t>
            </a:r>
            <a:endParaRPr lang="en-US" dirty="0" smtClean="0">
              <a:latin typeface="Times New Roman" panose="02020603050405020304" pitchFamily="18" charset="0"/>
              <a:cs typeface="Times New Roman" panose="02020603050405020304" pitchFamily="18" charset="0"/>
            </a:endParaRPr>
          </a:p>
          <a:p>
            <a:pPr algn="just" defTabSz="873125" eaLnBrk="0" hangingPunct="0"/>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t>
            </a:r>
            <a:r>
              <a:rPr lang="vi-VN" dirty="0">
                <a:latin typeface="Times New Roman" panose="02020603050405020304" pitchFamily="18" charset="0"/>
                <a:cs typeface="Times New Roman" panose="02020603050405020304" pitchFamily="18" charset="0"/>
              </a:rPr>
              <a:t>ă</a:t>
            </a:r>
            <a:r>
              <a:rPr lang="en-US" dirty="0">
                <a:latin typeface="Times New Roman" panose="02020603050405020304" pitchFamily="18" charset="0"/>
                <a:cs typeface="Times New Roman" panose="02020603050405020304" pitchFamily="18" charset="0"/>
              </a:rPr>
              <a:t>ng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ng</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ời</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12841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arn(inHorizontal)">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362</Words>
  <Application>Microsoft Office PowerPoint</Application>
  <PresentationFormat>On-screen Show (4:3)</PresentationFormat>
  <Paragraphs>40</Paragraphs>
  <Slides>12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.VnTime</vt:lpstr>
      <vt:lpstr>Arial</vt:lpstr>
      <vt:lpstr>Calibri</vt:lpstr>
      <vt:lpstr>Times New Roman</vt:lpstr>
      <vt:lpstr>Trebuchet MS</vt:lpstr>
      <vt:lpstr>Wingdings 3</vt:lpstr>
      <vt:lpstr>Default Design</vt:lpstr>
      <vt:lpstr>1_Facet</vt:lpstr>
      <vt:lpstr>5_Facet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DANG KHOA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Chungnt</dc:creator>
  <cp:lastModifiedBy>Admin</cp:lastModifiedBy>
  <cp:revision>87</cp:revision>
  <dcterms:created xsi:type="dcterms:W3CDTF">2008-05-09T14:57:54Z</dcterms:created>
  <dcterms:modified xsi:type="dcterms:W3CDTF">2022-05-23T08:22:02Z</dcterms:modified>
</cp:coreProperties>
</file>