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7" r:id="rId2"/>
  </p:sldMasterIdLst>
  <p:notesMasterIdLst>
    <p:notesMasterId r:id="rId18"/>
  </p:notesMasterIdLst>
  <p:sldIdLst>
    <p:sldId id="264" r:id="rId3"/>
    <p:sldId id="396" r:id="rId4"/>
    <p:sldId id="263" r:id="rId5"/>
    <p:sldId id="265" r:id="rId6"/>
    <p:sldId id="617" r:id="rId7"/>
    <p:sldId id="270" r:id="rId8"/>
    <p:sldId id="320" r:id="rId9"/>
    <p:sldId id="393" r:id="rId10"/>
    <p:sldId id="618" r:id="rId11"/>
    <p:sldId id="473" r:id="rId12"/>
    <p:sldId id="602" r:id="rId13"/>
    <p:sldId id="277" r:id="rId14"/>
    <p:sldId id="619" r:id="rId15"/>
    <p:sldId id="620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BD54B"/>
    <a:srgbClr val="EEDE12"/>
    <a:srgbClr val="000000"/>
    <a:srgbClr val="A2F53D"/>
    <a:srgbClr val="F173A3"/>
    <a:srgbClr val="F34A07"/>
    <a:srgbClr val="0B8105"/>
    <a:srgbClr val="008E4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127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443" y="55717"/>
            <a:ext cx="12199444" cy="15143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756850" y="-61138"/>
            <a:ext cx="5071677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04685">
            <a:off x="96810" y="111496"/>
            <a:ext cx="2296196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15691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iCiel Cucho Bold" pitchFamily="50" charset="0"/>
                <a:cs typeface="iCiel Cucho Bold" pitchFamily="50" charset="0"/>
              </a:rPr>
              <a:t>TUẦN</a:t>
            </a:r>
            <a:r>
              <a:rPr lang="en-US" sz="28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5400" b="1" dirty="0">
                <a:latin typeface="iCiel Cucho Bold" pitchFamily="50" charset="0"/>
                <a:cs typeface="iCiel Cucho Bold" pitchFamily="50" charset="0"/>
              </a:rPr>
              <a:t>34</a:t>
            </a:r>
            <a:endParaRPr lang="en-US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87517" y="446781"/>
            <a:ext cx="5071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endParaRPr lang="en-US" sz="6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815302" y="151457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9075" y="85836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:a16="http://schemas.microsoft.com/office/drawing/2014/main" xmlns="" id="{6F67403C-F7DF-4170-B16C-1E2331BA1ED5}"/>
              </a:ext>
            </a:extLst>
          </p:cNvPr>
          <p:cNvSpPr/>
          <p:nvPr/>
        </p:nvSpPr>
        <p:spPr>
          <a:xfrm>
            <a:off x="565263" y="1225285"/>
            <a:ext cx="549129" cy="52464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E0B78B6B-2CB7-46A8-BE7F-24C082205952}"/>
              </a:ext>
            </a:extLst>
          </p:cNvPr>
          <p:cNvSpPr/>
          <p:nvPr/>
        </p:nvSpPr>
        <p:spPr>
          <a:xfrm>
            <a:off x="3904901" y="416579"/>
            <a:ext cx="4850215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66E33F-6E9F-4C9F-9F9A-6F6E738FB003}"/>
              </a:ext>
            </a:extLst>
          </p:cNvPr>
          <p:cNvSpPr/>
          <p:nvPr/>
        </p:nvSpPr>
        <p:spPr>
          <a:xfrm>
            <a:off x="839827" y="1051007"/>
            <a:ext cx="2907377" cy="7795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400" b="1" i="0" u="none" strike="noStrike" kern="1200" cap="none" spc="0" normalizeH="0" baseline="0" noProof="0" dirty="0">
              <a:ln w="0"/>
              <a:solidFill>
                <a:srgbClr val="C0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882C36-81F5-44FD-8A18-33596E0DE12F}"/>
              </a:ext>
            </a:extLst>
          </p:cNvPr>
          <p:cNvSpPr/>
          <p:nvPr/>
        </p:nvSpPr>
        <p:spPr>
          <a:xfrm>
            <a:off x="3020323" y="1225285"/>
            <a:ext cx="9297036" cy="605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00" b="1" noProof="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b="1" i="0" u="none" strike="noStrike" kern="1200" cap="none" spc="0" normalizeH="0" baseline="0" noProof="0" dirty="0">
              <a:ln w="0"/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212CE4-B598-425A-B43C-DE3A7C81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39" y="2073240"/>
            <a:ext cx="6546321" cy="436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66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F801AA-4A20-46BF-94AD-D06E7E5AB620}"/>
              </a:ext>
            </a:extLst>
          </p:cNvPr>
          <p:cNvSpPr/>
          <p:nvPr/>
        </p:nvSpPr>
        <p:spPr>
          <a:xfrm>
            <a:off x="2286321" y="983415"/>
            <a:ext cx="2907377" cy="7795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C326CA-4296-435C-BF05-3F3B36CE9E5E}"/>
              </a:ext>
            </a:extLst>
          </p:cNvPr>
          <p:cNvSpPr/>
          <p:nvPr/>
        </p:nvSpPr>
        <p:spPr>
          <a:xfrm>
            <a:off x="3740009" y="1171090"/>
            <a:ext cx="9776008" cy="605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nghiêm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b="1" i="0" u="none" strike="noStrike" kern="1200" cap="none" spc="0" normalizeH="0" baseline="0" noProof="0" dirty="0">
              <a:ln w="0"/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EB1F95-EB9F-4DDB-AF23-574AEECD8F0F}"/>
              </a:ext>
            </a:extLst>
          </p:cNvPr>
          <p:cNvSpPr/>
          <p:nvPr/>
        </p:nvSpPr>
        <p:spPr>
          <a:xfrm>
            <a:off x="6319498" y="2922567"/>
            <a:ext cx="6645696" cy="15549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 w="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Ví</a:t>
            </a:r>
            <a:r>
              <a:rPr kumimoji="0" lang="en-US" sz="3400" b="1" i="1" u="none" strike="noStrike" kern="1200" cap="none" spc="0" normalizeH="0" noProof="0" dirty="0">
                <a:ln w="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 w="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</a:t>
            </a:r>
            <a:r>
              <a:rPr kumimoji="0" lang="en-US" sz="3400" b="1" i="1" u="none" strike="noStrike" kern="1200" cap="none" spc="0" normalizeH="0" noProof="0" dirty="0">
                <a:ln w="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34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b="1" i="0" u="none" strike="noStrike" kern="1200" cap="none" spc="0" normalizeH="0" baseline="0" noProof="0" dirty="0">
              <a:ln w="0"/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indoor, floor, room, living&#10;&#10;Description automatically generated">
            <a:extLst>
              <a:ext uri="{FF2B5EF4-FFF2-40B4-BE49-F238E27FC236}">
                <a16:creationId xmlns:a16="http://schemas.microsoft.com/office/drawing/2014/main" xmlns="" id="{B733451D-4E12-4ED2-85EE-6B5CADDF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2" y="2329823"/>
            <a:ext cx="5510278" cy="3698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5ABC52EC-4B51-4661-9D15-EC9E30A14E35}"/>
              </a:ext>
            </a:extLst>
          </p:cNvPr>
          <p:cNvSpPr/>
          <p:nvPr/>
        </p:nvSpPr>
        <p:spPr>
          <a:xfrm>
            <a:off x="3904901" y="416579"/>
            <a:ext cx="4829195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747;p69">
            <a:extLst>
              <a:ext uri="{FF2B5EF4-FFF2-40B4-BE49-F238E27FC236}">
                <a16:creationId xmlns:a16="http://schemas.microsoft.com/office/drawing/2014/main" xmlns="" id="{35B722A1-7277-49F6-B2CE-9F9AF7A39C34}"/>
              </a:ext>
            </a:extLst>
          </p:cNvPr>
          <p:cNvSpPr/>
          <p:nvPr/>
        </p:nvSpPr>
        <p:spPr>
          <a:xfrm>
            <a:off x="1737192" y="1188418"/>
            <a:ext cx="549129" cy="5246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B19A2FB-2409-4D45-9BBB-11E1DCDEE306}"/>
              </a:ext>
            </a:extLst>
          </p:cNvPr>
          <p:cNvSpPr/>
          <p:nvPr/>
        </p:nvSpPr>
        <p:spPr>
          <a:xfrm>
            <a:off x="784416" y="58654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C1D4CA6-208F-453A-B484-77E026BB3AC0}"/>
              </a:ext>
            </a:extLst>
          </p:cNvPr>
          <p:cNvSpPr/>
          <p:nvPr/>
        </p:nvSpPr>
        <p:spPr>
          <a:xfrm>
            <a:off x="824969" y="17670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6D83B80-7207-4E72-A969-1BF1745C5422}"/>
              </a:ext>
            </a:extLst>
          </p:cNvPr>
          <p:cNvSpPr/>
          <p:nvPr/>
        </p:nvSpPr>
        <p:spPr>
          <a:xfrm>
            <a:off x="694985" y="387454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033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91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714160" y="1317701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xmlns="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11611" y="2752051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D756A188-FA2A-4574-B59E-5B2FA6DB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42C97170-447E-4CD1-900A-BDA1488D7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3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15" grpId="0"/>
          <p:bldP spid="20" grpId="0"/>
          <p:bldP spid="22" grpId="0" animBg="1"/>
          <p:bldP spid="2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218" y="-1042396"/>
            <a:ext cx="1941343" cy="2363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5234F5-18E2-4380-847A-DDBACA75E2CA}"/>
              </a:ext>
            </a:extLst>
          </p:cNvPr>
          <p:cNvSpPr txBox="1"/>
          <p:nvPr/>
        </p:nvSpPr>
        <p:spPr>
          <a:xfrm>
            <a:off x="1693191" y="309075"/>
            <a:ext cx="11220950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 descr="A picture containing sky, grass, outdoor, building&#10;&#10;Description automatically generated">
            <a:extLst>
              <a:ext uri="{FF2B5EF4-FFF2-40B4-BE49-F238E27FC236}">
                <a16:creationId xmlns:a16="http://schemas.microsoft.com/office/drawing/2014/main" xmlns="" id="{279CA0B4-7F5A-43FE-9E1C-E4EF38C19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1" y="1525313"/>
            <a:ext cx="5178009" cy="3449848"/>
          </a:xfrm>
          <a:prstGeom prst="rect">
            <a:avLst/>
          </a:prstGeom>
        </p:spPr>
      </p:pic>
      <p:pic>
        <p:nvPicPr>
          <p:cNvPr id="8" name="Picture 7" descr="A body of water with trees and buildings around it&#10;&#10;Description automatically generated">
            <a:extLst>
              <a:ext uri="{FF2B5EF4-FFF2-40B4-BE49-F238E27FC236}">
                <a16:creationId xmlns:a16="http://schemas.microsoft.com/office/drawing/2014/main" xmlns="" id="{208D5A82-4031-4AC7-99E6-C84367E9A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41" y="1525313"/>
            <a:ext cx="5289638" cy="3515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FC9C55-2BD7-4129-9B54-FBF4034399BC}"/>
              </a:ext>
            </a:extLst>
          </p:cNvPr>
          <p:cNvSpPr txBox="1"/>
          <p:nvPr/>
        </p:nvSpPr>
        <p:spPr>
          <a:xfrm>
            <a:off x="1223889" y="5227333"/>
            <a:ext cx="479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32A96F-1790-48FC-A251-B436E013DEDF}"/>
              </a:ext>
            </a:extLst>
          </p:cNvPr>
          <p:cNvSpPr txBox="1"/>
          <p:nvPr/>
        </p:nvSpPr>
        <p:spPr>
          <a:xfrm>
            <a:off x="7749380" y="5181029"/>
            <a:ext cx="479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Trấn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3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F9C745-7746-4F8A-B941-C765AE1AC39B}"/>
              </a:ext>
            </a:extLst>
          </p:cNvPr>
          <p:cNvSpPr txBox="1"/>
          <p:nvPr/>
        </p:nvSpPr>
        <p:spPr>
          <a:xfrm>
            <a:off x="3617139" y="382923"/>
            <a:ext cx="6838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7EE31B-DD66-487D-977B-B66981E3E8BB}"/>
              </a:ext>
            </a:extLst>
          </p:cNvPr>
          <p:cNvSpPr txBox="1"/>
          <p:nvPr/>
        </p:nvSpPr>
        <p:spPr>
          <a:xfrm>
            <a:off x="1540511" y="1772704"/>
            <a:ext cx="6838121" cy="241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endParaRPr kumimoji="0" lang="en-US" sz="54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baseline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5400" b="1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um</a:t>
            </a:r>
            <a:r>
              <a:rPr lang="en-US" sz="5400" b="1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baseline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5400" b="1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uê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17" y="4469702"/>
            <a:ext cx="3016416" cy="2205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B5AF5B-43F5-4478-A812-64E958B9A033}"/>
              </a:ext>
            </a:extLst>
          </p:cNvPr>
          <p:cNvSpPr txBox="1"/>
          <p:nvPr/>
        </p:nvSpPr>
        <p:spPr>
          <a:xfrm>
            <a:off x="7293941" y="1772704"/>
            <a:ext cx="6838121" cy="241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endParaRPr kumimoji="0" lang="en-US" sz="5400" b="1" i="0" u="none" strike="noStrike" kern="1200" cap="none" spc="0" normalizeH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5400" b="1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hanh</a:t>
            </a:r>
            <a:r>
              <a:rPr lang="en-US" sz="5400" b="1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lang="en-US" sz="5400" b="1" baseline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E6D247-38EE-417D-8438-A97B90C8AAFE}"/>
              </a:ext>
            </a:extLst>
          </p:cNvPr>
          <p:cNvSpPr txBox="1"/>
          <p:nvPr/>
        </p:nvSpPr>
        <p:spPr>
          <a:xfrm>
            <a:off x="4665094" y="6297847"/>
            <a:ext cx="430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B19A2FB-2409-4D45-9BBB-11E1DCDEE306}"/>
              </a:ext>
            </a:extLst>
          </p:cNvPr>
          <p:cNvSpPr/>
          <p:nvPr/>
        </p:nvSpPr>
        <p:spPr>
          <a:xfrm>
            <a:off x="784416" y="58654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C1D4CA6-208F-453A-B484-77E026BB3AC0}"/>
              </a:ext>
            </a:extLst>
          </p:cNvPr>
          <p:cNvSpPr/>
          <p:nvPr/>
        </p:nvSpPr>
        <p:spPr>
          <a:xfrm>
            <a:off x="824969" y="17670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6D83B80-7207-4E72-A969-1BF1745C5422}"/>
              </a:ext>
            </a:extLst>
          </p:cNvPr>
          <p:cNvSpPr/>
          <p:nvPr/>
        </p:nvSpPr>
        <p:spPr>
          <a:xfrm>
            <a:off x="694985" y="387454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allAtOnce"/>
      <p:bldP spid="9" grpId="0"/>
      <p:bldP spid="14" grpId="0"/>
      <p:bldP spid="15" grpId="0"/>
      <p:bldP spid="15" grpId="1"/>
      <p:bldP spid="12" grpId="0" animBg="1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06A20E1-18B6-4494-9D00-21AE938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00" r="96400">
                        <a14:foregroundMark x1="61205" y1="30276" x2="62100" y2="37593"/>
                        <a14:foregroundMark x1="53600" y1="35000" x2="57700" y2="39630"/>
                        <a14:foregroundMark x1="53000" y1="36481" x2="52800" y2="36667"/>
                        <a14:foregroundMark x1="56000" y1="33889" x2="58300" y2="39259"/>
                        <a14:foregroundMark x1="71500" y1="36944" x2="71500" y2="36944"/>
                        <a14:foregroundMark x1="57700" y1="23333" x2="67400" y2="43519"/>
                        <a14:foregroundMark x1="47300" y1="20648" x2="54000" y2="28148"/>
                        <a14:foregroundMark x1="54000" y1="28148" x2="57700" y2="30463"/>
                        <a14:foregroundMark x1="75500" y1="19630" x2="75500" y2="22778"/>
                        <a14:foregroundMark x1="84400" y1="26481" x2="84400" y2="39815"/>
                        <a14:foregroundMark x1="89500" y1="25185" x2="94900" y2="34722"/>
                        <a14:foregroundMark x1="94900" y1="34722" x2="95000" y2="36389"/>
                        <a14:foregroundMark x1="85200" y1="24907" x2="85200" y2="39815"/>
                        <a14:foregroundMark x1="52800" y1="28889" x2="58800" y2="44074"/>
                        <a14:foregroundMark x1="62200" y1="26481" x2="62000" y2="42500"/>
                        <a14:foregroundMark x1="63100" y1="27315" x2="67100" y2="44074"/>
                        <a14:foregroundMark x1="63100" y1="24630" x2="69000" y2="34722"/>
                        <a14:foregroundMark x1="69000" y1="34722" x2="69100" y2="36574"/>
                        <a14:foregroundMark x1="70000" y1="25463" x2="70300" y2="32130"/>
                        <a14:foregroundMark x1="74000" y1="19352" x2="75200" y2="19907"/>
                        <a14:foregroundMark x1="76900" y1="20926" x2="78300" y2="19352"/>
                        <a14:foregroundMark x1="74600" y1="17963" x2="72300" y2="20370"/>
                        <a14:foregroundMark x1="44200" y1="19074" x2="48500" y2="22778"/>
                        <a14:foregroundMark x1="47300" y1="18519" x2="48200" y2="21759"/>
                        <a14:foregroundMark x1="49600" y1="17222" x2="49600" y2="22778"/>
                        <a14:foregroundMark x1="51000" y1="18796" x2="50200" y2="22500"/>
                        <a14:foregroundMark x1="55900" y1="34259" x2="58500" y2="39815"/>
                        <a14:foregroundMark x1="69700" y1="34722" x2="71400" y2="37130"/>
                        <a14:foregroundMark x1="65400" y1="28148" x2="68800" y2="30463"/>
                        <a14:foregroundMark x1="56800" y1="24630" x2="54500" y2="25185"/>
                        <a14:foregroundMark x1="50200" y1="23889" x2="55900" y2="26759"/>
                        <a14:foregroundMark x1="62200" y1="24815" x2="60700" y2="26852"/>
                        <a14:foregroundMark x1="48400" y1="17593" x2="49000" y2="20556"/>
                        <a14:foregroundMark x1="61900" y1="38333" x2="61900" y2="40741"/>
                        <a14:foregroundMark x1="96400" y1="36111" x2="95400" y2="37685"/>
                        <a14:backgroundMark x1="26900" y1="60370" x2="60900" y2="70000"/>
                        <a14:backgroundMark x1="60900" y1="70000" x2="51100" y2="52130"/>
                        <a14:backgroundMark x1="51100" y1="52130" x2="36200" y2="51667"/>
                        <a14:backgroundMark x1="36200" y1="51667" x2="24300" y2="57685"/>
                        <a14:backgroundMark x1="24300" y1="57685" x2="21600" y2="60926"/>
                        <a14:backgroundMark x1="33300" y1="23889" x2="33800" y2="38333"/>
                        <a14:backgroundMark x1="33800" y1="38333" x2="35300" y2="22037"/>
                        <a14:backgroundMark x1="35300" y1="22037" x2="35300" y2="22037"/>
                        <a14:backgroundMark x1="38300" y1="25648" x2="49354" y2="25409"/>
                        <a14:backgroundMark x1="71822" y1="28126" x2="73800" y2="27963"/>
                        <a14:backgroundMark x1="43400" y1="30463" x2="51353" y2="29809"/>
                        <a14:backgroundMark x1="52429" y1="20214" x2="71906" y2="20107"/>
                        <a14:backgroundMark x1="40800" y1="20278" x2="43108" y2="20265"/>
                        <a14:backgroundMark x1="44300" y1="17963" x2="44999" y2="18466"/>
                        <a14:backgroundMark x1="12000" y1="21481" x2="12000" y2="35926"/>
                        <a14:backgroundMark x1="12000" y1="35926" x2="13800" y2="19537"/>
                        <a14:backgroundMark x1="13800" y1="19537" x2="4900" y2="29074"/>
                        <a14:backgroundMark x1="4900" y1="29074" x2="8500" y2="36111"/>
                        <a14:backgroundMark x1="8500" y1="36111" x2="8500" y2="36111"/>
                        <a14:backgroundMark x1="10800" y1="20648" x2="15800" y2="47963"/>
                        <a14:backgroundMark x1="15800" y1="47963" x2="20800" y2="39630"/>
                        <a14:backgroundMark x1="20800" y1="39630" x2="22400" y2="20648"/>
                        <a14:backgroundMark x1="22400" y1="20648" x2="15000" y2="39259"/>
                        <a14:backgroundMark x1="15000" y1="39259" x2="14600" y2="41944"/>
                        <a14:backgroundMark x1="15700" y1="17963" x2="11700" y2="34167"/>
                        <a14:backgroundMark x1="11700" y1="34167" x2="12500" y2="45648"/>
                        <a14:backgroundMark x1="12500" y1="45648" x2="17400" y2="36852"/>
                        <a14:backgroundMark x1="17400" y1="36852" x2="17400" y2="15278"/>
                        <a14:backgroundMark x1="17400" y1="15278" x2="17700" y2="27593"/>
                        <a14:backgroundMark x1="11400" y1="24074" x2="23500" y2="33981"/>
                        <a14:backgroundMark x1="23500" y1="33981" x2="26600" y2="20370"/>
                        <a14:backgroundMark x1="26600" y1="20370" x2="26600" y2="34444"/>
                        <a14:backgroundMark x1="22900" y1="28148" x2="25500" y2="44352"/>
                        <a14:backgroundMark x1="25500" y1="44352" x2="20900" y2="23519"/>
                        <a14:backgroundMark x1="20900" y1="23519" x2="19500" y2="42222"/>
                        <a14:backgroundMark x1="9700" y1="23611" x2="9800" y2="36944"/>
                        <a14:backgroundMark x1="9800" y1="36944" x2="6600" y2="23704"/>
                        <a14:backgroundMark x1="6600" y1="23704" x2="2900" y2="41204"/>
                        <a14:backgroundMark x1="2900" y1="41204" x2="2800" y2="37963"/>
                        <a14:backgroundMark x1="2500" y1="22037" x2="9900" y2="51296"/>
                        <a14:backgroundMark x1="9900" y1="51296" x2="18300" y2="33426"/>
                        <a14:backgroundMark x1="18300" y1="33426" x2="19900" y2="22685"/>
                        <a14:backgroundMark x1="19900" y1="22685" x2="17900" y2="35093"/>
                        <a14:backgroundMark x1="17900" y1="35093" x2="12300" y2="26667"/>
                        <a14:backgroundMark x1="12300" y1="26667" x2="17700" y2="3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44" y="-770972"/>
            <a:ext cx="4962798" cy="5359821"/>
          </a:xfrm>
          <a:prstGeom prst="rect">
            <a:avLst/>
          </a:prstGeom>
        </p:spPr>
      </p:pic>
      <p:sp>
        <p:nvSpPr>
          <p:cNvPr id="2" name="Google Shape;874;p79">
            <a:extLst>
              <a:ext uri="{FF2B5EF4-FFF2-40B4-BE49-F238E27FC236}">
                <a16:creationId xmlns:a16="http://schemas.microsoft.com/office/drawing/2014/main" xmlns="" id="{5487D5FD-1F96-4764-B217-3D94FFF78B5A}"/>
              </a:ext>
            </a:extLst>
          </p:cNvPr>
          <p:cNvSpPr txBox="1"/>
          <p:nvPr/>
        </p:nvSpPr>
        <p:spPr>
          <a:xfrm>
            <a:off x="670899" y="1519294"/>
            <a:ext cx="9736441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874;p79">
            <a:extLst>
              <a:ext uri="{FF2B5EF4-FFF2-40B4-BE49-F238E27FC236}">
                <a16:creationId xmlns:a16="http://schemas.microsoft.com/office/drawing/2014/main" xmlns="" id="{2C4AD102-FC5F-4341-A9DF-919698A3BF46}"/>
              </a:ext>
            </a:extLst>
          </p:cNvPr>
          <p:cNvSpPr txBox="1"/>
          <p:nvPr/>
        </p:nvSpPr>
        <p:spPr>
          <a:xfrm>
            <a:off x="670898" y="3562146"/>
            <a:ext cx="9736441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lvl="0" indent="463550" algn="just">
              <a:lnSpc>
                <a:spcPts val="5600"/>
              </a:lnSpc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B810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lvl="0" algn="just">
              <a:lnSpc>
                <a:spcPts val="5600"/>
              </a:lnSpc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B810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3AFB1D7-AC7A-4356-A8CA-A901FE12F18E}"/>
              </a:ext>
            </a:extLst>
          </p:cNvPr>
          <p:cNvGrpSpPr/>
          <p:nvPr/>
        </p:nvGrpSpPr>
        <p:grpSpPr>
          <a:xfrm>
            <a:off x="3043627" y="317710"/>
            <a:ext cx="6104745" cy="773417"/>
            <a:chOff x="5585897" y="4488769"/>
            <a:chExt cx="5280066" cy="773417"/>
          </a:xfrm>
        </p:grpSpPr>
        <p:sp>
          <p:nvSpPr>
            <p:cNvPr id="5" name="Rounded Rectangular Callout 3">
              <a:extLst>
                <a:ext uri="{FF2B5EF4-FFF2-40B4-BE49-F238E27FC236}">
                  <a16:creationId xmlns:a16="http://schemas.microsoft.com/office/drawing/2014/main" xmlns="" id="{136667B4-26AB-41DC-BFF1-B147CD0A5617}"/>
                </a:ext>
              </a:extLst>
            </p:cNvPr>
            <p:cNvSpPr/>
            <p:nvPr/>
          </p:nvSpPr>
          <p:spPr>
            <a:xfrm>
              <a:off x="6090568" y="4488769"/>
              <a:ext cx="4176347" cy="773417"/>
            </a:xfrm>
            <a:prstGeom prst="wedgeRoundRectCallout">
              <a:avLst>
                <a:gd name="adj1" fmla="val 69484"/>
                <a:gd name="adj2" fmla="val 4144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8876B45-8B11-4A06-A2B7-5BD98EF2E73D}"/>
                </a:ext>
              </a:extLst>
            </p:cNvPr>
            <p:cNvSpPr txBox="1"/>
            <p:nvPr/>
          </p:nvSpPr>
          <p:spPr>
            <a:xfrm>
              <a:off x="5585897" y="4559337"/>
              <a:ext cx="528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CB5349-AFAF-4F8D-A167-2626004F433D}"/>
              </a:ext>
            </a:extLst>
          </p:cNvPr>
          <p:cNvGrpSpPr/>
          <p:nvPr/>
        </p:nvGrpSpPr>
        <p:grpSpPr>
          <a:xfrm>
            <a:off x="9210144" y="2808788"/>
            <a:ext cx="233177" cy="388357"/>
            <a:chOff x="9761963" y="1314821"/>
            <a:chExt cx="265366" cy="4719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4C678D7-EDF6-44B5-AF5C-13B80327646E}"/>
              </a:ext>
            </a:extLst>
          </p:cNvPr>
          <p:cNvCxnSpPr>
            <a:cxnSpLocks/>
          </p:cNvCxnSpPr>
          <p:nvPr/>
        </p:nvCxnSpPr>
        <p:spPr>
          <a:xfrm flipH="1">
            <a:off x="8371352" y="1829559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5C9FC6F-BCDB-40DE-97FD-479AB13A491D}"/>
              </a:ext>
            </a:extLst>
          </p:cNvPr>
          <p:cNvGrpSpPr/>
          <p:nvPr/>
        </p:nvGrpSpPr>
        <p:grpSpPr>
          <a:xfrm>
            <a:off x="3025262" y="5338706"/>
            <a:ext cx="233177" cy="388357"/>
            <a:chOff x="9761963" y="1314821"/>
            <a:chExt cx="265366" cy="47199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8208D4F-186C-459B-81BE-0F2AFF31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BAECF20-1C73-46FB-B9A5-BCE3566B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64F3C42-9D35-41EB-A720-50DF6CF32724}"/>
              </a:ext>
            </a:extLst>
          </p:cNvPr>
          <p:cNvCxnSpPr>
            <a:cxnSpLocks/>
          </p:cNvCxnSpPr>
          <p:nvPr/>
        </p:nvCxnSpPr>
        <p:spPr>
          <a:xfrm flipH="1">
            <a:off x="4585700" y="3838171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1335CC9-75AF-4357-AE08-4DFE315B606E}"/>
              </a:ext>
            </a:extLst>
          </p:cNvPr>
          <p:cNvCxnSpPr>
            <a:cxnSpLocks/>
          </p:cNvCxnSpPr>
          <p:nvPr/>
        </p:nvCxnSpPr>
        <p:spPr>
          <a:xfrm flipH="1">
            <a:off x="9618738" y="3838171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C28545D-5F57-4A64-BBB9-A5F35E173125}"/>
              </a:ext>
            </a:extLst>
          </p:cNvPr>
          <p:cNvCxnSpPr>
            <a:cxnSpLocks/>
          </p:cNvCxnSpPr>
          <p:nvPr/>
        </p:nvCxnSpPr>
        <p:spPr>
          <a:xfrm flipH="1">
            <a:off x="8032856" y="4496864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B19A2FB-2409-4D45-9BBB-11E1DCDEE306}"/>
              </a:ext>
            </a:extLst>
          </p:cNvPr>
          <p:cNvSpPr/>
          <p:nvPr/>
        </p:nvSpPr>
        <p:spPr>
          <a:xfrm>
            <a:off x="784416" y="58654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C1D4CA6-208F-453A-B484-77E026BB3AC0}"/>
              </a:ext>
            </a:extLst>
          </p:cNvPr>
          <p:cNvSpPr/>
          <p:nvPr/>
        </p:nvSpPr>
        <p:spPr>
          <a:xfrm>
            <a:off x="824969" y="17670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6D83B80-7207-4E72-A969-1BF1745C5422}"/>
              </a:ext>
            </a:extLst>
          </p:cNvPr>
          <p:cNvSpPr/>
          <p:nvPr/>
        </p:nvSpPr>
        <p:spPr>
          <a:xfrm>
            <a:off x="694985" y="387454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86684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1044</Words>
  <Application>Microsoft Office PowerPoint</Application>
  <PresentationFormat>Widescreen</PresentationFormat>
  <Paragraphs>69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Black</vt:lpstr>
      <vt:lpstr>Arial Rounded MT Bold</vt:lpstr>
      <vt:lpstr>Arial-Rounded</vt:lpstr>
      <vt:lpstr>Calibri</vt:lpstr>
      <vt:lpstr>Calibri Light</vt:lpstr>
      <vt:lpstr>Comfortaa</vt:lpstr>
      <vt:lpstr>Delius Unicase</vt:lpstr>
      <vt:lpstr>iCiel Cucho Bold</vt:lpstr>
      <vt:lpstr>Londrina Solid</vt:lpstr>
      <vt:lpstr>Roboto Condensed</vt:lpstr>
      <vt:lpstr>等线</vt:lpstr>
      <vt:lpstr>Office Theme</vt:lpstr>
      <vt:lpstr>Dinosaur Pattern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AutoBVT</cp:lastModifiedBy>
  <cp:revision>173</cp:revision>
  <dcterms:created xsi:type="dcterms:W3CDTF">2021-06-18T23:20:35Z</dcterms:created>
  <dcterms:modified xsi:type="dcterms:W3CDTF">2022-05-23T05:00:07Z</dcterms:modified>
</cp:coreProperties>
</file>