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3" r:id="rId1"/>
    <p:sldMasterId id="2147483857" r:id="rId2"/>
  </p:sldMasterIdLst>
  <p:notesMasterIdLst>
    <p:notesMasterId r:id="rId20"/>
  </p:notesMasterIdLst>
  <p:sldIdLst>
    <p:sldId id="256" r:id="rId3"/>
    <p:sldId id="427" r:id="rId4"/>
    <p:sldId id="428" r:id="rId5"/>
    <p:sldId id="277" r:id="rId6"/>
    <p:sldId id="278" r:id="rId7"/>
    <p:sldId id="279" r:id="rId8"/>
    <p:sldId id="285" r:id="rId9"/>
    <p:sldId id="286" r:id="rId10"/>
    <p:sldId id="287" r:id="rId11"/>
    <p:sldId id="429" r:id="rId12"/>
    <p:sldId id="423" r:id="rId13"/>
    <p:sldId id="424" r:id="rId14"/>
    <p:sldId id="426" r:id="rId15"/>
    <p:sldId id="402" r:id="rId16"/>
    <p:sldId id="425" r:id="rId17"/>
    <p:sldId id="430" r:id="rId18"/>
    <p:sldId id="385" r:id="rId19"/>
  </p:sldIdLst>
  <p:sldSz cx="12192000" cy="6858000"/>
  <p:notesSz cx="6858000" cy="9144000"/>
  <p:custDataLst>
    <p:tags r:id="rId2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99"/>
    <a:srgbClr val="29AE9D"/>
    <a:srgbClr val="008000"/>
    <a:srgbClr val="0000FF"/>
    <a:srgbClr val="FF00FF"/>
    <a:srgbClr val="00CC00"/>
    <a:srgbClr val="1A2629"/>
    <a:srgbClr val="99FF66"/>
    <a:srgbClr val="66FF99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40" autoAdjust="0"/>
    <p:restoredTop sz="94641" autoAdjust="0"/>
  </p:normalViewPr>
  <p:slideViewPr>
    <p:cSldViewPr snapToGrid="0">
      <p:cViewPr varScale="1">
        <p:scale>
          <a:sx n="66" d="100"/>
          <a:sy n="66" d="100"/>
        </p:scale>
        <p:origin x="1014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ags" Target="tags/tag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6973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18/5/2022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775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18/5/2022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8129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18/5/2022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4999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18/5/2022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5017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18/5/2022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5581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18/5/2022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6324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18/5/2022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0433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18/5/2022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8780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18/5/2022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8137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18/5/2022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98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18469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18/5/2022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2556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BB1B3-8FF1-4B8D-BD7D-81804588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B53A4-780B-46C0-9A2A-FE9D9A3D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D669A-B178-41B8-9E1C-F7A16F87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18/5/2022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3C672-4661-400F-B040-A755F972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08A7F-88DC-4A94-B382-1445A27A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0620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9F1F6-290B-4DDB-B798-324E44B3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04EA6-41EE-40BD-9CFA-63FEF83A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7B91E3-AF17-426F-B818-F33A900F1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6350A-9F99-46EA-B02E-7216215D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18/5/2022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C0129-3A45-4B83-AF95-1058C645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4BDDC-6414-444B-B759-897CA3A5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3930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18/5/2022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0626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18/5/2022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911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18/5/2022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4016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18/5/2022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9845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18/5/2022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678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18/5/2022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705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18/5/2022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425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18/5/2022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8152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18/5/2022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2458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18/5/2022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4646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18/5/2022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9677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18/5/2022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7561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18/5/2022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019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18/5/2022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9184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18/5/2022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4591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18/5/2022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6954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18/5/2022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987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18/5/2022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752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18/5/2022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775919B-0DCB-4F42-A252-0C3A928FB8B9}"/>
              </a:ext>
            </a:extLst>
          </p:cNvPr>
          <p:cNvSpPr/>
          <p:nvPr userDrawn="1"/>
        </p:nvSpPr>
        <p:spPr>
          <a:xfrm>
            <a:off x="11301113" y="98674"/>
            <a:ext cx="1207698" cy="149629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6505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18/5/2022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5592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18/5/2022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7774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18/5/2022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9329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18/5/2022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5377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18/5/2022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7672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18/5/2022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5245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18/5/2022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3652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18/5/2022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3504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18/5/2022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1152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18/5/2022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86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18/5/2022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2384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18/5/2022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6594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18/5/2022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919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18/5/2022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851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18/5/2022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0327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18/5/2022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9230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18/5/2022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7692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18/5/2022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06770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18/5/2022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1195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18/5/2022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7829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18/5/2022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021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50380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18/5/2022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4690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18/5/2022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3876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18/5/2022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7980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18/5/2022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9406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18/5/2022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0367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18/5/2022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77357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18/5/2022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0291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18/5/2022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0152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18/5/2022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66042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18/5/2022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535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18/5/2022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48824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18/5/2022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19983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18/5/2022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1582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18/5/2022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08059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18/5/2022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12377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18/5/2022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0472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18/5/2022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79207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18/5/2022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22801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18/5/2022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5841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18/5/2022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78600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18/5/2022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733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477753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18/5/2022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23154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6D192-60EA-48AE-9A61-F535DD56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B5C7E7-339C-4C5D-81E4-0D145D554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542A9F-8C34-4E20-9AF4-77C4F5C12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1BCBD7-AD87-488C-AF74-C9D88CFA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18/5/2022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D998-BDFD-4742-926B-FDDE3149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C24027-222E-4F59-87E7-76A5F6EA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62439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18/5/2022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23663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F855B9-0274-4205-B8E9-7336EFD5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C6417-A5EF-4B13-839B-1901AFC9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1C464-0ACE-43F8-AB3D-C5F12A6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18/5/2022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ED502-4B1D-4ED1-919D-120AF44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65CBE-0112-4F92-B978-3FFB5B1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2824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4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18/5/2022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369406"/>
      </p:ext>
    </p:extLst>
  </p:cSld>
  <p:clrMapOvr>
    <a:masterClrMapping/>
  </p:clrMapOvr>
  <p:transition spd="slow">
    <p:wip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18/5/2022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480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18/5/2022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702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26" Type="http://schemas.openxmlformats.org/officeDocument/2006/relationships/slideLayout" Target="../slideLayouts/slideLayout29.xml"/><Relationship Id="rId39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24.xml"/><Relationship Id="rId34" Type="http://schemas.openxmlformats.org/officeDocument/2006/relationships/slideLayout" Target="../slideLayouts/slideLayout37.xml"/><Relationship Id="rId42" Type="http://schemas.openxmlformats.org/officeDocument/2006/relationships/slideLayout" Target="../slideLayouts/slideLayout45.xml"/><Relationship Id="rId47" Type="http://schemas.openxmlformats.org/officeDocument/2006/relationships/slideLayout" Target="../slideLayouts/slideLayout50.xml"/><Relationship Id="rId50" Type="http://schemas.openxmlformats.org/officeDocument/2006/relationships/slideLayout" Target="../slideLayouts/slideLayout53.xml"/><Relationship Id="rId55" Type="http://schemas.openxmlformats.org/officeDocument/2006/relationships/slideLayout" Target="../slideLayouts/slideLayout58.xml"/><Relationship Id="rId63" Type="http://schemas.openxmlformats.org/officeDocument/2006/relationships/slideLayout" Target="../slideLayouts/slideLayout66.xml"/><Relationship Id="rId68" Type="http://schemas.openxmlformats.org/officeDocument/2006/relationships/slideLayout" Target="../slideLayouts/slideLayout71.xml"/><Relationship Id="rId76" Type="http://schemas.openxmlformats.org/officeDocument/2006/relationships/slideLayout" Target="../slideLayouts/slideLayout79.xml"/><Relationship Id="rId7" Type="http://schemas.openxmlformats.org/officeDocument/2006/relationships/slideLayout" Target="../slideLayouts/slideLayout10.xml"/><Relationship Id="rId71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9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14.xml"/><Relationship Id="rId24" Type="http://schemas.openxmlformats.org/officeDocument/2006/relationships/slideLayout" Target="../slideLayouts/slideLayout27.xml"/><Relationship Id="rId32" Type="http://schemas.openxmlformats.org/officeDocument/2006/relationships/slideLayout" Target="../slideLayouts/slideLayout35.xml"/><Relationship Id="rId37" Type="http://schemas.openxmlformats.org/officeDocument/2006/relationships/slideLayout" Target="../slideLayouts/slideLayout40.xml"/><Relationship Id="rId40" Type="http://schemas.openxmlformats.org/officeDocument/2006/relationships/slideLayout" Target="../slideLayouts/slideLayout43.xml"/><Relationship Id="rId45" Type="http://schemas.openxmlformats.org/officeDocument/2006/relationships/slideLayout" Target="../slideLayouts/slideLayout48.xml"/><Relationship Id="rId53" Type="http://schemas.openxmlformats.org/officeDocument/2006/relationships/slideLayout" Target="../slideLayouts/slideLayout56.xml"/><Relationship Id="rId58" Type="http://schemas.openxmlformats.org/officeDocument/2006/relationships/slideLayout" Target="../slideLayouts/slideLayout61.xml"/><Relationship Id="rId66" Type="http://schemas.openxmlformats.org/officeDocument/2006/relationships/slideLayout" Target="../slideLayouts/slideLayout69.xml"/><Relationship Id="rId74" Type="http://schemas.openxmlformats.org/officeDocument/2006/relationships/slideLayout" Target="../slideLayouts/slideLayout77.xml"/><Relationship Id="rId7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.xml"/><Relationship Id="rId61" Type="http://schemas.openxmlformats.org/officeDocument/2006/relationships/slideLayout" Target="../slideLayouts/slideLayout64.xml"/><Relationship Id="rId82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31" Type="http://schemas.openxmlformats.org/officeDocument/2006/relationships/slideLayout" Target="../slideLayouts/slideLayout34.xml"/><Relationship Id="rId44" Type="http://schemas.openxmlformats.org/officeDocument/2006/relationships/slideLayout" Target="../slideLayouts/slideLayout47.xml"/><Relationship Id="rId52" Type="http://schemas.openxmlformats.org/officeDocument/2006/relationships/slideLayout" Target="../slideLayouts/slideLayout55.xml"/><Relationship Id="rId60" Type="http://schemas.openxmlformats.org/officeDocument/2006/relationships/slideLayout" Target="../slideLayouts/slideLayout63.xml"/><Relationship Id="rId65" Type="http://schemas.openxmlformats.org/officeDocument/2006/relationships/slideLayout" Target="../slideLayouts/slideLayout68.xml"/><Relationship Id="rId73" Type="http://schemas.openxmlformats.org/officeDocument/2006/relationships/slideLayout" Target="../slideLayouts/slideLayout76.xml"/><Relationship Id="rId78" Type="http://schemas.openxmlformats.org/officeDocument/2006/relationships/slideLayout" Target="../slideLayouts/slideLayout81.xml"/><Relationship Id="rId81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30.xml"/><Relationship Id="rId30" Type="http://schemas.openxmlformats.org/officeDocument/2006/relationships/slideLayout" Target="../slideLayouts/slideLayout33.xml"/><Relationship Id="rId35" Type="http://schemas.openxmlformats.org/officeDocument/2006/relationships/slideLayout" Target="../slideLayouts/slideLayout38.xml"/><Relationship Id="rId43" Type="http://schemas.openxmlformats.org/officeDocument/2006/relationships/slideLayout" Target="../slideLayouts/slideLayout46.xml"/><Relationship Id="rId48" Type="http://schemas.openxmlformats.org/officeDocument/2006/relationships/slideLayout" Target="../slideLayouts/slideLayout51.xml"/><Relationship Id="rId56" Type="http://schemas.openxmlformats.org/officeDocument/2006/relationships/slideLayout" Target="../slideLayouts/slideLayout59.xml"/><Relationship Id="rId64" Type="http://schemas.openxmlformats.org/officeDocument/2006/relationships/slideLayout" Target="../slideLayouts/slideLayout67.xml"/><Relationship Id="rId69" Type="http://schemas.openxmlformats.org/officeDocument/2006/relationships/slideLayout" Target="../slideLayouts/slideLayout72.xml"/><Relationship Id="rId77" Type="http://schemas.openxmlformats.org/officeDocument/2006/relationships/slideLayout" Target="../slideLayouts/slideLayout80.xml"/><Relationship Id="rId8" Type="http://schemas.openxmlformats.org/officeDocument/2006/relationships/slideLayout" Target="../slideLayouts/slideLayout11.xml"/><Relationship Id="rId51" Type="http://schemas.openxmlformats.org/officeDocument/2006/relationships/slideLayout" Target="../slideLayouts/slideLayout54.xml"/><Relationship Id="rId72" Type="http://schemas.openxmlformats.org/officeDocument/2006/relationships/slideLayout" Target="../slideLayouts/slideLayout75.xml"/><Relationship Id="rId80" Type="http://schemas.openxmlformats.org/officeDocument/2006/relationships/slideLayout" Target="../slideLayouts/slideLayout83.xml"/><Relationship Id="rId3" Type="http://schemas.openxmlformats.org/officeDocument/2006/relationships/slideLayout" Target="../slideLayouts/slideLayout6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5" Type="http://schemas.openxmlformats.org/officeDocument/2006/relationships/slideLayout" Target="../slideLayouts/slideLayout28.xml"/><Relationship Id="rId33" Type="http://schemas.openxmlformats.org/officeDocument/2006/relationships/slideLayout" Target="../slideLayouts/slideLayout36.xml"/><Relationship Id="rId38" Type="http://schemas.openxmlformats.org/officeDocument/2006/relationships/slideLayout" Target="../slideLayouts/slideLayout41.xml"/><Relationship Id="rId46" Type="http://schemas.openxmlformats.org/officeDocument/2006/relationships/slideLayout" Target="../slideLayouts/slideLayout49.xml"/><Relationship Id="rId59" Type="http://schemas.openxmlformats.org/officeDocument/2006/relationships/slideLayout" Target="../slideLayouts/slideLayout62.xml"/><Relationship Id="rId67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23.xml"/><Relationship Id="rId41" Type="http://schemas.openxmlformats.org/officeDocument/2006/relationships/slideLayout" Target="../slideLayouts/slideLayout44.xml"/><Relationship Id="rId54" Type="http://schemas.openxmlformats.org/officeDocument/2006/relationships/slideLayout" Target="../slideLayouts/slideLayout57.xml"/><Relationship Id="rId62" Type="http://schemas.openxmlformats.org/officeDocument/2006/relationships/slideLayout" Target="../slideLayouts/slideLayout65.xml"/><Relationship Id="rId70" Type="http://schemas.openxmlformats.org/officeDocument/2006/relationships/slideLayout" Target="../slideLayouts/slideLayout73.xml"/><Relationship Id="rId75" Type="http://schemas.openxmlformats.org/officeDocument/2006/relationships/slideLayout" Target="../slideLayouts/slideLayout78.xml"/><Relationship Id="rId83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8.xml"/><Relationship Id="rId23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31.xml"/><Relationship Id="rId36" Type="http://schemas.openxmlformats.org/officeDocument/2006/relationships/slideLayout" Target="../slideLayouts/slideLayout39.xml"/><Relationship Id="rId49" Type="http://schemas.openxmlformats.org/officeDocument/2006/relationships/slideLayout" Target="../slideLayouts/slideLayout52.xml"/><Relationship Id="rId57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082B950-C523-4F93-A5CB-B687CAA6BD7B}"/>
              </a:ext>
            </a:extLst>
          </p:cNvPr>
          <p:cNvSpPr/>
          <p:nvPr userDrawn="1"/>
        </p:nvSpPr>
        <p:spPr>
          <a:xfrm>
            <a:off x="11139055" y="54032"/>
            <a:ext cx="1077884" cy="149629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856" r:id="rId2"/>
    <p:sldLayoutId id="2147483940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18/5/2022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822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69" r:id="rId12"/>
    <p:sldLayoutId id="2147483870" r:id="rId13"/>
    <p:sldLayoutId id="2147483871" r:id="rId14"/>
    <p:sldLayoutId id="2147483872" r:id="rId15"/>
    <p:sldLayoutId id="2147483873" r:id="rId16"/>
    <p:sldLayoutId id="2147483874" r:id="rId17"/>
    <p:sldLayoutId id="2147483875" r:id="rId18"/>
    <p:sldLayoutId id="2147483876" r:id="rId19"/>
    <p:sldLayoutId id="2147483877" r:id="rId20"/>
    <p:sldLayoutId id="2147483878" r:id="rId21"/>
    <p:sldLayoutId id="2147483879" r:id="rId22"/>
    <p:sldLayoutId id="2147483880" r:id="rId23"/>
    <p:sldLayoutId id="2147483881" r:id="rId24"/>
    <p:sldLayoutId id="2147483882" r:id="rId25"/>
    <p:sldLayoutId id="2147483883" r:id="rId26"/>
    <p:sldLayoutId id="2147483884" r:id="rId27"/>
    <p:sldLayoutId id="2147483885" r:id="rId28"/>
    <p:sldLayoutId id="2147483886" r:id="rId29"/>
    <p:sldLayoutId id="2147483887" r:id="rId30"/>
    <p:sldLayoutId id="2147483888" r:id="rId31"/>
    <p:sldLayoutId id="2147483889" r:id="rId32"/>
    <p:sldLayoutId id="2147483890" r:id="rId33"/>
    <p:sldLayoutId id="2147483891" r:id="rId34"/>
    <p:sldLayoutId id="2147483892" r:id="rId35"/>
    <p:sldLayoutId id="2147483893" r:id="rId36"/>
    <p:sldLayoutId id="2147483894" r:id="rId37"/>
    <p:sldLayoutId id="2147483895" r:id="rId38"/>
    <p:sldLayoutId id="2147483896" r:id="rId39"/>
    <p:sldLayoutId id="2147483897" r:id="rId40"/>
    <p:sldLayoutId id="2147483898" r:id="rId41"/>
    <p:sldLayoutId id="2147483899" r:id="rId42"/>
    <p:sldLayoutId id="2147483900" r:id="rId43"/>
    <p:sldLayoutId id="2147483901" r:id="rId44"/>
    <p:sldLayoutId id="2147483902" r:id="rId45"/>
    <p:sldLayoutId id="2147483903" r:id="rId46"/>
    <p:sldLayoutId id="2147483904" r:id="rId47"/>
    <p:sldLayoutId id="2147483905" r:id="rId48"/>
    <p:sldLayoutId id="2147483906" r:id="rId49"/>
    <p:sldLayoutId id="2147483907" r:id="rId50"/>
    <p:sldLayoutId id="2147483908" r:id="rId51"/>
    <p:sldLayoutId id="2147483909" r:id="rId52"/>
    <p:sldLayoutId id="2147483910" r:id="rId53"/>
    <p:sldLayoutId id="2147483911" r:id="rId54"/>
    <p:sldLayoutId id="2147483912" r:id="rId55"/>
    <p:sldLayoutId id="2147483913" r:id="rId56"/>
    <p:sldLayoutId id="2147483914" r:id="rId57"/>
    <p:sldLayoutId id="2147483915" r:id="rId58"/>
    <p:sldLayoutId id="2147483916" r:id="rId59"/>
    <p:sldLayoutId id="2147483917" r:id="rId60"/>
    <p:sldLayoutId id="2147483918" r:id="rId61"/>
    <p:sldLayoutId id="2147483919" r:id="rId62"/>
    <p:sldLayoutId id="2147483920" r:id="rId63"/>
    <p:sldLayoutId id="2147483921" r:id="rId64"/>
    <p:sldLayoutId id="2147483922" r:id="rId65"/>
    <p:sldLayoutId id="2147483923" r:id="rId66"/>
    <p:sldLayoutId id="2147483924" r:id="rId67"/>
    <p:sldLayoutId id="2147483925" r:id="rId68"/>
    <p:sldLayoutId id="2147483926" r:id="rId69"/>
    <p:sldLayoutId id="2147483927" r:id="rId70"/>
    <p:sldLayoutId id="2147483928" r:id="rId71"/>
    <p:sldLayoutId id="2147483929" r:id="rId72"/>
    <p:sldLayoutId id="2147483930" r:id="rId73"/>
    <p:sldLayoutId id="2147483931" r:id="rId74"/>
    <p:sldLayoutId id="2147483932" r:id="rId75"/>
    <p:sldLayoutId id="2147483933" r:id="rId76"/>
    <p:sldLayoutId id="2147483934" r:id="rId77"/>
    <p:sldLayoutId id="2147483935" r:id="rId78"/>
    <p:sldLayoutId id="2147483936" r:id="rId79"/>
    <p:sldLayoutId id="2147483937" r:id="rId80"/>
    <p:sldLayoutId id="2147483938" r:id="rId81"/>
    <p:sldLayoutId id="2147483939" r:id="rId8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8.wdp"/><Relationship Id="rId3" Type="http://schemas.openxmlformats.org/officeDocument/2006/relationships/image" Target="../media/image24.jpeg"/><Relationship Id="rId7" Type="http://schemas.microsoft.com/office/2007/relationships/hdphoto" Target="../media/hdphoto5.wdp"/><Relationship Id="rId12" Type="http://schemas.openxmlformats.org/officeDocument/2006/relationships/image" Target="../media/image3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11" Type="http://schemas.microsoft.com/office/2007/relationships/hdphoto" Target="../media/hdphoto7.wdp"/><Relationship Id="rId5" Type="http://schemas.openxmlformats.org/officeDocument/2006/relationships/image" Target="../media/image28.pn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10" Type="http://schemas.openxmlformats.org/officeDocument/2006/relationships/image" Target="../media/image11.GIF"/><Relationship Id="rId4" Type="http://schemas.openxmlformats.org/officeDocument/2006/relationships/image" Target="../media/image13.pn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15.png"/><Relationship Id="rId1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6.GIF"/><Relationship Id="rId7" Type="http://schemas.openxmlformats.org/officeDocument/2006/relationships/slide" Target="slide6.xml"/><Relationship Id="rId12" Type="http://schemas.openxmlformats.org/officeDocument/2006/relationships/slide" Target="slide9.xml"/><Relationship Id="rId17" Type="http://schemas.openxmlformats.org/officeDocument/2006/relationships/image" Target="../media/image9.png"/><Relationship Id="rId2" Type="http://schemas.openxmlformats.org/officeDocument/2006/relationships/audio" Target="../media/media1.mp3"/><Relationship Id="rId16" Type="http://schemas.openxmlformats.org/officeDocument/2006/relationships/slide" Target="slide10.xml"/><Relationship Id="rId20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slide" Target="slide8.xml"/><Relationship Id="rId5" Type="http://schemas.openxmlformats.org/officeDocument/2006/relationships/image" Target="../media/image13.png"/><Relationship Id="rId15" Type="http://schemas.openxmlformats.org/officeDocument/2006/relationships/image" Target="../media/image10.png"/><Relationship Id="rId10" Type="http://schemas.microsoft.com/office/2007/relationships/hdphoto" Target="../media/hdphoto2.wdp"/><Relationship Id="rId19" Type="http://schemas.openxmlformats.org/officeDocument/2006/relationships/image" Target="../media/image11.GIF"/><Relationship Id="rId4" Type="http://schemas.openxmlformats.org/officeDocument/2006/relationships/audio" Target="../media/audio1.wav"/><Relationship Id="rId9" Type="http://schemas.openxmlformats.org/officeDocument/2006/relationships/image" Target="../media/image14.png"/><Relationship Id="rId1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5.wav"/><Relationship Id="rId12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5.xml"/><Relationship Id="rId5" Type="http://schemas.openxmlformats.org/officeDocument/2006/relationships/audio" Target="../media/audio3.wav"/><Relationship Id="rId10" Type="http://schemas.openxmlformats.org/officeDocument/2006/relationships/image" Target="../media/image17.wmf"/><Relationship Id="rId4" Type="http://schemas.openxmlformats.org/officeDocument/2006/relationships/audio" Target="../media/audio2.wav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5.wav"/><Relationship Id="rId12" Type="http://schemas.openxmlformats.org/officeDocument/2006/relationships/slide" Target="slide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5" Type="http://schemas.openxmlformats.org/officeDocument/2006/relationships/image" Target="../media/image19.png"/><Relationship Id="rId10" Type="http://schemas.openxmlformats.org/officeDocument/2006/relationships/image" Target="../media/image17.wmf"/><Relationship Id="rId4" Type="http://schemas.openxmlformats.org/officeDocument/2006/relationships/audio" Target="../media/audio2.wav"/><Relationship Id="rId9" Type="http://schemas.openxmlformats.org/officeDocument/2006/relationships/image" Target="../media/image8.png"/><Relationship Id="rId1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5.wav"/><Relationship Id="rId12" Type="http://schemas.openxmlformats.org/officeDocument/2006/relationships/slide" Target="slide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5" Type="http://schemas.openxmlformats.org/officeDocument/2006/relationships/image" Target="../media/image20.png"/><Relationship Id="rId10" Type="http://schemas.openxmlformats.org/officeDocument/2006/relationships/image" Target="../media/image17.wmf"/><Relationship Id="rId4" Type="http://schemas.openxmlformats.org/officeDocument/2006/relationships/audio" Target="../media/audio2.wav"/><Relationship Id="rId9" Type="http://schemas.openxmlformats.org/officeDocument/2006/relationships/image" Target="../media/image8.png"/><Relationship Id="rId1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5.wav"/><Relationship Id="rId12" Type="http://schemas.openxmlformats.org/officeDocument/2006/relationships/slide" Target="slide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5" Type="http://schemas.openxmlformats.org/officeDocument/2006/relationships/image" Target="../media/image21.png"/><Relationship Id="rId10" Type="http://schemas.openxmlformats.org/officeDocument/2006/relationships/image" Target="../media/image17.wmf"/><Relationship Id="rId4" Type="http://schemas.openxmlformats.org/officeDocument/2006/relationships/audio" Target="../media/audio2.wav"/><Relationship Id="rId9" Type="http://schemas.openxmlformats.org/officeDocument/2006/relationships/image" Target="../media/image8.png"/><Relationship Id="rId1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8FC17031-0AAC-4AFB-B421-F39ED0A3A5D1}"/>
              </a:ext>
            </a:extLst>
          </p:cNvPr>
          <p:cNvSpPr txBox="1"/>
          <p:nvPr/>
        </p:nvSpPr>
        <p:spPr>
          <a:xfrm>
            <a:off x="696351" y="1751638"/>
            <a:ext cx="10799297" cy="258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i="0" u="none" strike="noStrike" dirty="0" err="1" smtClean="0">
                <a:ln w="22225">
                  <a:noFill/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Toán</a:t>
            </a:r>
            <a:endParaRPr lang="en-US" sz="4400" b="1" i="0" u="none" strike="noStrike" dirty="0">
              <a:ln w="22225">
                <a:noFill/>
                <a:prstDash val="solid"/>
              </a:ln>
              <a:solidFill>
                <a:schemeClr val="tx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400" b="1" dirty="0" err="1" smtClean="0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Ôn</a:t>
            </a:r>
            <a:r>
              <a:rPr lang="en-US" sz="5400" b="1" dirty="0" smtClean="0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tập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về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hình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học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và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đo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lườn</a:t>
            </a:r>
            <a:r>
              <a:rPr lang="vi-VN" sz="5400" b="1" dirty="0" smtClean="0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g</a:t>
            </a:r>
            <a:endParaRPr lang="en-US" sz="5400" b="1" dirty="0" smtClean="0">
              <a:ln w="22225">
                <a:noFill/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400" b="1" dirty="0" smtClean="0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(</a:t>
            </a:r>
            <a:r>
              <a:rPr lang="en-US" sz="5400" b="1" dirty="0" err="1" smtClean="0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Tiết</a:t>
            </a:r>
            <a:r>
              <a:rPr lang="en-US" sz="5400" b="1" dirty="0" smtClean="0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1)</a:t>
            </a:r>
            <a:endParaRPr lang="en-US" sz="5400" b="1" dirty="0">
              <a:ln w="22225">
                <a:noFill/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97CC3D-B7A9-4121-8E86-9641B174A6C2}"/>
              </a:ext>
            </a:extLst>
          </p:cNvPr>
          <p:cNvSpPr/>
          <p:nvPr/>
        </p:nvSpPr>
        <p:spPr>
          <a:xfrm>
            <a:off x="9626712" y="138847"/>
            <a:ext cx="14798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TOÁN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508FB3-1109-4AC6-BA34-2DF3389E4CF3}"/>
              </a:ext>
            </a:extLst>
          </p:cNvPr>
          <p:cNvSpPr/>
          <p:nvPr/>
        </p:nvSpPr>
        <p:spPr>
          <a:xfrm>
            <a:off x="10191750" y="662067"/>
            <a:ext cx="9557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Tập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744F2D-753F-48E8-82BC-D1A266E7A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2000" cy="6426200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B1E27847-3D19-425D-B7BF-90AA02E639D1}"/>
              </a:ext>
            </a:extLst>
          </p:cNvPr>
          <p:cNvSpPr txBox="1"/>
          <p:nvPr/>
        </p:nvSpPr>
        <p:spPr>
          <a:xfrm>
            <a:off x="2978338" y="2343824"/>
            <a:ext cx="8855721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LUYỆN </a:t>
            </a:r>
            <a:r>
              <a:rPr lang="en-US" sz="60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TẬP</a:t>
            </a:r>
            <a:endParaRPr lang="en-US" sz="54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34064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ildhood For PowerPoint Miscellaneous Download Backgrounds for Powerpoint  Templates - PPT Backgrounds">
            <a:extLst>
              <a:ext uri="{FF2B5EF4-FFF2-40B4-BE49-F238E27FC236}">
                <a16:creationId xmlns:a16="http://schemas.microsoft.com/office/drawing/2014/main" id="{45611AFD-02CF-4D0B-9E49-8079089D3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1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38412330-1460-40F1-9D5F-593843CBA5A9}"/>
              </a:ext>
            </a:extLst>
          </p:cNvPr>
          <p:cNvGrpSpPr/>
          <p:nvPr/>
        </p:nvGrpSpPr>
        <p:grpSpPr>
          <a:xfrm>
            <a:off x="1318034" y="64457"/>
            <a:ext cx="10833219" cy="1044279"/>
            <a:chOff x="-3073429" y="315918"/>
            <a:chExt cx="10161458" cy="1099818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256D8292-1E66-4257-A866-68409F7895DA}"/>
                </a:ext>
              </a:extLst>
            </p:cNvPr>
            <p:cNvSpPr/>
            <p:nvPr/>
          </p:nvSpPr>
          <p:spPr>
            <a:xfrm>
              <a:off x="-2897986" y="367297"/>
              <a:ext cx="9986015" cy="1048439"/>
            </a:xfrm>
            <a:prstGeom prst="roundRect">
              <a:avLst>
                <a:gd name="adj" fmla="val 49773"/>
              </a:avLst>
            </a:prstGeom>
            <a:solidFill>
              <a:schemeClr val="accent2">
                <a:lumMod val="20000"/>
                <a:lumOff val="8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32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2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32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ra </a:t>
              </a:r>
              <a:r>
                <a:rPr lang="en-US" sz="32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2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32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2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cong</a:t>
              </a:r>
              <a:r>
                <a:rPr lang="en-US" sz="32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2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gấp</a:t>
              </a:r>
              <a:r>
                <a:rPr lang="en-US" sz="32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khúc</a:t>
              </a:r>
              <a:r>
                <a:rPr lang="en-US" sz="32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2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55BB6FF-D1AF-40DA-9173-05A558766A1B}"/>
                </a:ext>
              </a:extLst>
            </p:cNvPr>
            <p:cNvSpPr/>
            <p:nvPr/>
          </p:nvSpPr>
          <p:spPr>
            <a:xfrm>
              <a:off x="-3073429" y="315918"/>
              <a:ext cx="607070" cy="655366"/>
            </a:xfrm>
            <a:prstGeom prst="ellipse">
              <a:avLst/>
            </a:prstGeom>
            <a:solidFill>
              <a:schemeClr val="accent3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pic>
        <p:nvPicPr>
          <p:cNvPr id="29" name="Picture 4">
            <a:extLst>
              <a:ext uri="{FF2B5EF4-FFF2-40B4-BE49-F238E27FC236}">
                <a16:creationId xmlns:a16="http://schemas.microsoft.com/office/drawing/2014/main" id="{7096FD91-6289-47CF-A6CB-E9BB4FBEEC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65439">
            <a:off x="9237765" y="5429950"/>
            <a:ext cx="2444601" cy="117785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9E395BE-2702-42F2-9E4B-7BF82E704F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114" y="4858216"/>
            <a:ext cx="1402438" cy="1648853"/>
          </a:xfrm>
          <a:prstGeom prst="rect">
            <a:avLst/>
          </a:prstGeom>
        </p:spPr>
      </p:pic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6974891-C23D-42ED-B2E3-879E7A308347}"/>
              </a:ext>
            </a:extLst>
          </p:cNvPr>
          <p:cNvCxnSpPr>
            <a:cxnSpLocks/>
          </p:cNvCxnSpPr>
          <p:nvPr/>
        </p:nvCxnSpPr>
        <p:spPr>
          <a:xfrm flipH="1" flipV="1">
            <a:off x="4213768" y="2062649"/>
            <a:ext cx="990487" cy="1308230"/>
          </a:xfrm>
          <a:prstGeom prst="line">
            <a:avLst/>
          </a:prstGeom>
          <a:ln w="38100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4E33730C-9667-427F-B1C9-824763375428}"/>
              </a:ext>
            </a:extLst>
          </p:cNvPr>
          <p:cNvSpPr txBox="1"/>
          <p:nvPr/>
        </p:nvSpPr>
        <p:spPr>
          <a:xfrm>
            <a:off x="977216" y="3556146"/>
            <a:ext cx="2306814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9D9C6D4-FF02-4E1C-AF45-DF72BC89822E}"/>
              </a:ext>
            </a:extLst>
          </p:cNvPr>
          <p:cNvSpPr txBox="1"/>
          <p:nvPr/>
        </p:nvSpPr>
        <p:spPr>
          <a:xfrm>
            <a:off x="3470596" y="3563444"/>
            <a:ext cx="2526155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C8F6632-8BD2-4324-8ECE-40CACCA5E2E9}"/>
              </a:ext>
            </a:extLst>
          </p:cNvPr>
          <p:cNvSpPr txBox="1"/>
          <p:nvPr/>
        </p:nvSpPr>
        <p:spPr>
          <a:xfrm>
            <a:off x="6163887" y="3582626"/>
            <a:ext cx="2526155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6D754CC-90BA-4FA4-A112-057FBFB2F245}"/>
              </a:ext>
            </a:extLst>
          </p:cNvPr>
          <p:cNvSpPr txBox="1"/>
          <p:nvPr/>
        </p:nvSpPr>
        <p:spPr>
          <a:xfrm>
            <a:off x="8829409" y="3556146"/>
            <a:ext cx="2874362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CF9A0EEB-2A75-4EDB-B965-157919AF40A2}"/>
              </a:ext>
            </a:extLst>
          </p:cNvPr>
          <p:cNvSpPr/>
          <p:nvPr/>
        </p:nvSpPr>
        <p:spPr>
          <a:xfrm>
            <a:off x="1304364" y="1980078"/>
            <a:ext cx="459092" cy="411036"/>
          </a:xfrm>
          <a:prstGeom prst="ellipse">
            <a:avLst/>
          </a:prstGeom>
          <a:solidFill>
            <a:srgbClr val="00CC66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27F8E829-173B-4848-8E73-13263F1A6C5F}"/>
              </a:ext>
            </a:extLst>
          </p:cNvPr>
          <p:cNvSpPr/>
          <p:nvPr/>
        </p:nvSpPr>
        <p:spPr>
          <a:xfrm>
            <a:off x="3380248" y="1966027"/>
            <a:ext cx="459092" cy="411036"/>
          </a:xfrm>
          <a:prstGeom prst="ellipse">
            <a:avLst/>
          </a:prstGeom>
          <a:solidFill>
            <a:srgbClr val="00CC66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B443F383-FFFA-4673-8C25-99825831CD67}"/>
              </a:ext>
            </a:extLst>
          </p:cNvPr>
          <p:cNvSpPr/>
          <p:nvPr/>
        </p:nvSpPr>
        <p:spPr>
          <a:xfrm>
            <a:off x="6163887" y="1980077"/>
            <a:ext cx="459092" cy="411036"/>
          </a:xfrm>
          <a:prstGeom prst="ellipse">
            <a:avLst/>
          </a:prstGeom>
          <a:solidFill>
            <a:srgbClr val="00CC66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2C3A75EC-E0A2-426A-946A-D2D2C2DE25CF}"/>
              </a:ext>
            </a:extLst>
          </p:cNvPr>
          <p:cNvSpPr/>
          <p:nvPr/>
        </p:nvSpPr>
        <p:spPr>
          <a:xfrm>
            <a:off x="9002674" y="1926916"/>
            <a:ext cx="459092" cy="411036"/>
          </a:xfrm>
          <a:prstGeom prst="ellipse">
            <a:avLst/>
          </a:prstGeom>
          <a:solidFill>
            <a:srgbClr val="00CC66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AFB9CA35-8654-48ED-8A79-B700F8D3380C}"/>
              </a:ext>
            </a:extLst>
          </p:cNvPr>
          <p:cNvSpPr/>
          <p:nvPr/>
        </p:nvSpPr>
        <p:spPr>
          <a:xfrm rot="3665340">
            <a:off x="861853" y="1565080"/>
            <a:ext cx="1559567" cy="1773922"/>
          </a:xfrm>
          <a:prstGeom prst="arc">
            <a:avLst>
              <a:gd name="adj1" fmla="val 16200000"/>
              <a:gd name="adj2" fmla="val 2844058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A1F3CD8-BB68-407F-96E7-B826E5EAB019}"/>
              </a:ext>
            </a:extLst>
          </p:cNvPr>
          <p:cNvSpPr/>
          <p:nvPr/>
        </p:nvSpPr>
        <p:spPr>
          <a:xfrm>
            <a:off x="9002674" y="2383416"/>
            <a:ext cx="2190645" cy="821992"/>
          </a:xfrm>
          <a:custGeom>
            <a:avLst/>
            <a:gdLst>
              <a:gd name="connsiteX0" fmla="*/ 0 w 3667760"/>
              <a:gd name="connsiteY0" fmla="*/ 1229360 h 1229360"/>
              <a:gd name="connsiteX1" fmla="*/ 1209040 w 3667760"/>
              <a:gd name="connsiteY1" fmla="*/ 0 h 1229360"/>
              <a:gd name="connsiteX2" fmla="*/ 2479040 w 3667760"/>
              <a:gd name="connsiteY2" fmla="*/ 1087120 h 1229360"/>
              <a:gd name="connsiteX3" fmla="*/ 3667760 w 3667760"/>
              <a:gd name="connsiteY3" fmla="*/ 142240 h 1229360"/>
              <a:gd name="connsiteX4" fmla="*/ 3667760 w 3667760"/>
              <a:gd name="connsiteY4" fmla="*/ 172720 h 122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67760" h="1229360">
                <a:moveTo>
                  <a:pt x="0" y="1229360"/>
                </a:moveTo>
                <a:lnTo>
                  <a:pt x="1209040" y="0"/>
                </a:lnTo>
                <a:lnTo>
                  <a:pt x="2479040" y="1087120"/>
                </a:lnTo>
                <a:lnTo>
                  <a:pt x="3667760" y="142240"/>
                </a:lnTo>
                <a:lnTo>
                  <a:pt x="3667760" y="172720"/>
                </a:lnTo>
              </a:path>
            </a:pathLst>
          </a:cu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1165BEBA-DB3A-48F5-A36F-1FD5813C5DF8}"/>
              </a:ext>
            </a:extLst>
          </p:cNvPr>
          <p:cNvSpPr/>
          <p:nvPr/>
        </p:nvSpPr>
        <p:spPr>
          <a:xfrm rot="5728947">
            <a:off x="6905093" y="1970280"/>
            <a:ext cx="650240" cy="1828800"/>
          </a:xfrm>
          <a:custGeom>
            <a:avLst/>
            <a:gdLst>
              <a:gd name="connsiteX0" fmla="*/ 0 w 650240"/>
              <a:gd name="connsiteY0" fmla="*/ 0 h 1828800"/>
              <a:gd name="connsiteX1" fmla="*/ 406400 w 650240"/>
              <a:gd name="connsiteY1" fmla="*/ 325120 h 1828800"/>
              <a:gd name="connsiteX2" fmla="*/ 40640 w 650240"/>
              <a:gd name="connsiteY2" fmla="*/ 1229360 h 1828800"/>
              <a:gd name="connsiteX3" fmla="*/ 650240 w 650240"/>
              <a:gd name="connsiteY3" fmla="*/ 1828800 h 1828800"/>
              <a:gd name="connsiteX4" fmla="*/ 650240 w 650240"/>
              <a:gd name="connsiteY4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0240" h="1828800">
                <a:moveTo>
                  <a:pt x="0" y="0"/>
                </a:moveTo>
                <a:cubicBezTo>
                  <a:pt x="199813" y="60113"/>
                  <a:pt x="399627" y="120227"/>
                  <a:pt x="406400" y="325120"/>
                </a:cubicBezTo>
                <a:cubicBezTo>
                  <a:pt x="413173" y="530013"/>
                  <a:pt x="0" y="978747"/>
                  <a:pt x="40640" y="1229360"/>
                </a:cubicBezTo>
                <a:cubicBezTo>
                  <a:pt x="81280" y="1479973"/>
                  <a:pt x="650240" y="1828800"/>
                  <a:pt x="650240" y="1828800"/>
                </a:cubicBezTo>
                <a:lnTo>
                  <a:pt x="650240" y="1828800"/>
                </a:lnTo>
              </a:path>
            </a:pathLst>
          </a:cu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223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6" grpId="0"/>
      <p:bldP spid="57" grpId="0"/>
      <p:bldP spid="58" grpId="0" animBg="1"/>
      <p:bldP spid="60" grpId="0" animBg="1"/>
      <p:bldP spid="62" grpId="0" animBg="1"/>
      <p:bldP spid="63" grpId="0" animBg="1"/>
      <p:bldP spid="9" grpId="0" animBg="1"/>
      <p:bldP spid="17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Childhood For PowerPoint Miscellaneous Download Backgrounds for Powerpoint  Templates - PPT Backgrounds">
            <a:extLst>
              <a:ext uri="{FF2B5EF4-FFF2-40B4-BE49-F238E27FC236}">
                <a16:creationId xmlns:a16="http://schemas.microsoft.com/office/drawing/2014/main" id="{EC718068-CA42-4AAE-A452-C53C42F9A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1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AC5843C-F738-416B-8701-8E756C301AC4}"/>
              </a:ext>
            </a:extLst>
          </p:cNvPr>
          <p:cNvGrpSpPr/>
          <p:nvPr/>
        </p:nvGrpSpPr>
        <p:grpSpPr>
          <a:xfrm>
            <a:off x="2214022" y="343656"/>
            <a:ext cx="8874892" cy="821286"/>
            <a:chOff x="-2190073" y="276424"/>
            <a:chExt cx="8014910" cy="74454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07E569E0-7617-4EAA-A814-4D7FA3B1A8D1}"/>
                </a:ext>
              </a:extLst>
            </p:cNvPr>
            <p:cNvSpPr/>
            <p:nvPr/>
          </p:nvSpPr>
          <p:spPr>
            <a:xfrm>
              <a:off x="-2190073" y="276424"/>
              <a:ext cx="8014910" cy="744540"/>
            </a:xfrm>
            <a:prstGeom prst="roundRect">
              <a:avLst>
                <a:gd name="adj" fmla="val 49773"/>
              </a:avLst>
            </a:prstGeom>
            <a:grpFill/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32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sz="32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32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32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32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32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32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2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0441381-4CE1-4829-A4B7-3FC565EED136}"/>
                </a:ext>
              </a:extLst>
            </p:cNvPr>
            <p:cNvSpPr/>
            <p:nvPr/>
          </p:nvSpPr>
          <p:spPr>
            <a:xfrm>
              <a:off x="-2190073" y="321011"/>
              <a:ext cx="607070" cy="655366"/>
            </a:xfrm>
            <a:prstGeom prst="ellipse">
              <a:avLst/>
            </a:prstGeom>
            <a:solidFill>
              <a:schemeClr val="accent3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4ADFA0E-3C2B-4F56-9C9F-6DB199C7FE39}"/>
              </a:ext>
            </a:extLst>
          </p:cNvPr>
          <p:cNvCxnSpPr/>
          <p:nvPr/>
        </p:nvCxnSpPr>
        <p:spPr>
          <a:xfrm flipH="1">
            <a:off x="3824548" y="1797843"/>
            <a:ext cx="924560" cy="1016000"/>
          </a:xfrm>
          <a:prstGeom prst="line">
            <a:avLst/>
          </a:prstGeom>
          <a:ln w="3810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945C9BB-49F0-4A96-9CDB-12E89680E7D1}"/>
              </a:ext>
            </a:extLst>
          </p:cNvPr>
          <p:cNvCxnSpPr>
            <a:cxnSpLocks/>
          </p:cNvCxnSpPr>
          <p:nvPr/>
        </p:nvCxnSpPr>
        <p:spPr>
          <a:xfrm flipH="1">
            <a:off x="4734560" y="1767840"/>
            <a:ext cx="3423920" cy="0"/>
          </a:xfrm>
          <a:prstGeom prst="line">
            <a:avLst/>
          </a:prstGeom>
          <a:ln w="3810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EA8161A-66FB-425D-B0E2-B79283536379}"/>
              </a:ext>
            </a:extLst>
          </p:cNvPr>
          <p:cNvCxnSpPr>
            <a:cxnSpLocks/>
          </p:cNvCxnSpPr>
          <p:nvPr/>
        </p:nvCxnSpPr>
        <p:spPr>
          <a:xfrm flipH="1">
            <a:off x="4734560" y="3779520"/>
            <a:ext cx="3423920" cy="0"/>
          </a:xfrm>
          <a:prstGeom prst="line">
            <a:avLst/>
          </a:prstGeom>
          <a:ln w="3810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417C17-44C8-4281-B28E-71120A4576DE}"/>
              </a:ext>
            </a:extLst>
          </p:cNvPr>
          <p:cNvCxnSpPr>
            <a:cxnSpLocks/>
          </p:cNvCxnSpPr>
          <p:nvPr/>
        </p:nvCxnSpPr>
        <p:spPr>
          <a:xfrm flipH="1" flipV="1">
            <a:off x="3810000" y="2804160"/>
            <a:ext cx="924560" cy="975360"/>
          </a:xfrm>
          <a:prstGeom prst="line">
            <a:avLst/>
          </a:prstGeom>
          <a:ln w="3810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CE36E3B-2D8E-424C-BC21-62FD9703730F}"/>
              </a:ext>
            </a:extLst>
          </p:cNvPr>
          <p:cNvCxnSpPr/>
          <p:nvPr/>
        </p:nvCxnSpPr>
        <p:spPr>
          <a:xfrm flipH="1">
            <a:off x="7233920" y="1788160"/>
            <a:ext cx="924560" cy="1016000"/>
          </a:xfrm>
          <a:prstGeom prst="line">
            <a:avLst/>
          </a:prstGeom>
          <a:ln w="3810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11C28B2-3579-4457-8BB3-B659CD630714}"/>
              </a:ext>
            </a:extLst>
          </p:cNvPr>
          <p:cNvCxnSpPr>
            <a:cxnSpLocks/>
          </p:cNvCxnSpPr>
          <p:nvPr/>
        </p:nvCxnSpPr>
        <p:spPr>
          <a:xfrm flipH="1" flipV="1">
            <a:off x="7233920" y="2794000"/>
            <a:ext cx="924560" cy="975360"/>
          </a:xfrm>
          <a:prstGeom prst="line">
            <a:avLst/>
          </a:prstGeom>
          <a:ln w="3810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555E2CC-6DE7-41DE-AF13-3DBC86AABCC7}"/>
              </a:ext>
            </a:extLst>
          </p:cNvPr>
          <p:cNvCxnSpPr>
            <a:cxnSpLocks/>
          </p:cNvCxnSpPr>
          <p:nvPr/>
        </p:nvCxnSpPr>
        <p:spPr>
          <a:xfrm flipH="1">
            <a:off x="3810000" y="2804160"/>
            <a:ext cx="3423920" cy="0"/>
          </a:xfrm>
          <a:prstGeom prst="line">
            <a:avLst/>
          </a:prstGeom>
          <a:ln w="3810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A9702065-072F-43B5-811A-F2B10D5AA0B8}"/>
              </a:ext>
            </a:extLst>
          </p:cNvPr>
          <p:cNvSpPr txBox="1"/>
          <p:nvPr/>
        </p:nvSpPr>
        <p:spPr>
          <a:xfrm>
            <a:off x="4342664" y="1330483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05CB27-3AD0-491B-8BE5-E82A71BC80F0}"/>
              </a:ext>
            </a:extLst>
          </p:cNvPr>
          <p:cNvSpPr txBox="1"/>
          <p:nvPr/>
        </p:nvSpPr>
        <p:spPr>
          <a:xfrm>
            <a:off x="8021384" y="1296185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EDBC7F5-BE23-4AF1-9A8E-B77FE214FD72}"/>
              </a:ext>
            </a:extLst>
          </p:cNvPr>
          <p:cNvSpPr txBox="1"/>
          <p:nvPr/>
        </p:nvSpPr>
        <p:spPr>
          <a:xfrm>
            <a:off x="7378732" y="2501146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ED709B-9B82-4C62-97CB-986C381FF2D5}"/>
              </a:ext>
            </a:extLst>
          </p:cNvPr>
          <p:cNvSpPr txBox="1"/>
          <p:nvPr/>
        </p:nvSpPr>
        <p:spPr>
          <a:xfrm>
            <a:off x="3309588" y="2542549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13A85ED-4DE1-4607-B2AC-E75F11A96970}"/>
              </a:ext>
            </a:extLst>
          </p:cNvPr>
          <p:cNvSpPr txBox="1"/>
          <p:nvPr/>
        </p:nvSpPr>
        <p:spPr>
          <a:xfrm>
            <a:off x="4342664" y="3754617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34D1211-8242-401D-88A1-5AF753869EAB}"/>
              </a:ext>
            </a:extLst>
          </p:cNvPr>
          <p:cNvSpPr txBox="1"/>
          <p:nvPr/>
        </p:nvSpPr>
        <p:spPr>
          <a:xfrm>
            <a:off x="8194776" y="3667541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C4515FE-9253-4269-89F7-8BD13AEDE257}"/>
              </a:ext>
            </a:extLst>
          </p:cNvPr>
          <p:cNvSpPr/>
          <p:nvPr/>
        </p:nvSpPr>
        <p:spPr>
          <a:xfrm>
            <a:off x="4680560" y="1733761"/>
            <a:ext cx="108000" cy="108000"/>
          </a:xfrm>
          <a:prstGeom prst="ellipse">
            <a:avLst/>
          </a:prstGeom>
          <a:solidFill>
            <a:srgbClr val="0000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8F2230F-0692-4263-A766-81BE4C37FF8C}"/>
              </a:ext>
            </a:extLst>
          </p:cNvPr>
          <p:cNvSpPr/>
          <p:nvPr/>
        </p:nvSpPr>
        <p:spPr>
          <a:xfrm>
            <a:off x="8086776" y="1733761"/>
            <a:ext cx="108000" cy="108000"/>
          </a:xfrm>
          <a:prstGeom prst="ellipse">
            <a:avLst/>
          </a:prstGeom>
          <a:solidFill>
            <a:srgbClr val="0000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A188A60-6D9F-45C1-9CDD-28DB3F7F7C23}"/>
              </a:ext>
            </a:extLst>
          </p:cNvPr>
          <p:cNvSpPr/>
          <p:nvPr/>
        </p:nvSpPr>
        <p:spPr>
          <a:xfrm>
            <a:off x="7179920" y="2754580"/>
            <a:ext cx="108000" cy="108000"/>
          </a:xfrm>
          <a:prstGeom prst="ellipse">
            <a:avLst/>
          </a:prstGeom>
          <a:solidFill>
            <a:srgbClr val="0000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CB921A4-20D7-4CF2-9050-0893E18457BD}"/>
              </a:ext>
            </a:extLst>
          </p:cNvPr>
          <p:cNvSpPr/>
          <p:nvPr/>
        </p:nvSpPr>
        <p:spPr>
          <a:xfrm>
            <a:off x="3773704" y="2750559"/>
            <a:ext cx="108000" cy="108000"/>
          </a:xfrm>
          <a:prstGeom prst="ellipse">
            <a:avLst/>
          </a:prstGeom>
          <a:solidFill>
            <a:srgbClr val="0000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2CF495D2-5701-4A72-B227-3E4CF3D009DB}"/>
              </a:ext>
            </a:extLst>
          </p:cNvPr>
          <p:cNvSpPr/>
          <p:nvPr/>
        </p:nvSpPr>
        <p:spPr>
          <a:xfrm>
            <a:off x="8104480" y="3707080"/>
            <a:ext cx="108000" cy="108000"/>
          </a:xfrm>
          <a:prstGeom prst="ellipse">
            <a:avLst/>
          </a:prstGeom>
          <a:solidFill>
            <a:srgbClr val="0000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50FE318-6EE9-43A4-A7A2-3273028B447C}"/>
              </a:ext>
            </a:extLst>
          </p:cNvPr>
          <p:cNvSpPr/>
          <p:nvPr/>
        </p:nvSpPr>
        <p:spPr>
          <a:xfrm>
            <a:off x="4662856" y="3735680"/>
            <a:ext cx="108000" cy="108000"/>
          </a:xfrm>
          <a:prstGeom prst="ellipse">
            <a:avLst/>
          </a:prstGeom>
          <a:solidFill>
            <a:srgbClr val="0000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350A953-BFE5-405E-A31F-9389547B00D7}"/>
              </a:ext>
            </a:extLst>
          </p:cNvPr>
          <p:cNvSpPr txBox="1"/>
          <p:nvPr/>
        </p:nvSpPr>
        <p:spPr>
          <a:xfrm>
            <a:off x="1274949" y="4438646"/>
            <a:ext cx="60129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A, B, C, G, E, G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3885D2E-18C0-4ACD-B52B-4C41957709AC}"/>
              </a:ext>
            </a:extLst>
          </p:cNvPr>
          <p:cNvSpPr txBox="1"/>
          <p:nvPr/>
        </p:nvSpPr>
        <p:spPr>
          <a:xfrm>
            <a:off x="1274949" y="5065852"/>
            <a:ext cx="90984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AB, BC, CG, GE, ED, DA, DC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192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1"/>
      <p:bldP spid="29" grpId="1"/>
      <p:bldP spid="30" grpId="1"/>
      <p:bldP spid="31" grpId="1"/>
      <p:bldP spid="32" grpId="1"/>
      <p:bldP spid="33" grpId="1"/>
      <p:bldP spid="34" grpId="1" animBg="1"/>
      <p:bldP spid="35" grpId="1" animBg="1"/>
      <p:bldP spid="36" grpId="1" animBg="1"/>
      <p:bldP spid="37" grpId="1" animBg="1"/>
      <p:bldP spid="38" grpId="1" animBg="1"/>
      <p:bldP spid="39" grpId="1" animBg="1"/>
      <p:bldP spid="40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hildhood For PowerPoint Miscellaneous Download Backgrounds for Powerpoint  Templates - PPT Backgrounds">
            <a:extLst>
              <a:ext uri="{FF2B5EF4-FFF2-40B4-BE49-F238E27FC236}">
                <a16:creationId xmlns:a16="http://schemas.microsoft.com/office/drawing/2014/main" id="{B27AF6F3-6C39-43A9-B2E8-1D2571213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1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C3B9FA9-389C-4F47-8D37-4AE89F91AB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8878" y="4612938"/>
            <a:ext cx="2227733" cy="222773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3960B338-3DC1-436F-B474-97D4685F0C85}"/>
              </a:ext>
            </a:extLst>
          </p:cNvPr>
          <p:cNvGrpSpPr/>
          <p:nvPr/>
        </p:nvGrpSpPr>
        <p:grpSpPr>
          <a:xfrm>
            <a:off x="2178670" y="389199"/>
            <a:ext cx="6895209" cy="565272"/>
            <a:chOff x="-5089601" y="382608"/>
            <a:chExt cx="5620272" cy="595335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6A495439-D16A-419E-A79B-B8D6D8D4C2A9}"/>
                </a:ext>
              </a:extLst>
            </p:cNvPr>
            <p:cNvSpPr/>
            <p:nvPr/>
          </p:nvSpPr>
          <p:spPr>
            <a:xfrm>
              <a:off x="-5089599" y="382608"/>
              <a:ext cx="5620270" cy="595335"/>
            </a:xfrm>
            <a:prstGeom prst="roundRect">
              <a:avLst>
                <a:gd name="adj" fmla="val 49773"/>
              </a:avLst>
            </a:prstGeom>
            <a:grpFill/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sz="32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sz="32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32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32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32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MN </a:t>
              </a:r>
              <a:r>
                <a:rPr lang="en-US" sz="32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sz="32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lang="en-US" sz="32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6cm: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50B14AEB-7256-4D61-9357-BBCD1804F6BC}"/>
                </a:ext>
              </a:extLst>
            </p:cNvPr>
            <p:cNvSpPr/>
            <p:nvPr/>
          </p:nvSpPr>
          <p:spPr>
            <a:xfrm>
              <a:off x="-5089601" y="397894"/>
              <a:ext cx="417186" cy="522169"/>
            </a:xfrm>
            <a:prstGeom prst="ellipse">
              <a:avLst/>
            </a:prstGeom>
            <a:solidFill>
              <a:schemeClr val="accent3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C83E6B4F-D9B1-46C1-ACB2-B8BBE4AAFF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9478" r="13829" b="12724"/>
          <a:stretch/>
        </p:blipFill>
        <p:spPr>
          <a:xfrm>
            <a:off x="1584936" y="1358974"/>
            <a:ext cx="8623516" cy="45876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3" name="Oval 42">
            <a:extLst>
              <a:ext uri="{FF2B5EF4-FFF2-40B4-BE49-F238E27FC236}">
                <a16:creationId xmlns:a16="http://schemas.microsoft.com/office/drawing/2014/main" id="{41554AD1-0523-4B9F-A201-C1A128383021}"/>
              </a:ext>
            </a:extLst>
          </p:cNvPr>
          <p:cNvSpPr/>
          <p:nvPr/>
        </p:nvSpPr>
        <p:spPr>
          <a:xfrm>
            <a:off x="3467174" y="2719665"/>
            <a:ext cx="100584" cy="100584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CC84191B-D858-4AC3-A6C6-3C762E086F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778" b="83472" l="82362" r="96900">
                        <a14:foregroundMark x1="91144" y1="63333" x2="91144" y2="63333"/>
                        <a14:foregroundMark x1="96974" y1="65833" x2="96974" y2="65833"/>
                        <a14:foregroundMark x1="90849" y1="62500" x2="90849" y2="62500"/>
                        <a14:foregroundMark x1="94022" y1="82222" x2="94022" y2="82222"/>
                        <a14:foregroundMark x1="87749" y1="83472" x2="87749" y2="83472"/>
                        <a14:foregroundMark x1="86421" y1="83056" x2="86421" y2="83056"/>
                        <a14:foregroundMark x1="85756" y1="83194" x2="85756" y2="83194"/>
                      </a14:backgroundRemoval>
                    </a14:imgEffect>
                  </a14:imgLayer>
                </a14:imgProps>
              </a:ext>
            </a:extLst>
          </a:blip>
          <a:srcRect l="80733" t="49131" r="1728" b="13170"/>
          <a:stretch/>
        </p:blipFill>
        <p:spPr>
          <a:xfrm>
            <a:off x="9614225" y="3891228"/>
            <a:ext cx="2384799" cy="2723814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0098774A-C90B-49CA-9E0F-0180C1E96347}"/>
              </a:ext>
            </a:extLst>
          </p:cNvPr>
          <p:cNvSpPr txBox="1"/>
          <p:nvPr/>
        </p:nvSpPr>
        <p:spPr>
          <a:xfrm>
            <a:off x="3278038" y="2159221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9E752AF3-4F7E-4DAE-8442-D34EAB2620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46" b="88506" l="5024" r="95455">
                        <a14:foregroundMark x1="5024" y1="52874" x2="5024" y2="52874"/>
                        <a14:foregroundMark x1="88397" y1="51724" x2="88397" y2="51724"/>
                        <a14:foregroundMark x1="95455" y1="64368" x2="95455" y2="643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79724" y="2766003"/>
            <a:ext cx="8052483" cy="662997"/>
          </a:xfrm>
          <a:prstGeom prst="rect">
            <a:avLst/>
          </a:prstGeom>
        </p:spPr>
      </p:pic>
      <p:sp>
        <p:nvSpPr>
          <p:cNvPr id="47" name="Oval 46">
            <a:extLst>
              <a:ext uri="{FF2B5EF4-FFF2-40B4-BE49-F238E27FC236}">
                <a16:creationId xmlns:a16="http://schemas.microsoft.com/office/drawing/2014/main" id="{7D0C636F-6CC0-422E-82BF-FB32D5C1796C}"/>
              </a:ext>
            </a:extLst>
          </p:cNvPr>
          <p:cNvSpPr/>
          <p:nvPr/>
        </p:nvSpPr>
        <p:spPr>
          <a:xfrm>
            <a:off x="7091680" y="2719665"/>
            <a:ext cx="100584" cy="100584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BF97602-9837-478B-8720-C0FB8302202A}"/>
              </a:ext>
            </a:extLst>
          </p:cNvPr>
          <p:cNvSpPr txBox="1"/>
          <p:nvPr/>
        </p:nvSpPr>
        <p:spPr>
          <a:xfrm>
            <a:off x="6850365" y="2110525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B81430D-890E-4448-B3D4-9AA2C4A6C681}"/>
              </a:ext>
            </a:extLst>
          </p:cNvPr>
          <p:cNvCxnSpPr>
            <a:cxnSpLocks/>
          </p:cNvCxnSpPr>
          <p:nvPr/>
        </p:nvCxnSpPr>
        <p:spPr>
          <a:xfrm>
            <a:off x="3480661" y="2776396"/>
            <a:ext cx="3611019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>
            <a:extLst>
              <a:ext uri="{FF2B5EF4-FFF2-40B4-BE49-F238E27FC236}">
                <a16:creationId xmlns:a16="http://schemas.microsoft.com/office/drawing/2014/main" id="{73B86D48-6767-4508-8560-8040CA18BE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781" b="90438" l="2778" r="90000">
                        <a14:foregroundMark x1="51111" y1="4781" x2="51111" y2="4781"/>
                        <a14:foregroundMark x1="2778" y1="80478" x2="2778" y2="80478"/>
                        <a14:foregroundMark x1="32222" y1="90438" x2="32222" y2="90438"/>
                        <a14:foregroundMark x1="88889" y1="19522" x2="88889" y2="19522"/>
                        <a14:foregroundMark x1="68333" y1="4781" x2="68333" y2="4781"/>
                        <a14:foregroundMark x1="57778" y1="13944" x2="57778" y2="13944"/>
                        <a14:foregroundMark x1="34444" y1="25896" x2="34444" y2="25896"/>
                        <a14:foregroundMark x1="25000" y1="25100" x2="25000" y2="25100"/>
                        <a14:foregroundMark x1="25000" y1="25100" x2="25000" y2="25100"/>
                        <a14:foregroundMark x1="23889" y1="25498" x2="23889" y2="25498"/>
                        <a14:foregroundMark x1="37778" y1="25498" x2="37778" y2="25498"/>
                        <a14:foregroundMark x1="90000" y1="42629" x2="90000" y2="42629"/>
                        <a14:backgroundMark x1="92222" y1="25100" x2="92222" y2="25100"/>
                        <a14:backgroundMark x1="70556" y1="25498" x2="70556" y2="25498"/>
                        <a14:backgroundMark x1="15556" y1="25498" x2="15556" y2="25498"/>
                        <a14:backgroundMark x1="36667" y1="24701" x2="36667" y2="24701"/>
                        <a14:backgroundMark x1="18333" y1="25100" x2="18333" y2="25100"/>
                        <a14:backgroundMark x1="70556" y1="24303" x2="70556" y2="243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3007" y="2965448"/>
            <a:ext cx="1349501" cy="188180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87D8F48-ECA0-47AB-854B-232E437B4AC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406" b="89840" l="3088" r="89549">
                        <a14:foregroundMark x1="45606" y1="4545" x2="45606" y2="4545"/>
                        <a14:foregroundMark x1="9264" y1="18182" x2="9264" y2="18182"/>
                        <a14:foregroundMark x1="3088" y1="19519" x2="3088" y2="19519"/>
                        <a14:foregroundMark x1="89786" y1="66310" x2="89786" y2="66310"/>
                        <a14:foregroundMark x1="44418" y1="2406" x2="44418" y2="2406"/>
                        <a14:foregroundMark x1="65083" y1="10428" x2="65083" y2="10428"/>
                        <a14:foregroundMark x1="80760" y1="8556" x2="80760" y2="8556"/>
                        <a14:foregroundMark x1="76485" y1="9893" x2="76485" y2="9893"/>
                        <a14:backgroundMark x1="75772" y1="39572" x2="75772" y2="39572"/>
                        <a14:backgroundMark x1="75297" y1="27807" x2="75297" y2="27807"/>
                        <a14:backgroundMark x1="74822" y1="22995" x2="74822" y2="22995"/>
                        <a14:backgroundMark x1="74822" y1="40107" x2="74822" y2="40107"/>
                        <a14:backgroundMark x1="75297" y1="44118" x2="75297" y2="44118"/>
                        <a14:backgroundMark x1="75534" y1="52406" x2="75059" y2="52674"/>
                        <a14:backgroundMark x1="38242" y1="55615" x2="38242" y2="556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75752" y="2463146"/>
            <a:ext cx="1690908" cy="15021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33B70FEE-82AE-43D8-B538-5AEE9CF0E76C}"/>
              </a:ext>
            </a:extLst>
          </p:cNvPr>
          <p:cNvSpPr txBox="1"/>
          <p:nvPr/>
        </p:nvSpPr>
        <p:spPr>
          <a:xfrm>
            <a:off x="4807796" y="2127985"/>
            <a:ext cx="1009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cm</a:t>
            </a:r>
          </a:p>
        </p:txBody>
      </p:sp>
    </p:spTree>
    <p:extLst>
      <p:ext uri="{BB962C8B-B14F-4D97-AF65-F5344CB8AC3E}">
        <p14:creationId xmlns:p14="http://schemas.microsoft.com/office/powerpoint/2010/main" val="2476353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 L 0.29765 0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83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5" grpId="0"/>
      <p:bldP spid="47" grpId="0" animBg="1"/>
      <p:bldP spid="48" grpId="0"/>
      <p:bldP spid="5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2" descr="Childhood For PowerPoint Miscellaneous Download Backgrounds for Powerpoint  Templates - PPT Backgrounds">
            <a:extLst>
              <a:ext uri="{FF2B5EF4-FFF2-40B4-BE49-F238E27FC236}">
                <a16:creationId xmlns:a16="http://schemas.microsoft.com/office/drawing/2014/main" id="{4FA9BEB2-2BCE-4EC1-B54E-A7544D226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1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9D973E53-F543-4193-88C7-91790E82C2A6}"/>
              </a:ext>
            </a:extLst>
          </p:cNvPr>
          <p:cNvGrpSpPr/>
          <p:nvPr/>
        </p:nvGrpSpPr>
        <p:grpSpPr>
          <a:xfrm>
            <a:off x="2827184" y="243952"/>
            <a:ext cx="2030748" cy="660761"/>
            <a:chOff x="-2676201" y="382608"/>
            <a:chExt cx="1561323" cy="794807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9280069E-5695-402E-B914-4255D0AA8548}"/>
                </a:ext>
              </a:extLst>
            </p:cNvPr>
            <p:cNvSpPr/>
            <p:nvPr/>
          </p:nvSpPr>
          <p:spPr>
            <a:xfrm>
              <a:off x="-2676198" y="382608"/>
              <a:ext cx="1561320" cy="794807"/>
            </a:xfrm>
            <a:prstGeom prst="roundRect">
              <a:avLst>
                <a:gd name="adj" fmla="val 49773"/>
              </a:avLst>
            </a:prstGeom>
            <a:grpFill/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49E2D9A-017D-47D4-92C1-4334ED161181}"/>
                </a:ext>
              </a:extLst>
            </p:cNvPr>
            <p:cNvSpPr/>
            <p:nvPr/>
          </p:nvSpPr>
          <p:spPr>
            <a:xfrm>
              <a:off x="-2676201" y="400460"/>
              <a:ext cx="452099" cy="742038"/>
            </a:xfrm>
            <a:prstGeom prst="ellipse">
              <a:avLst/>
            </a:prstGeom>
            <a:solidFill>
              <a:schemeClr val="accent3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6DEFCAE-3DCA-4ED7-A1B7-BE25AFAA2C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001" b="33335"/>
          <a:stretch/>
        </p:blipFill>
        <p:spPr>
          <a:xfrm>
            <a:off x="1708015" y="1496263"/>
            <a:ext cx="3414389" cy="23775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9DE9AC-A507-4811-B22A-055EF566DE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7598" y="1711805"/>
            <a:ext cx="1889924" cy="230143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0F71C6-D431-472B-834C-584B733382C4}"/>
              </a:ext>
            </a:extLst>
          </p:cNvPr>
          <p:cNvCxnSpPr>
            <a:cxnSpLocks/>
          </p:cNvCxnSpPr>
          <p:nvPr/>
        </p:nvCxnSpPr>
        <p:spPr>
          <a:xfrm>
            <a:off x="6096000" y="1300480"/>
            <a:ext cx="0" cy="437896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0CD7E43-130F-487D-9CA4-EF548C4DEF80}"/>
              </a:ext>
            </a:extLst>
          </p:cNvPr>
          <p:cNvSpPr txBox="1"/>
          <p:nvPr/>
        </p:nvSpPr>
        <p:spPr>
          <a:xfrm>
            <a:off x="853605" y="1711805"/>
            <a:ext cx="761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68169B-DF33-45E2-A1D8-17180D130050}"/>
              </a:ext>
            </a:extLst>
          </p:cNvPr>
          <p:cNvSpPr txBox="1"/>
          <p:nvPr/>
        </p:nvSpPr>
        <p:spPr>
          <a:xfrm>
            <a:off x="6431596" y="1711804"/>
            <a:ext cx="761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D7E3AC9-07B2-4724-8343-96C8A2E6FC0E}"/>
              </a:ext>
            </a:extLst>
          </p:cNvPr>
          <p:cNvGrpSpPr/>
          <p:nvPr/>
        </p:nvGrpSpPr>
        <p:grpSpPr>
          <a:xfrm>
            <a:off x="1172388" y="4270401"/>
            <a:ext cx="4405451" cy="526303"/>
            <a:chOff x="3065703" y="3745168"/>
            <a:chExt cx="4405451" cy="52630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787F2D4-AFCB-454A-A278-E4B2AEC60718}"/>
                </a:ext>
              </a:extLst>
            </p:cNvPr>
            <p:cNvSpPr txBox="1"/>
            <p:nvPr/>
          </p:nvSpPr>
          <p:spPr>
            <a:xfrm>
              <a:off x="3065703" y="3779028"/>
              <a:ext cx="440545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endPara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8AFAD0C1-ED1B-476A-A309-05D29EDD136D}"/>
                </a:ext>
              </a:extLst>
            </p:cNvPr>
            <p:cNvSpPr/>
            <p:nvPr/>
          </p:nvSpPr>
          <p:spPr>
            <a:xfrm>
              <a:off x="3781111" y="3745168"/>
              <a:ext cx="549720" cy="523221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BD9A7EA-BA98-47FF-BDE3-FC2FBCE16C01}"/>
              </a:ext>
            </a:extLst>
          </p:cNvPr>
          <p:cNvGrpSpPr/>
          <p:nvPr/>
        </p:nvGrpSpPr>
        <p:grpSpPr>
          <a:xfrm>
            <a:off x="1857316" y="4278488"/>
            <a:ext cx="729576" cy="525294"/>
            <a:chOff x="8226352" y="4775661"/>
            <a:chExt cx="729576" cy="525294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CAF0BED4-98CB-4E63-81BD-3391B48B4F33}"/>
                </a:ext>
              </a:extLst>
            </p:cNvPr>
            <p:cNvSpPr/>
            <p:nvPr/>
          </p:nvSpPr>
          <p:spPr>
            <a:xfrm>
              <a:off x="8260297" y="4777734"/>
              <a:ext cx="549720" cy="523221"/>
            </a:xfrm>
            <a:prstGeom prst="roundRect">
              <a:avLst/>
            </a:prstGeom>
            <a:solidFill>
              <a:srgbClr val="99FF66"/>
            </a:solidFill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000" b="1" dirty="0">
                <a:solidFill>
                  <a:srgbClr val="1A262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977A15C-8D4A-4505-8DE8-5B618A88231F}"/>
                </a:ext>
              </a:extLst>
            </p:cNvPr>
            <p:cNvSpPr txBox="1"/>
            <p:nvPr/>
          </p:nvSpPr>
          <p:spPr>
            <a:xfrm>
              <a:off x="8226352" y="4775661"/>
              <a:ext cx="72957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1A262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1D8C56B-81EE-4CAE-BB97-6F52E39FDAA4}"/>
              </a:ext>
            </a:extLst>
          </p:cNvPr>
          <p:cNvGrpSpPr/>
          <p:nvPr/>
        </p:nvGrpSpPr>
        <p:grpSpPr>
          <a:xfrm>
            <a:off x="1172388" y="4950249"/>
            <a:ext cx="4009608" cy="526303"/>
            <a:chOff x="3065703" y="3745168"/>
            <a:chExt cx="4009608" cy="526303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DD9B163-F2FD-459F-919A-2565B78FD216}"/>
                </a:ext>
              </a:extLst>
            </p:cNvPr>
            <p:cNvSpPr txBox="1"/>
            <p:nvPr/>
          </p:nvSpPr>
          <p:spPr>
            <a:xfrm>
              <a:off x="3065703" y="3779028"/>
              <a:ext cx="400960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tứ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endPara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9AC86B44-7DCC-4221-A54F-ACC7B09125F4}"/>
                </a:ext>
              </a:extLst>
            </p:cNvPr>
            <p:cNvSpPr/>
            <p:nvPr/>
          </p:nvSpPr>
          <p:spPr>
            <a:xfrm>
              <a:off x="3781111" y="3745168"/>
              <a:ext cx="549720" cy="523221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20F7CF8-6E7C-46D0-8F33-04A4978CF90C}"/>
              </a:ext>
            </a:extLst>
          </p:cNvPr>
          <p:cNvGrpSpPr/>
          <p:nvPr/>
        </p:nvGrpSpPr>
        <p:grpSpPr>
          <a:xfrm>
            <a:off x="1857316" y="4958336"/>
            <a:ext cx="729576" cy="525294"/>
            <a:chOff x="8226352" y="4775661"/>
            <a:chExt cx="729576" cy="525294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53E2EAC7-8E92-4152-8C16-34F2CA2EDAFD}"/>
                </a:ext>
              </a:extLst>
            </p:cNvPr>
            <p:cNvSpPr/>
            <p:nvPr/>
          </p:nvSpPr>
          <p:spPr>
            <a:xfrm>
              <a:off x="8260297" y="4777734"/>
              <a:ext cx="549720" cy="523221"/>
            </a:xfrm>
            <a:prstGeom prst="roundRect">
              <a:avLst/>
            </a:prstGeom>
            <a:solidFill>
              <a:srgbClr val="99FF66"/>
            </a:solidFill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000" b="1" dirty="0">
                <a:solidFill>
                  <a:srgbClr val="1A262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A7D0546-8C5D-47F9-9132-A2AF9F93A297}"/>
                </a:ext>
              </a:extLst>
            </p:cNvPr>
            <p:cNvSpPr txBox="1"/>
            <p:nvPr/>
          </p:nvSpPr>
          <p:spPr>
            <a:xfrm>
              <a:off x="8226352" y="4775661"/>
              <a:ext cx="72957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1A262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39ED700-BEE9-4395-98FA-3DD25785D419}"/>
              </a:ext>
            </a:extLst>
          </p:cNvPr>
          <p:cNvGrpSpPr/>
          <p:nvPr/>
        </p:nvGrpSpPr>
        <p:grpSpPr>
          <a:xfrm>
            <a:off x="7356118" y="4236542"/>
            <a:ext cx="3603042" cy="526303"/>
            <a:chOff x="3065703" y="3745168"/>
            <a:chExt cx="3603042" cy="526303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42A7519-3E07-459E-9FC7-590C988F9C48}"/>
                </a:ext>
              </a:extLst>
            </p:cNvPr>
            <p:cNvSpPr txBox="1"/>
            <p:nvPr/>
          </p:nvSpPr>
          <p:spPr>
            <a:xfrm>
              <a:off x="3065703" y="3779028"/>
              <a:ext cx="360304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trụ</a:t>
              </a:r>
              <a:endPara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03FF9F42-4D16-43FA-91EF-41ABEE5C2B36}"/>
                </a:ext>
              </a:extLst>
            </p:cNvPr>
            <p:cNvSpPr/>
            <p:nvPr/>
          </p:nvSpPr>
          <p:spPr>
            <a:xfrm>
              <a:off x="3781111" y="3745168"/>
              <a:ext cx="549720" cy="523221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750BAD1-EC28-4790-8691-65CB73FC3B16}"/>
              </a:ext>
            </a:extLst>
          </p:cNvPr>
          <p:cNvGrpSpPr/>
          <p:nvPr/>
        </p:nvGrpSpPr>
        <p:grpSpPr>
          <a:xfrm>
            <a:off x="8041046" y="4244629"/>
            <a:ext cx="729576" cy="525294"/>
            <a:chOff x="8226352" y="4775661"/>
            <a:chExt cx="729576" cy="525294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1ABF04A9-B070-4528-93A5-449E6B2C9443}"/>
                </a:ext>
              </a:extLst>
            </p:cNvPr>
            <p:cNvSpPr/>
            <p:nvPr/>
          </p:nvSpPr>
          <p:spPr>
            <a:xfrm>
              <a:off x="8260297" y="4777734"/>
              <a:ext cx="549720" cy="523221"/>
            </a:xfrm>
            <a:prstGeom prst="roundRect">
              <a:avLst/>
            </a:prstGeom>
            <a:solidFill>
              <a:srgbClr val="99FF66"/>
            </a:solidFill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000" b="1" dirty="0">
                <a:solidFill>
                  <a:srgbClr val="1A262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477DF8D-6759-430D-8820-F01EEBA0686A}"/>
                </a:ext>
              </a:extLst>
            </p:cNvPr>
            <p:cNvSpPr txBox="1"/>
            <p:nvPr/>
          </p:nvSpPr>
          <p:spPr>
            <a:xfrm>
              <a:off x="8226352" y="4775661"/>
              <a:ext cx="72957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1A262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E1217D9-4067-4E61-8577-A25221E572DE}"/>
              </a:ext>
            </a:extLst>
          </p:cNvPr>
          <p:cNvGrpSpPr/>
          <p:nvPr/>
        </p:nvGrpSpPr>
        <p:grpSpPr>
          <a:xfrm>
            <a:off x="7356118" y="4916390"/>
            <a:ext cx="3753480" cy="526303"/>
            <a:chOff x="3065703" y="3745168"/>
            <a:chExt cx="3753480" cy="526303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04A8B4F-2421-4456-966A-458F7ADB2B9D}"/>
                </a:ext>
              </a:extLst>
            </p:cNvPr>
            <p:cNvSpPr txBox="1"/>
            <p:nvPr/>
          </p:nvSpPr>
          <p:spPr>
            <a:xfrm>
              <a:off x="3065703" y="3779028"/>
              <a:ext cx="375348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endPara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4176F4F-05B3-4E24-A266-AE5B4C70814E}"/>
                </a:ext>
              </a:extLst>
            </p:cNvPr>
            <p:cNvSpPr/>
            <p:nvPr/>
          </p:nvSpPr>
          <p:spPr>
            <a:xfrm>
              <a:off x="3781111" y="3745168"/>
              <a:ext cx="549720" cy="523221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9B611D5-7573-4857-967E-F51FD7042D57}"/>
              </a:ext>
            </a:extLst>
          </p:cNvPr>
          <p:cNvGrpSpPr/>
          <p:nvPr/>
        </p:nvGrpSpPr>
        <p:grpSpPr>
          <a:xfrm>
            <a:off x="8041046" y="4924477"/>
            <a:ext cx="729576" cy="525294"/>
            <a:chOff x="8226352" y="4775661"/>
            <a:chExt cx="729576" cy="525294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B232F0CD-0312-4831-B004-D74F9ED15446}"/>
                </a:ext>
              </a:extLst>
            </p:cNvPr>
            <p:cNvSpPr/>
            <p:nvPr/>
          </p:nvSpPr>
          <p:spPr>
            <a:xfrm>
              <a:off x="8260297" y="4777734"/>
              <a:ext cx="549720" cy="523221"/>
            </a:xfrm>
            <a:prstGeom prst="roundRect">
              <a:avLst/>
            </a:prstGeom>
            <a:solidFill>
              <a:srgbClr val="99FF66"/>
            </a:solidFill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000" b="1" dirty="0">
                <a:solidFill>
                  <a:srgbClr val="1A262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A539B2A-F82E-4049-BC09-987B72CF42E5}"/>
                </a:ext>
              </a:extLst>
            </p:cNvPr>
            <p:cNvSpPr txBox="1"/>
            <p:nvPr/>
          </p:nvSpPr>
          <p:spPr>
            <a:xfrm>
              <a:off x="8226352" y="4775661"/>
              <a:ext cx="72957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1A262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2" descr="Childhood For PowerPoint Miscellaneous Download Backgrounds for Powerpoint  Templates - PPT Backgrounds">
            <a:extLst>
              <a:ext uri="{FF2B5EF4-FFF2-40B4-BE49-F238E27FC236}">
                <a16:creationId xmlns:a16="http://schemas.microsoft.com/office/drawing/2014/main" id="{AA361938-0156-452C-81A0-5EC3F90A7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1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9D973E53-F543-4193-88C7-91790E82C2A6}"/>
              </a:ext>
            </a:extLst>
          </p:cNvPr>
          <p:cNvGrpSpPr/>
          <p:nvPr/>
        </p:nvGrpSpPr>
        <p:grpSpPr>
          <a:xfrm>
            <a:off x="1724193" y="355238"/>
            <a:ext cx="9552796" cy="587289"/>
            <a:chOff x="-2457298" y="382607"/>
            <a:chExt cx="7344584" cy="70643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9280069E-5695-402E-B914-4255D0AA8548}"/>
                </a:ext>
              </a:extLst>
            </p:cNvPr>
            <p:cNvSpPr/>
            <p:nvPr/>
          </p:nvSpPr>
          <p:spPr>
            <a:xfrm>
              <a:off x="-2457298" y="382607"/>
              <a:ext cx="7344584" cy="706430"/>
            </a:xfrm>
            <a:prstGeom prst="roundRect">
              <a:avLst>
                <a:gd name="adj" fmla="val 49773"/>
              </a:avLst>
            </a:prstGeom>
            <a:grpFill/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gấp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khúc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ABCDEG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49E2D9A-017D-47D4-92C1-4334ED161181}"/>
                </a:ext>
              </a:extLst>
            </p:cNvPr>
            <p:cNvSpPr/>
            <p:nvPr/>
          </p:nvSpPr>
          <p:spPr>
            <a:xfrm>
              <a:off x="-2385118" y="382607"/>
              <a:ext cx="447097" cy="706430"/>
            </a:xfrm>
            <a:prstGeom prst="ellipse">
              <a:avLst/>
            </a:prstGeom>
            <a:solidFill>
              <a:schemeClr val="accent3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B92A5E72-F05C-481D-A0DE-1726674F3F30}"/>
              </a:ext>
            </a:extLst>
          </p:cNvPr>
          <p:cNvSpPr txBox="1"/>
          <p:nvPr/>
        </p:nvSpPr>
        <p:spPr>
          <a:xfrm>
            <a:off x="2323513" y="3494356"/>
            <a:ext cx="7219692" cy="2046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spcBef>
                <a:spcPts val="600"/>
              </a:spcBef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ABCDEG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spcBef>
                <a:spcPts val="600"/>
              </a:spcBef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+ 1 + 1 + 4 + 2 = 11 (cm)</a:t>
            </a:r>
          </a:p>
          <a:p>
            <a:pPr algn="ctr">
              <a:spcBef>
                <a:spcPts val="600"/>
              </a:spcBef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11 cm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9768D14-FB00-40EE-93BA-FBE025998969}"/>
              </a:ext>
            </a:extLst>
          </p:cNvPr>
          <p:cNvGrpSpPr/>
          <p:nvPr/>
        </p:nvGrpSpPr>
        <p:grpSpPr>
          <a:xfrm>
            <a:off x="2629909" y="1529359"/>
            <a:ext cx="7405674" cy="1475479"/>
            <a:chOff x="2839459" y="1291234"/>
            <a:chExt cx="7405674" cy="1475479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52D8A8B3-1C0F-4A2B-9BBE-B03D1620FFC5}"/>
                </a:ext>
              </a:extLst>
            </p:cNvPr>
            <p:cNvCxnSpPr/>
            <p:nvPr/>
          </p:nvCxnSpPr>
          <p:spPr>
            <a:xfrm>
              <a:off x="3037840" y="2243305"/>
              <a:ext cx="1971040" cy="0"/>
            </a:xfrm>
            <a:prstGeom prst="line">
              <a:avLst/>
            </a:prstGeom>
            <a:ln w="381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13AC7CC-4BC2-4EE8-A62E-EA4DA511A5C6}"/>
                </a:ext>
              </a:extLst>
            </p:cNvPr>
            <p:cNvCxnSpPr>
              <a:cxnSpLocks/>
            </p:cNvCxnSpPr>
            <p:nvPr/>
          </p:nvCxnSpPr>
          <p:spPr>
            <a:xfrm>
              <a:off x="5882640" y="2243305"/>
              <a:ext cx="2590800" cy="0"/>
            </a:xfrm>
            <a:prstGeom prst="line">
              <a:avLst/>
            </a:prstGeom>
            <a:ln w="381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34BB089-35E4-4DE2-A694-5E21FDBB19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08880" y="1778000"/>
              <a:ext cx="447040" cy="465305"/>
            </a:xfrm>
            <a:prstGeom prst="line">
              <a:avLst/>
            </a:prstGeom>
            <a:ln w="381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20A6A8C-0352-4F0B-BE30-969700055FF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55920" y="1778000"/>
              <a:ext cx="421217" cy="465305"/>
            </a:xfrm>
            <a:prstGeom prst="line">
              <a:avLst/>
            </a:prstGeom>
            <a:ln w="381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44680B0-A94E-43B8-8987-10573DD1048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73441" y="1778000"/>
              <a:ext cx="1279314" cy="465305"/>
            </a:xfrm>
            <a:prstGeom prst="line">
              <a:avLst/>
            </a:prstGeom>
            <a:ln w="381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3CE8B05-67E9-4764-8EF0-C01C72FE1E4B}"/>
                </a:ext>
              </a:extLst>
            </p:cNvPr>
            <p:cNvSpPr/>
            <p:nvPr/>
          </p:nvSpPr>
          <p:spPr>
            <a:xfrm>
              <a:off x="2979920" y="2204035"/>
              <a:ext cx="90000" cy="90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58D1DC4D-1B9F-41A0-A800-3ABB684C360C}"/>
                </a:ext>
              </a:extLst>
            </p:cNvPr>
            <p:cNvSpPr/>
            <p:nvPr/>
          </p:nvSpPr>
          <p:spPr>
            <a:xfrm>
              <a:off x="4964398" y="2204035"/>
              <a:ext cx="90000" cy="90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25D1B04-F6DF-4280-B070-02C6C751CD90}"/>
                </a:ext>
              </a:extLst>
            </p:cNvPr>
            <p:cNvSpPr/>
            <p:nvPr/>
          </p:nvSpPr>
          <p:spPr>
            <a:xfrm>
              <a:off x="5410920" y="1742889"/>
              <a:ext cx="90000" cy="90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4A3F6548-5F92-4274-8E52-38640D265F8A}"/>
                </a:ext>
              </a:extLst>
            </p:cNvPr>
            <p:cNvSpPr/>
            <p:nvPr/>
          </p:nvSpPr>
          <p:spPr>
            <a:xfrm>
              <a:off x="5832137" y="2188416"/>
              <a:ext cx="90000" cy="90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0BDE429-336D-4746-A3D5-2A408F354657}"/>
                </a:ext>
              </a:extLst>
            </p:cNvPr>
            <p:cNvSpPr/>
            <p:nvPr/>
          </p:nvSpPr>
          <p:spPr>
            <a:xfrm>
              <a:off x="8428441" y="2198305"/>
              <a:ext cx="90000" cy="90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02B278B-B550-4D64-9B22-F75D8DDA0D95}"/>
                </a:ext>
              </a:extLst>
            </p:cNvPr>
            <p:cNvSpPr/>
            <p:nvPr/>
          </p:nvSpPr>
          <p:spPr>
            <a:xfrm>
              <a:off x="9728893" y="1736692"/>
              <a:ext cx="90000" cy="90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A25A7F1-E7F9-41F5-911C-133B7EA4DF64}"/>
                </a:ext>
              </a:extLst>
            </p:cNvPr>
            <p:cNvSpPr txBox="1"/>
            <p:nvPr/>
          </p:nvSpPr>
          <p:spPr>
            <a:xfrm>
              <a:off x="2839459" y="1779819"/>
              <a:ext cx="711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0866B4A-9374-4EB4-9E80-98D95E616F0E}"/>
                </a:ext>
              </a:extLst>
            </p:cNvPr>
            <p:cNvSpPr txBox="1"/>
            <p:nvPr/>
          </p:nvSpPr>
          <p:spPr>
            <a:xfrm>
              <a:off x="4792832" y="2305048"/>
              <a:ext cx="711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6DEFC78-D838-43AB-A24B-AAC4C38D7832}"/>
                </a:ext>
              </a:extLst>
            </p:cNvPr>
            <p:cNvSpPr txBox="1"/>
            <p:nvPr/>
          </p:nvSpPr>
          <p:spPr>
            <a:xfrm>
              <a:off x="5210937" y="1323016"/>
              <a:ext cx="711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C76BA49-663A-4863-9D5D-D637CCA5DAAB}"/>
                </a:ext>
              </a:extLst>
            </p:cNvPr>
            <p:cNvSpPr txBox="1"/>
            <p:nvPr/>
          </p:nvSpPr>
          <p:spPr>
            <a:xfrm>
              <a:off x="5740400" y="2305048"/>
              <a:ext cx="711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7A61364-D836-4D1D-9180-C23607D533B2}"/>
                </a:ext>
              </a:extLst>
            </p:cNvPr>
            <p:cNvSpPr txBox="1"/>
            <p:nvPr/>
          </p:nvSpPr>
          <p:spPr>
            <a:xfrm>
              <a:off x="8162841" y="1759140"/>
              <a:ext cx="711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8217C2F-BFFF-4DF2-899F-969B257B2818}"/>
                </a:ext>
              </a:extLst>
            </p:cNvPr>
            <p:cNvSpPr txBox="1"/>
            <p:nvPr/>
          </p:nvSpPr>
          <p:spPr>
            <a:xfrm>
              <a:off x="9533933" y="1291234"/>
              <a:ext cx="711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D48DCD9F-5DFE-49BC-A70F-719AF942AAEF}"/>
              </a:ext>
            </a:extLst>
          </p:cNvPr>
          <p:cNvSpPr txBox="1"/>
          <p:nvPr/>
        </p:nvSpPr>
        <p:spPr>
          <a:xfrm>
            <a:off x="3300906" y="2033065"/>
            <a:ext cx="104013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cm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5715313-5E08-4352-AEE0-A2AB8C3F88D0}"/>
              </a:ext>
            </a:extLst>
          </p:cNvPr>
          <p:cNvSpPr txBox="1"/>
          <p:nvPr/>
        </p:nvSpPr>
        <p:spPr>
          <a:xfrm rot="19066594">
            <a:off x="4319114" y="1869105"/>
            <a:ext cx="104013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1cm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6B19B12-D14E-4003-9519-F9C676CBAB6F}"/>
              </a:ext>
            </a:extLst>
          </p:cNvPr>
          <p:cNvSpPr txBox="1"/>
          <p:nvPr/>
        </p:nvSpPr>
        <p:spPr>
          <a:xfrm rot="2404191">
            <a:off x="5194306" y="1939858"/>
            <a:ext cx="104013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1cm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9D8BDDA-CF23-41CE-AC72-BA84F95C5317}"/>
              </a:ext>
            </a:extLst>
          </p:cNvPr>
          <p:cNvSpPr txBox="1"/>
          <p:nvPr/>
        </p:nvSpPr>
        <p:spPr>
          <a:xfrm>
            <a:off x="6619954" y="2008515"/>
            <a:ext cx="104013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4cm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6A8776E-50ED-478C-9CB9-57EF2F273C15}"/>
              </a:ext>
            </a:extLst>
          </p:cNvPr>
          <p:cNvSpPr txBox="1"/>
          <p:nvPr/>
        </p:nvSpPr>
        <p:spPr>
          <a:xfrm rot="20266244">
            <a:off x="8383099" y="1793071"/>
            <a:ext cx="104013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2cm</a:t>
            </a:r>
          </a:p>
        </p:txBody>
      </p:sp>
    </p:spTree>
    <p:extLst>
      <p:ext uri="{BB962C8B-B14F-4D97-AF65-F5344CB8AC3E}">
        <p14:creationId xmlns:p14="http://schemas.microsoft.com/office/powerpoint/2010/main" val="4188176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  <p:bldP spid="43" grpId="0"/>
      <p:bldP spid="4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163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EE0911-9285-47A8-A7D3-922D8CA1BAD8}"/>
              </a:ext>
            </a:extLst>
          </p:cNvPr>
          <p:cNvSpPr txBox="1"/>
          <p:nvPr/>
        </p:nvSpPr>
        <p:spPr>
          <a:xfrm>
            <a:off x="2447123" y="3408159"/>
            <a:ext cx="72977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49378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41AB84-3D51-466B-976F-EA9CB9CC9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62858" y="735347"/>
            <a:ext cx="12046856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1E6FD1A2-5ADF-4FBD-8A61-83C985E8B6BB}"/>
              </a:ext>
            </a:extLst>
          </p:cNvPr>
          <p:cNvSpPr txBox="1"/>
          <p:nvPr/>
        </p:nvSpPr>
        <p:spPr>
          <a:xfrm>
            <a:off x="3536494" y="1431574"/>
            <a:ext cx="5455657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DẶN DÒ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14680" y="2304034"/>
            <a:ext cx="10969670" cy="16547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1, 2, 3 VBT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97.</a:t>
            </a:r>
          </a:p>
          <a:p>
            <a:pPr>
              <a:lnSpc>
                <a:spcPct val="150000"/>
              </a:lnSpc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lường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93.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2950CC-1847-4551-A456-A571B9829A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4" name="Google Shape;189;p2">
            <a:extLst>
              <a:ext uri="{FF2B5EF4-FFF2-40B4-BE49-F238E27FC236}">
                <a16:creationId xmlns:a16="http://schemas.microsoft.com/office/drawing/2014/main" id="{7B87D555-F02D-46C6-9AE9-8CCA5F0C8340}"/>
              </a:ext>
            </a:extLst>
          </p:cNvPr>
          <p:cNvSpPr txBox="1"/>
          <p:nvPr/>
        </p:nvSpPr>
        <p:spPr>
          <a:xfrm>
            <a:off x="3054626" y="2748866"/>
            <a:ext cx="608274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i="0" u="none" strike="noStrike" cap="none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KHỞI ĐỘNG</a:t>
            </a:r>
            <a:endParaRPr sz="7200" b="1" i="0" u="none" strike="noStrike" cap="none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BC6696-B75E-4B21-AF70-3D9E7AEA33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192000" cy="6437147"/>
          </a:xfrm>
          <a:prstGeom prst="rect">
            <a:avLst/>
          </a:prstGeom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255973" y="5178354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Nhím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Nâu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Vượt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Đường</a:t>
            </a:r>
            <a:endParaRPr lang="en-US" sz="8800" b="1" cap="none" spc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53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4113F56-39E7-4943-A9F8-A5752A21E4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2192000" cy="64081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349150" y="5011688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511631" y="682382"/>
            <a:ext cx="9895115" cy="4585959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Cách</a:t>
            </a:r>
            <a:r>
              <a:rPr lang="en-US" sz="3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chơi</a:t>
            </a:r>
            <a:endParaRPr lang="en-US" sz="30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Để</a:t>
            </a:r>
            <a:r>
              <a:rPr lang="en-US" sz="3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giúp</a:t>
            </a:r>
            <a:r>
              <a:rPr lang="en-US" sz="3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nhím</a:t>
            </a:r>
            <a:r>
              <a:rPr lang="en-US" sz="3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nâu</a:t>
            </a:r>
            <a:r>
              <a:rPr lang="en-US" sz="3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vượt</a:t>
            </a:r>
            <a:r>
              <a:rPr lang="en-US" sz="3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qua con </a:t>
            </a:r>
            <a:r>
              <a:rPr lang="en-US" sz="3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đường</a:t>
            </a:r>
            <a:r>
              <a:rPr lang="en-US" sz="3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đầy</a:t>
            </a:r>
            <a:r>
              <a:rPr lang="en-US" sz="3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khó</a:t>
            </a:r>
            <a:r>
              <a:rPr lang="en-US" sz="3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khăn</a:t>
            </a:r>
            <a:r>
              <a:rPr lang="en-US" sz="3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trở</a:t>
            </a:r>
            <a:r>
              <a:rPr lang="en-US" sz="3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về</a:t>
            </a:r>
            <a:r>
              <a:rPr lang="en-US" sz="3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với</a:t>
            </a:r>
            <a:r>
              <a:rPr lang="en-US" sz="3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ngôi</a:t>
            </a:r>
            <a:r>
              <a:rPr lang="en-US" sz="3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nhà</a:t>
            </a:r>
            <a:r>
              <a:rPr lang="en-US" sz="3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mình</a:t>
            </a:r>
            <a:r>
              <a:rPr lang="en-US" sz="3000" b="1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sẽ</a:t>
            </a:r>
            <a:r>
              <a:rPr lang="en-US" sz="3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trả</a:t>
            </a:r>
            <a:r>
              <a:rPr lang="en-US" sz="3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lời</a:t>
            </a:r>
            <a:r>
              <a:rPr lang="en-US" sz="3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đúng</a:t>
            </a:r>
            <a:r>
              <a:rPr lang="en-US" sz="3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câu</a:t>
            </a:r>
            <a:r>
              <a:rPr lang="en-US" sz="3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hỏi</a:t>
            </a:r>
            <a:r>
              <a:rPr lang="en-US" sz="3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tương</a:t>
            </a:r>
            <a:r>
              <a:rPr lang="en-US" sz="3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ứng</a:t>
            </a:r>
            <a:r>
              <a:rPr lang="en-US" sz="3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để</a:t>
            </a:r>
            <a:r>
              <a:rPr lang="en-US" sz="3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vượt</a:t>
            </a:r>
            <a:r>
              <a:rPr lang="en-US" sz="3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qua </a:t>
            </a:r>
            <a:r>
              <a:rPr lang="en-US" sz="3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từng</a:t>
            </a:r>
            <a:r>
              <a:rPr lang="en-US" sz="3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chướng</a:t>
            </a:r>
            <a:r>
              <a:rPr lang="en-US" sz="3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ngại</a:t>
            </a:r>
            <a:r>
              <a:rPr lang="en-US" sz="3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vật</a:t>
            </a:r>
            <a:r>
              <a:rPr lang="en-US" sz="3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trên</a:t>
            </a:r>
            <a:r>
              <a:rPr lang="en-US" sz="3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đường</a:t>
            </a:r>
            <a:r>
              <a:rPr lang="en-US" sz="3000" b="1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Chúc</a:t>
            </a:r>
            <a:r>
              <a:rPr lang="en-US" sz="3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loại</a:t>
            </a:r>
            <a:r>
              <a:rPr lang="en-US" sz="3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bỏ</a:t>
            </a:r>
            <a:r>
              <a:rPr lang="en-US" sz="3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được</a:t>
            </a:r>
            <a:r>
              <a:rPr lang="en-US" sz="3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nhiều</a:t>
            </a:r>
            <a:r>
              <a:rPr lang="en-US" sz="3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chướng</a:t>
            </a:r>
            <a:r>
              <a:rPr lang="en-US" sz="3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ngại</a:t>
            </a:r>
            <a:r>
              <a:rPr lang="en-US" sz="3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vật</a:t>
            </a:r>
            <a:r>
              <a:rPr lang="en-US" sz="3000" b="1" dirty="0">
                <a:solidFill>
                  <a:srgbClr val="002060"/>
                </a:solidFill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904850" y="3244925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EE31741-1682-4635-9B98-791748572F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1"/>
            <a:ext cx="12192000" cy="6435468"/>
          </a:xfrm>
          <a:prstGeom prst="rect">
            <a:avLst/>
          </a:prstGeom>
        </p:spPr>
      </p:pic>
      <p:sp>
        <p:nvSpPr>
          <p:cNvPr id="8" name="o1">
            <a:hlinkClick r:id="rId7" action="ppaction://hlinksldjump"/>
          </p:cNvPr>
          <p:cNvSpPr/>
          <p:nvPr/>
        </p:nvSpPr>
        <p:spPr>
          <a:xfrm>
            <a:off x="1515680" y="4802248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2852516" y="4589428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rId11" action="ppaction://hlinksldjump"/>
          </p:cNvPr>
          <p:cNvSpPr/>
          <p:nvPr/>
        </p:nvSpPr>
        <p:spPr>
          <a:xfrm rot="689854">
            <a:off x="4333106" y="4486271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6105439" y="4351789"/>
            <a:ext cx="1954888" cy="172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8" y="499239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125480" y="2395272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1145771">
            <a:off x="59694" y="5205639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7505" y="129414"/>
            <a:ext cx="1926338" cy="1926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23789 0.015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789 0.01551 L 0.37969 0.01412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968 0.01412 L 0.76536 0.02013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27" y="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EB52BF09-B170-4101-82DC-EED065A4D3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-29028"/>
            <a:ext cx="12192000" cy="6437147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408199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Hình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giác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9937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FF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Times New Roman" panose="02020603050405020304" pitchFamily="18" charset="0"/>
              </a:rPr>
              <a:t>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1586971" y="2675435"/>
            <a:ext cx="3099329" cy="1502477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cs typeface="Times New Roman" panose="02020603050405020304" pitchFamily="18" charset="0"/>
              </a:rPr>
              <a:t>A. </a:t>
            </a:r>
          </a:p>
        </p:txBody>
      </p:sp>
      <p:sp>
        <p:nvSpPr>
          <p:cNvPr id="30" name="C"/>
          <p:cNvSpPr/>
          <p:nvPr/>
        </p:nvSpPr>
        <p:spPr>
          <a:xfrm>
            <a:off x="6082897" y="2675435"/>
            <a:ext cx="2884458" cy="1502477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cs typeface="Times New Roman" panose="02020603050405020304" pitchFamily="18" charset="0"/>
              </a:rPr>
              <a:t>C. </a:t>
            </a:r>
          </a:p>
        </p:txBody>
      </p:sp>
      <p:sp>
        <p:nvSpPr>
          <p:cNvPr id="31" name="B"/>
          <p:cNvSpPr/>
          <p:nvPr/>
        </p:nvSpPr>
        <p:spPr>
          <a:xfrm>
            <a:off x="1680181" y="4488576"/>
            <a:ext cx="3006119" cy="1502477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cs typeface="Times New Roman" panose="02020603050405020304" pitchFamily="18" charset="0"/>
              </a:rPr>
              <a:t>B.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65053" y="4525734"/>
            <a:ext cx="3006119" cy="1465320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cs typeface="Times New Roman" panose="02020603050405020304" pitchFamily="18" charset="0"/>
              </a:rPr>
              <a:t>D. 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pic>
        <p:nvPicPr>
          <p:cNvPr id="51" name="Picture 50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57597" y="5079129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3" name="Hexagon 32">
            <a:extLst>
              <a:ext uri="{FF2B5EF4-FFF2-40B4-BE49-F238E27FC236}">
                <a16:creationId xmlns:a16="http://schemas.microsoft.com/office/drawing/2014/main" id="{A02E3BA0-1F41-4BAD-946E-0DC3594005D3}"/>
              </a:ext>
            </a:extLst>
          </p:cNvPr>
          <p:cNvSpPr/>
          <p:nvPr/>
        </p:nvSpPr>
        <p:spPr>
          <a:xfrm>
            <a:off x="7210426" y="4743450"/>
            <a:ext cx="1405622" cy="1058637"/>
          </a:xfrm>
          <a:prstGeom prst="hexagon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2" name="Arrow: Pentagon 1">
            <a:extLst>
              <a:ext uri="{FF2B5EF4-FFF2-40B4-BE49-F238E27FC236}">
                <a16:creationId xmlns:a16="http://schemas.microsoft.com/office/drawing/2014/main" id="{64805528-E3DC-451D-BF26-2C6A7C6DC47A}"/>
              </a:ext>
            </a:extLst>
          </p:cNvPr>
          <p:cNvSpPr/>
          <p:nvPr/>
        </p:nvSpPr>
        <p:spPr>
          <a:xfrm>
            <a:off x="7210426" y="2961381"/>
            <a:ext cx="1316250" cy="866473"/>
          </a:xfrm>
          <a:prstGeom prst="homePlate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534DBBF1-58C9-40F4-82BD-25842E3C9025}"/>
              </a:ext>
            </a:extLst>
          </p:cNvPr>
          <p:cNvSpPr/>
          <p:nvPr/>
        </p:nvSpPr>
        <p:spPr>
          <a:xfrm>
            <a:off x="2676526" y="4667250"/>
            <a:ext cx="1531576" cy="1022546"/>
          </a:xfrm>
          <a:prstGeom prst="triangle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7" name="Flowchart: Manual Input 6">
            <a:extLst>
              <a:ext uri="{FF2B5EF4-FFF2-40B4-BE49-F238E27FC236}">
                <a16:creationId xmlns:a16="http://schemas.microsoft.com/office/drawing/2014/main" id="{FD2B12A5-E9ED-499C-8BC1-B16FF58E0913}"/>
              </a:ext>
            </a:extLst>
          </p:cNvPr>
          <p:cNvSpPr/>
          <p:nvPr/>
        </p:nvSpPr>
        <p:spPr>
          <a:xfrm>
            <a:off x="2676525" y="3025491"/>
            <a:ext cx="1392580" cy="802363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1994"/>
              <a:gd name="connsiteY0" fmla="*/ 2000 h 10916"/>
              <a:gd name="connsiteX1" fmla="*/ 10000 w 11994"/>
              <a:gd name="connsiteY1" fmla="*/ 0 h 10916"/>
              <a:gd name="connsiteX2" fmla="*/ 11994 w 11994"/>
              <a:gd name="connsiteY2" fmla="*/ 10916 h 10916"/>
              <a:gd name="connsiteX3" fmla="*/ 0 w 11994"/>
              <a:gd name="connsiteY3" fmla="*/ 10000 h 10916"/>
              <a:gd name="connsiteX4" fmla="*/ 0 w 11994"/>
              <a:gd name="connsiteY4" fmla="*/ 2000 h 1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94" h="10916">
                <a:moveTo>
                  <a:pt x="0" y="2000"/>
                </a:moveTo>
                <a:lnTo>
                  <a:pt x="10000" y="0"/>
                </a:lnTo>
                <a:lnTo>
                  <a:pt x="11994" y="10916"/>
                </a:lnTo>
                <a:lnTo>
                  <a:pt x="0" y="10000"/>
                </a:lnTo>
                <a:lnTo>
                  <a:pt x="0" y="200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3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3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3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0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400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600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000"/>
                            </p:stCondLst>
                            <p:childTnLst>
                              <p:par>
                                <p:cTn id="1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8000"/>
                            </p:stCondLst>
                            <p:childTnLst>
                              <p:par>
                                <p:cTn id="1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90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  <p:bldP spid="33" grpId="0" animBg="1"/>
      <p:bldP spid="33" grpId="1" animBg="1"/>
      <p:bldP spid="2" grpId="0" animBg="1"/>
      <p:bldP spid="2" grpId="1" animBg="1"/>
      <p:bldP spid="3" grpId="0" animBg="1"/>
      <p:bldP spid="3" grpId="1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2238055C-6AB1-45A6-AE26-2799E66847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0"/>
            <a:ext cx="12192000" cy="6429829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610339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lang="en-US" sz="3600" b="1" kern="1200" dirty="0">
                <a:solidFill>
                  <a:srgbClr val="0000FF"/>
                </a:solidFill>
                <a:cs typeface="Times New Roman" panose="02020603050405020304" pitchFamily="18" charset="0"/>
              </a:rPr>
              <a:t>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1482754" y="4275547"/>
            <a:ext cx="3380921" cy="1117047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rgbClr val="000099"/>
                </a:solidFill>
                <a:cs typeface="Times New Roman" panose="02020603050405020304" pitchFamily="18" charset="0"/>
              </a:rPr>
              <a:t>B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cs typeface="Times New Roman" panose="02020603050405020304" pitchFamily="18" charset="0"/>
              </a:rPr>
              <a:t>. </a:t>
            </a:r>
            <a:r>
              <a:rPr lang="en-US" sz="4000" b="1" noProof="0" dirty="0">
                <a:solidFill>
                  <a:srgbClr val="000099"/>
                </a:solidFill>
                <a:cs typeface="Times New Roman" panose="02020603050405020304" pitchFamily="18" charset="0"/>
              </a:rPr>
              <a:t>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1482754" y="3035291"/>
            <a:ext cx="3380920" cy="1117047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rgbClr val="000099"/>
                </a:solidFill>
                <a:cs typeface="Times New Roman" panose="02020603050405020304" pitchFamily="18" charset="0"/>
              </a:rPr>
              <a:t>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cs typeface="Times New Roman" panose="02020603050405020304" pitchFamily="18" charset="0"/>
              </a:rPr>
              <a:t>.</a:t>
            </a:r>
            <a:r>
              <a:rPr lang="en-US" sz="4000" b="1" dirty="0">
                <a:solidFill>
                  <a:srgbClr val="000099"/>
                </a:solidFill>
                <a:cs typeface="Times New Roman" panose="02020603050405020304" pitchFamily="18" charset="0"/>
              </a:rPr>
              <a:t> 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6079962" y="4275547"/>
            <a:ext cx="3393900" cy="1106793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rgbClr val="000099"/>
                </a:solidFill>
                <a:cs typeface="Times New Roman" panose="02020603050405020304" pitchFamily="18" charset="0"/>
              </a:rPr>
              <a:t>D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cs typeface="Times New Roman" panose="02020603050405020304" pitchFamily="18" charset="0"/>
              </a:rPr>
              <a:t>. 6</a:t>
            </a:r>
          </a:p>
        </p:txBody>
      </p:sp>
      <p:sp>
        <p:nvSpPr>
          <p:cNvPr id="32" name="D"/>
          <p:cNvSpPr/>
          <p:nvPr/>
        </p:nvSpPr>
        <p:spPr>
          <a:xfrm>
            <a:off x="6030655" y="2985017"/>
            <a:ext cx="3393900" cy="1106793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rgbClr val="000099"/>
                </a:solidFill>
                <a:cs typeface="Times New Roman" panose="02020603050405020304" pitchFamily="18" charset="0"/>
              </a:rPr>
              <a:t>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cs typeface="Times New Roman" panose="02020603050405020304" pitchFamily="18" charset="0"/>
              </a:rPr>
              <a:t>. 4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68483" y="5051292"/>
            <a:ext cx="2254076" cy="125153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426C2B4-886B-42AA-BA8E-F54429329E50}"/>
              </a:ext>
            </a:extLst>
          </p:cNvPr>
          <p:cNvGrpSpPr/>
          <p:nvPr/>
        </p:nvGrpSpPr>
        <p:grpSpPr>
          <a:xfrm>
            <a:off x="1482753" y="712982"/>
            <a:ext cx="8285730" cy="1468243"/>
            <a:chOff x="3007852" y="992647"/>
            <a:chExt cx="7344967" cy="130084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F2CE078-2582-423E-85C9-0F370CE22E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-2499" r="1905"/>
            <a:stretch/>
          </p:blipFill>
          <p:spPr>
            <a:xfrm>
              <a:off x="3007852" y="992647"/>
              <a:ext cx="2198597" cy="130084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28D8B17-DA87-42E5-98F5-4D3ABF73FA36}"/>
                </a:ext>
              </a:extLst>
            </p:cNvPr>
            <p:cNvSpPr txBox="1"/>
            <p:nvPr/>
          </p:nvSpPr>
          <p:spPr>
            <a:xfrm>
              <a:off x="5292923" y="1045973"/>
              <a:ext cx="5059896" cy="954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ysClr val="windowText" lastClr="000000"/>
                  </a:solidFill>
                  <a:latin typeface="+mn-lt"/>
                  <a:cs typeface="Arial" panose="020B0604020202020204" pitchFamily="34" charset="0"/>
                </a:rPr>
                <a:t>Đường</a:t>
              </a:r>
              <a:r>
                <a:rPr lang="en-US" sz="3200" b="1" dirty="0">
                  <a:solidFill>
                    <a:sysClr val="windowText" lastClr="000000"/>
                  </a:solidFill>
                  <a:latin typeface="+mn-lt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ysClr val="windowText" lastClr="000000"/>
                  </a:solidFill>
                  <a:latin typeface="+mn-lt"/>
                  <a:cs typeface="Arial" panose="020B0604020202020204" pitchFamily="34" charset="0"/>
                </a:rPr>
                <a:t>gấp</a:t>
              </a:r>
              <a:r>
                <a:rPr lang="en-US" sz="3200" b="1" dirty="0">
                  <a:solidFill>
                    <a:sysClr val="windowText" lastClr="000000"/>
                  </a:solidFill>
                  <a:latin typeface="+mn-lt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ysClr val="windowText" lastClr="000000"/>
                  </a:solidFill>
                  <a:latin typeface="+mn-lt"/>
                  <a:cs typeface="Arial" panose="020B0604020202020204" pitchFamily="34" charset="0"/>
                </a:rPr>
                <a:t>khúc</a:t>
              </a:r>
              <a:r>
                <a:rPr lang="en-US" sz="3200" b="1" dirty="0">
                  <a:solidFill>
                    <a:sysClr val="windowText" lastClr="000000"/>
                  </a:solidFill>
                  <a:latin typeface="+mn-lt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ysClr val="windowText" lastClr="000000"/>
                  </a:solidFill>
                  <a:latin typeface="+mn-lt"/>
                  <a:cs typeface="Arial" panose="020B0604020202020204" pitchFamily="34" charset="0"/>
                </a:rPr>
                <a:t>bên</a:t>
              </a:r>
              <a:r>
                <a:rPr lang="en-US" sz="3200" b="1" dirty="0">
                  <a:solidFill>
                    <a:sysClr val="windowText" lastClr="000000"/>
                  </a:solidFill>
                  <a:latin typeface="+mn-lt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ysClr val="windowText" lastClr="000000"/>
                  </a:solidFill>
                  <a:latin typeface="+mn-lt"/>
                  <a:cs typeface="Arial" panose="020B0604020202020204" pitchFamily="34" charset="0"/>
                </a:rPr>
                <a:t>có</a:t>
              </a:r>
              <a:r>
                <a:rPr lang="en-US" sz="3200" b="1" dirty="0">
                  <a:solidFill>
                    <a:sysClr val="windowText" lastClr="000000"/>
                  </a:solidFill>
                  <a:latin typeface="+mn-lt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ysClr val="windowText" lastClr="000000"/>
                  </a:solidFill>
                  <a:latin typeface="+mn-lt"/>
                  <a:cs typeface="Arial" panose="020B0604020202020204" pitchFamily="34" charset="0"/>
                </a:rPr>
                <a:t>mấy</a:t>
              </a:r>
              <a:r>
                <a:rPr lang="en-US" sz="3200" b="1" dirty="0">
                  <a:solidFill>
                    <a:sysClr val="windowText" lastClr="000000"/>
                  </a:solidFill>
                  <a:latin typeface="+mn-lt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ysClr val="windowText" lastClr="000000"/>
                  </a:solidFill>
                  <a:latin typeface="+mn-lt"/>
                  <a:cs typeface="Arial" panose="020B0604020202020204" pitchFamily="34" charset="0"/>
                </a:rPr>
                <a:t>đoạn</a:t>
              </a:r>
              <a:r>
                <a:rPr lang="en-US" sz="3200" b="1" dirty="0">
                  <a:solidFill>
                    <a:sysClr val="windowText" lastClr="000000"/>
                  </a:solidFill>
                  <a:latin typeface="+mn-lt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ysClr val="windowText" lastClr="000000"/>
                  </a:solidFill>
                  <a:latin typeface="+mn-lt"/>
                  <a:cs typeface="Arial" panose="020B0604020202020204" pitchFamily="34" charset="0"/>
                </a:rPr>
                <a:t>thẳng</a:t>
              </a:r>
              <a:r>
                <a:rPr lang="en-US" sz="3200" b="1" dirty="0">
                  <a:solidFill>
                    <a:sysClr val="windowText" lastClr="000000"/>
                  </a:solidFill>
                  <a:latin typeface="+mn-lt"/>
                  <a:cs typeface="Arial" panose="020B0604020202020204" pitchFamily="34" charset="0"/>
                </a:rPr>
                <a:t>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DCE1155B-BC6E-486C-9B1B-D218774A2F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0"/>
            <a:ext cx="12192000" cy="6437147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53338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44605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Times New Roman" panose="02020603050405020304" pitchFamily="18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47363" y="3035290"/>
            <a:ext cx="3152501" cy="1117047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000099"/>
                </a:solidFill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000099"/>
                </a:solidFill>
                <a:cs typeface="Times New Roman" panose="02020603050405020304" pitchFamily="18" charset="0"/>
              </a:rPr>
              <a:t>22 cm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1763308" y="3035292"/>
            <a:ext cx="3140444" cy="1117047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000099"/>
                </a:solidFill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cs typeface="Times New Roman" panose="02020603050405020304" pitchFamily="18" charset="0"/>
              </a:rPr>
              <a:t>. 21 cm</a:t>
            </a:r>
          </a:p>
        </p:txBody>
      </p:sp>
      <p:sp>
        <p:nvSpPr>
          <p:cNvPr id="31" name="B"/>
          <p:cNvSpPr/>
          <p:nvPr/>
        </p:nvSpPr>
        <p:spPr>
          <a:xfrm>
            <a:off x="1763308" y="4400550"/>
            <a:ext cx="3140444" cy="1106793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cs typeface="Times New Roman" panose="02020603050405020304" pitchFamily="18" charset="0"/>
              </a:rPr>
              <a:t>B. 18 cm </a:t>
            </a: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3152500" cy="1106793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cs typeface="Times New Roman" panose="02020603050405020304" pitchFamily="18" charset="0"/>
              </a:rPr>
              <a:t>D. 23 cm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669291" y="2135849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844683" y="5070815"/>
            <a:ext cx="2254076" cy="1251536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B795BA89-A9A2-4078-8257-815A858406CE}"/>
              </a:ext>
            </a:extLst>
          </p:cNvPr>
          <p:cNvGrpSpPr/>
          <p:nvPr/>
        </p:nvGrpSpPr>
        <p:grpSpPr>
          <a:xfrm>
            <a:off x="1763309" y="789079"/>
            <a:ext cx="8723716" cy="1480507"/>
            <a:chOff x="1934570" y="775884"/>
            <a:chExt cx="9541037" cy="1530830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E5A4EA28-0072-4ACD-BDDD-2213D59F6A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1267" r="848"/>
            <a:stretch/>
          </p:blipFill>
          <p:spPr>
            <a:xfrm>
              <a:off x="1934570" y="775884"/>
              <a:ext cx="2845981" cy="1530830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682EA0D-2CC4-4222-99C6-8152D526DAA7}"/>
                </a:ext>
              </a:extLst>
            </p:cNvPr>
            <p:cNvSpPr txBox="1"/>
            <p:nvPr/>
          </p:nvSpPr>
          <p:spPr>
            <a:xfrm>
              <a:off x="5067561" y="1026431"/>
              <a:ext cx="6408046" cy="986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ysClr val="windowText" lastClr="000000"/>
                  </a:solidFill>
                  <a:latin typeface="+mn-lt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ysClr val="windowText" lastClr="000000"/>
                  </a:solidFill>
                  <a:latin typeface="+mn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ysClr val="windowText" lastClr="000000"/>
                  </a:solidFill>
                  <a:latin typeface="+mn-lt"/>
                  <a:cs typeface="Arial" panose="020B0604020202020204" pitchFamily="34" charset="0"/>
                </a:rPr>
                <a:t>gấp</a:t>
              </a:r>
              <a:r>
                <a:rPr lang="en-US" sz="2800" b="1" dirty="0">
                  <a:solidFill>
                    <a:sysClr val="windowText" lastClr="000000"/>
                  </a:solidFill>
                  <a:latin typeface="+mn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ysClr val="windowText" lastClr="000000"/>
                  </a:solidFill>
                  <a:latin typeface="+mn-lt"/>
                  <a:cs typeface="Arial" panose="020B0604020202020204" pitchFamily="34" charset="0"/>
                </a:rPr>
                <a:t>khúc</a:t>
              </a:r>
              <a:r>
                <a:rPr lang="en-US" sz="2800" b="1" dirty="0">
                  <a:solidFill>
                    <a:sysClr val="windowText" lastClr="000000"/>
                  </a:solidFill>
                  <a:latin typeface="+mn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ysClr val="windowText" lastClr="000000"/>
                  </a:solidFill>
                  <a:latin typeface="+mn-lt"/>
                  <a:cs typeface="Arial" panose="020B0604020202020204" pitchFamily="34" charset="0"/>
                </a:rPr>
                <a:t>bên</a:t>
              </a:r>
              <a:r>
                <a:rPr lang="en-US" sz="2800" b="1" dirty="0">
                  <a:solidFill>
                    <a:sysClr val="windowText" lastClr="000000"/>
                  </a:solidFill>
                  <a:latin typeface="+mn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ysClr val="windowText" lastClr="000000"/>
                  </a:solidFill>
                  <a:latin typeface="+mn-lt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ysClr val="windowText" lastClr="000000"/>
                  </a:solidFill>
                  <a:latin typeface="+mn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ysClr val="windowText" lastClr="000000"/>
                  </a:solidFill>
                  <a:latin typeface="+mn-lt"/>
                  <a:cs typeface="Arial" panose="020B0604020202020204" pitchFamily="34" charset="0"/>
                </a:rPr>
                <a:t>độ</a:t>
              </a:r>
              <a:r>
                <a:rPr lang="en-US" sz="2800" b="1" dirty="0">
                  <a:solidFill>
                    <a:sysClr val="windowText" lastClr="000000"/>
                  </a:solidFill>
                  <a:latin typeface="+mn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ysClr val="windowText" lastClr="000000"/>
                  </a:solidFill>
                  <a:latin typeface="+mn-lt"/>
                  <a:cs typeface="Arial" panose="020B0604020202020204" pitchFamily="34" charset="0"/>
                </a:rPr>
                <a:t>dài</a:t>
              </a:r>
              <a:r>
                <a:rPr lang="en-US" sz="2800" b="1" dirty="0">
                  <a:solidFill>
                    <a:sysClr val="windowText" lastClr="000000"/>
                  </a:solidFill>
                  <a:latin typeface="+mn-lt"/>
                  <a:cs typeface="Arial" panose="020B0604020202020204" pitchFamily="34" charset="0"/>
                </a:rPr>
                <a:t> bao </a:t>
              </a:r>
              <a:r>
                <a:rPr lang="en-US" sz="2800" b="1" dirty="0" err="1">
                  <a:solidFill>
                    <a:sysClr val="windowText" lastClr="000000"/>
                  </a:solidFill>
                  <a:latin typeface="+mn-lt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solidFill>
                    <a:sysClr val="windowText" lastClr="000000"/>
                  </a:solidFill>
                  <a:latin typeface="+mn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ysClr val="windowText" lastClr="000000"/>
                  </a:solidFill>
                  <a:latin typeface="+mn-lt"/>
                  <a:cs typeface="Arial" panose="020B0604020202020204" pitchFamily="34" charset="0"/>
                </a:rPr>
                <a:t>xăng-ti-mét</a:t>
              </a:r>
              <a:r>
                <a:rPr lang="en-US" sz="2800" b="1" dirty="0">
                  <a:solidFill>
                    <a:sysClr val="windowText" lastClr="000000"/>
                  </a:solidFill>
                  <a:latin typeface="+mn-lt"/>
                  <a:cs typeface="Arial" panose="020B0604020202020204" pitchFamily="34" charset="0"/>
                </a:rPr>
                <a:t>?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1BCAF62C-0A30-4F15-A458-C9CF04DD74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0"/>
            <a:ext cx="12192000" cy="6437147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4400366" y="101783"/>
            <a:ext cx="35922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cs typeface="Times New Roman" panose="02020603050405020304" pitchFamily="18" charset="0"/>
              </a:rPr>
              <a:t>hỏi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030654" y="2996496"/>
            <a:ext cx="3196913" cy="1117047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noProof="0" dirty="0">
                <a:solidFill>
                  <a:srgbClr val="000099"/>
                </a:solidFill>
                <a:cs typeface="Times New Roman" panose="02020603050405020304" pitchFamily="18" charset="0"/>
              </a:rPr>
              <a:t>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cs typeface="Times New Roman" panose="02020603050405020304" pitchFamily="18" charset="0"/>
              </a:rPr>
              <a:t>. </a:t>
            </a:r>
            <a:r>
              <a:rPr lang="en-US" sz="4000" b="1" dirty="0">
                <a:solidFill>
                  <a:srgbClr val="000099"/>
                </a:solidFill>
                <a:cs typeface="Times New Roman" panose="02020603050405020304" pitchFamily="18" charset="0"/>
              </a:rPr>
              <a:t>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1991909" y="3035237"/>
            <a:ext cx="3184686" cy="1117047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rgbClr val="000099"/>
                </a:solidFill>
                <a:cs typeface="Times New Roman" panose="02020603050405020304" pitchFamily="18" charset="0"/>
              </a:rPr>
              <a:t>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cs typeface="Times New Roman" panose="02020603050405020304" pitchFamily="18" charset="0"/>
              </a:rPr>
              <a:t>. 3</a:t>
            </a:r>
          </a:p>
        </p:txBody>
      </p:sp>
      <p:sp>
        <p:nvSpPr>
          <p:cNvPr id="31" name="B"/>
          <p:cNvSpPr/>
          <p:nvPr/>
        </p:nvSpPr>
        <p:spPr>
          <a:xfrm>
            <a:off x="1991909" y="4404940"/>
            <a:ext cx="3184686" cy="1106793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cs typeface="Times New Roman" panose="02020603050405020304" pitchFamily="18" charset="0"/>
              </a:rPr>
              <a:t>B.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cs typeface="Times New Roman" panose="02020603050405020304" pitchFamily="18" charset="0"/>
              </a:rPr>
              <a:t> 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30655" y="4373501"/>
            <a:ext cx="3196912" cy="1106793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rgbClr val="000099"/>
                </a:solidFill>
                <a:cs typeface="Times New Roman" panose="02020603050405020304" pitchFamily="18" charset="0"/>
              </a:rPr>
              <a:t>D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cs typeface="Times New Roman" panose="02020603050405020304" pitchFamily="18" charset="0"/>
              </a:rPr>
              <a:t>. </a:t>
            </a:r>
            <a:r>
              <a:rPr lang="en-US" sz="4000" b="1" kern="1200" dirty="0">
                <a:solidFill>
                  <a:srgbClr val="000099"/>
                </a:solidFill>
                <a:cs typeface="Times New Roman" panose="02020603050405020304" pitchFamily="18" charset="0"/>
              </a:rPr>
              <a:t>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801140" y="5083950"/>
            <a:ext cx="2254076" cy="1251536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A5F3A313-FFFB-49F1-A248-9B0A59B66FFE}"/>
              </a:ext>
            </a:extLst>
          </p:cNvPr>
          <p:cNvSpPr txBox="1"/>
          <p:nvPr/>
        </p:nvSpPr>
        <p:spPr>
          <a:xfrm>
            <a:off x="4222946" y="1143191"/>
            <a:ext cx="6243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H</a:t>
            </a:r>
            <a:r>
              <a:rPr lang="vi-VN" sz="3600" b="1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ì</a:t>
            </a:r>
            <a:r>
              <a:rPr lang="en-US" sz="3600" b="1" dirty="0" err="1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nh</a:t>
            </a:r>
            <a:r>
              <a:rPr lang="en-US" sz="3600" b="1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bên</a:t>
            </a:r>
            <a:r>
              <a:rPr lang="en-US" sz="3600" b="1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mấy</a:t>
            </a:r>
            <a:r>
              <a:rPr lang="en-US" sz="3600" b="1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khối</a:t>
            </a:r>
            <a:r>
              <a:rPr lang="en-US" sz="3600" b="1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trụ</a:t>
            </a:r>
            <a:r>
              <a:rPr lang="en-US" sz="3600" b="1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A9A1C6-A1EB-4372-84B3-CFC23FB3422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67085" y="273240"/>
            <a:ext cx="3055861" cy="22012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6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9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  <p:bldP spid="5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331798784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4968</TotalTime>
  <Words>475</Words>
  <Application>Microsoft Office PowerPoint</Application>
  <PresentationFormat>Widescreen</PresentationFormat>
  <Paragraphs>166</Paragraphs>
  <Slides>17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.VnBlack</vt:lpstr>
      <vt:lpstr>Arial</vt:lpstr>
      <vt:lpstr>Calibri</vt:lpstr>
      <vt:lpstr>Calibri Light</vt:lpstr>
      <vt:lpstr>Cambria Math</vt:lpstr>
      <vt:lpstr>Times New Roman</vt:lpstr>
      <vt:lpstr>UTM Avo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</cp:lastModifiedBy>
  <cp:revision>800</cp:revision>
  <dcterms:created xsi:type="dcterms:W3CDTF">2021-02-20T02:56:00Z</dcterms:created>
  <dcterms:modified xsi:type="dcterms:W3CDTF">2022-05-18T09:07:35Z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