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3" r:id="rId3"/>
    <p:sldId id="258" r:id="rId4"/>
    <p:sldId id="259" r:id="rId5"/>
    <p:sldId id="265" r:id="rId6"/>
    <p:sldId id="316" r:id="rId7"/>
    <p:sldId id="331" r:id="rId8"/>
    <p:sldId id="332" r:id="rId9"/>
    <p:sldId id="2647" r:id="rId10"/>
    <p:sldId id="2648" r:id="rId11"/>
    <p:sldId id="274" r:id="rId12"/>
    <p:sldId id="2646" r:id="rId13"/>
    <p:sldId id="2631" r:id="rId14"/>
    <p:sldId id="2632" r:id="rId15"/>
    <p:sldId id="2633" r:id="rId16"/>
    <p:sldId id="2634" r:id="rId17"/>
    <p:sldId id="2643" r:id="rId18"/>
    <p:sldId id="2639" r:id="rId19"/>
    <p:sldId id="320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1BEE8-6C5F-4004-9961-A748C9CEC15A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65085-F064-4E11-B092-F6FC24C772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07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E819-2569-D207-CE58-71C52803D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EEBF39-776D-AFDB-BE66-8ACC36836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E50FB-2324-5AB0-A6F3-9B24A6E2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EB26-7CD0-4CC2-9FC3-4A97130C511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2BD34-A189-0F17-4D09-03583DAA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20A99-5BF6-9592-5B2E-E4D3F08F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54E9-C1DC-4691-A6E1-FC938EB35D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413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F62A-A618-CB77-691C-67E0045CE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04DC2-01EC-A7DF-0689-F2ADD7F97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A358-528E-0D57-E18B-05A32D7C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EB26-7CD0-4CC2-9FC3-4A97130C511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B4787-F622-D67E-FD1B-F63B4AD3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E304B-112C-AD82-0E05-5C1109399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54E9-C1DC-4691-A6E1-FC938EB35D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553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9B681-F9E7-B02D-2BFD-BFD5AE7B5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690E0-6933-8F5F-2AAA-CF617704D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5A0B1-E5E5-1543-6801-68DD28E7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EB26-7CD0-4CC2-9FC3-4A97130C511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B4C0B-C2F5-43FB-8826-CB6950BB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B0708-3474-DAD6-EA08-48BABDE5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54E9-C1DC-4691-A6E1-FC938EB35D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044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50B6A-ED2F-A349-FA7D-6035C051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75D17-6F5E-E4EC-6FC0-11B918A7D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B19E0-8026-BE2F-9B27-3AB28ADC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EB26-7CD0-4CC2-9FC3-4A97130C511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FB806-11B9-24FD-616D-43139CA2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5AEE-97B8-446D-EED4-A11A53D0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54E9-C1DC-4691-A6E1-FC938EB35D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331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54FA-E78A-A500-DC30-62C0E83B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679D4-A292-C589-6F59-AF266036C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14BC0-3883-5900-FAAC-734F1857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EB26-7CD0-4CC2-9FC3-4A97130C511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60280-1C20-2A9C-CE2D-362B9D53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787C3-FB5D-6FAE-A2A2-307B5D3C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54E9-C1DC-4691-A6E1-FC938EB35D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64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3C9F-17DB-4C4C-7F74-64CFA512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1A23D-F9C4-741B-1659-AD8D9173C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AB04A-EEC1-15BF-5B7B-71F67CC29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22F9E-8C89-CCD6-CC1D-5756A9F2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EB26-7CD0-4CC2-9FC3-4A97130C511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85C59-11EA-4DC1-5A49-6214D9F1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2775B-2724-B195-19E5-36A5163E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54E9-C1DC-4691-A6E1-FC938EB35D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776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144A-9C73-80CE-07D8-C39B3C2A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AB1F3-33EA-7854-901A-30E60C5A2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B7C5C-DE33-2806-C068-EF252613B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16A614-FCDC-E099-CB15-8B895B18E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C8530-5020-D782-37C9-BFE3726FA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F8211-2135-6C82-F484-AEAAE2725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EB26-7CD0-4CC2-9FC3-4A97130C511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40E2B8-E0B5-C26F-DF2B-D4ED1459C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792510-DBD5-2401-98CE-BE03D9B3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54E9-C1DC-4691-A6E1-FC938EB35D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003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D715-42D9-EB7F-3246-8907CE29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4A07E-0185-2BCC-5C0D-21642BA8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EB26-7CD0-4CC2-9FC3-4A97130C511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438C5-8F16-FC99-0735-57AFB693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6FE32-540A-90FD-2D77-7259A522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54E9-C1DC-4691-A6E1-FC938EB35D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902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73B88-A4CA-7B20-5F76-C00C678E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EB26-7CD0-4CC2-9FC3-4A97130C511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6A7B0-48EA-3CE5-3BE2-0AE08564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6AB3E-C5FF-A804-10A8-1EEB827A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54E9-C1DC-4691-A6E1-FC938EB35D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344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2F9E2-5E96-1D2F-DC10-952DE566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8D6D2-E13B-EE10-76C9-35DE8EEEE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529D2-522A-43FD-6ABC-82F838440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0E04A-BEDB-724D-871E-1345F176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EB26-7CD0-4CC2-9FC3-4A97130C511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15A0B-71F9-2514-4CC4-D40DFBF7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7242B-B53E-5785-D3B6-C9319304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54E9-C1DC-4691-A6E1-FC938EB35D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564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55CA-CD87-DFEA-5BFC-E99C91471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A3C22-503E-FAA2-0B9D-B4D0DF0F7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EBF7D-E714-49EB-4244-B5093D8ED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050D7-2093-9D0F-4A78-74490F48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EB26-7CD0-4CC2-9FC3-4A97130C511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93939-2228-55BE-0CCF-C18318DB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FD109-9A2F-1580-8037-EA74D943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54E9-C1DC-4691-A6E1-FC938EB35D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932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81F7A-B020-DF82-8163-A6B9D0FC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B3075-A47D-87ED-1E5E-11AFA83B6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572CF-1E17-95D8-3C8D-7D0AF171E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EB26-7CD0-4CC2-9FC3-4A97130C511C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D19B3-5783-C091-AE2E-B6E6D8466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F08E7-6A09-A694-40BC-46B0365C7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A54E9-C1DC-4691-A6E1-FC938EB35D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9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gif"/><Relationship Id="rId7" Type="http://schemas.openxmlformats.org/officeDocument/2006/relationships/image" Target="../media/image30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png"/><Relationship Id="rId9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emf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image" Target="../media/image55.png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12" Type="http://schemas.openxmlformats.org/officeDocument/2006/relationships/image" Target="../media/image5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11" Type="http://schemas.openxmlformats.org/officeDocument/2006/relationships/image" Target="../media/image53.png"/><Relationship Id="rId5" Type="http://schemas.openxmlformats.org/officeDocument/2006/relationships/image" Target="../media/image47.emf"/><Relationship Id="rId10" Type="http://schemas.openxmlformats.org/officeDocument/2006/relationships/image" Target="../media/image52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14.emf"/><Relationship Id="rId12" Type="http://schemas.openxmlformats.org/officeDocument/2006/relationships/audio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14.em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image" Target="../media/image18.png"/><Relationship Id="rId14" Type="http://schemas.openxmlformats.org/officeDocument/2006/relationships/audio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14.emf"/><Relationship Id="rId12" Type="http://schemas.openxmlformats.org/officeDocument/2006/relationships/audio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2916008" y="661322"/>
            <a:ext cx="9175157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958" y="2415235"/>
            <a:ext cx="3269212" cy="43102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6CD1C6-A6AB-8404-4DE3-81E06C24CC54}"/>
              </a:ext>
            </a:extLst>
          </p:cNvPr>
          <p:cNvSpPr/>
          <p:nvPr/>
        </p:nvSpPr>
        <p:spPr>
          <a:xfrm>
            <a:off x="6178529" y="2813705"/>
            <a:ext cx="3076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74C2331-5989-214F-DC84-7875B5F9E634}"/>
              </a:ext>
            </a:extLst>
          </p:cNvPr>
          <p:cNvSpPr txBox="1"/>
          <p:nvPr/>
        </p:nvSpPr>
        <p:spPr>
          <a:xfrm>
            <a:off x="2499735" y="1242061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2A2E10-517D-D2A7-BAE0-BF350B17E3A4}"/>
              </a:ext>
            </a:extLst>
          </p:cNvPr>
          <p:cNvSpPr/>
          <p:nvPr/>
        </p:nvSpPr>
        <p:spPr>
          <a:xfrm>
            <a:off x="5147552" y="3626837"/>
            <a:ext cx="53864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>
            <a:extLst>
              <a:ext uri="{FF2B5EF4-FFF2-40B4-BE49-F238E27FC236}">
                <a16:creationId xmlns:a16="http://schemas.microsoft.com/office/drawing/2014/main" id="{AA0B1A2C-BB5C-4CC2-906A-DF8F6F73CA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6906" y="416626"/>
            <a:ext cx="1986215" cy="1777663"/>
          </a:xfrm>
          <a:prstGeom prst="rect">
            <a:avLst/>
          </a:prstGeom>
        </p:spPr>
      </p:pic>
      <p:sp>
        <p:nvSpPr>
          <p:cNvPr id="94" name="Hộp Văn bản 11">
            <a:extLst>
              <a:ext uri="{FF2B5EF4-FFF2-40B4-BE49-F238E27FC236}">
                <a16:creationId xmlns:a16="http://schemas.microsoft.com/office/drawing/2014/main" id="{360283F4-E227-452F-900E-78291313FDA6}"/>
              </a:ext>
            </a:extLst>
          </p:cNvPr>
          <p:cNvSpPr txBox="1"/>
          <p:nvPr/>
        </p:nvSpPr>
        <p:spPr>
          <a:xfrm>
            <a:off x="1747555" y="955638"/>
            <a:ext cx="1023903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Nếu thêm 1 xe ô tô nữa thì ta có phép nhân nào? 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5" name="Hộp Văn bản 22">
            <a:extLst>
              <a:ext uri="{FF2B5EF4-FFF2-40B4-BE49-F238E27FC236}">
                <a16:creationId xmlns:a16="http://schemas.microsoft.com/office/drawing/2014/main" id="{3B8DC851-B6F5-447A-974C-4ED049B1D791}"/>
              </a:ext>
            </a:extLst>
          </p:cNvPr>
          <p:cNvSpPr txBox="1"/>
          <p:nvPr/>
        </p:nvSpPr>
        <p:spPr>
          <a:xfrm>
            <a:off x="5551353" y="2036517"/>
            <a:ext cx="128240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4  x  4</a:t>
            </a:r>
          </a:p>
        </p:txBody>
      </p:sp>
      <p:sp>
        <p:nvSpPr>
          <p:cNvPr id="96" name="Hộp Văn bản 13">
            <a:extLst>
              <a:ext uri="{FF2B5EF4-FFF2-40B4-BE49-F238E27FC236}">
                <a16:creationId xmlns:a16="http://schemas.microsoft.com/office/drawing/2014/main" id="{B2070A5D-0496-4A73-86EE-9A1800C5C73C}"/>
              </a:ext>
            </a:extLst>
          </p:cNvPr>
          <p:cNvSpPr txBox="1"/>
          <p:nvPr/>
        </p:nvSpPr>
        <p:spPr>
          <a:xfrm>
            <a:off x="1948070" y="3516869"/>
            <a:ext cx="1024393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Nếu tiếp tục thêm 1 xe ô tô có 4 bạn nữa thì sao?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7" name="Picture 4">
            <a:extLst>
              <a:ext uri="{FF2B5EF4-FFF2-40B4-BE49-F238E27FC236}">
                <a16:creationId xmlns:a16="http://schemas.microsoft.com/office/drawing/2014/main" id="{1C65772D-98D3-4E7F-AEB6-40CD13ED0C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0887" y="3354642"/>
            <a:ext cx="1562123" cy="139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26">
                <a:extLst>
                  <a:ext uri="{FF2B5EF4-FFF2-40B4-BE49-F238E27FC236}">
                    <a16:creationId xmlns:a16="http://schemas.microsoft.com/office/drawing/2014/main" id="{EAE2AA7A-9CC6-4B0B-B8D9-B6902E8CDA7E}"/>
                  </a:ext>
                </a:extLst>
              </p:cNvPr>
              <p:cNvSpPr txBox="1"/>
              <p:nvPr/>
            </p:nvSpPr>
            <p:spPr>
              <a:xfrm>
                <a:off x="5396023" y="4597748"/>
                <a:ext cx="133568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40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40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98" name="Hộp Văn bản 26">
                <a:extLst>
                  <a:ext uri="{FF2B5EF4-FFF2-40B4-BE49-F238E27FC236}">
                    <a16:creationId xmlns:a16="http://schemas.microsoft.com/office/drawing/2014/main" id="{EAE2AA7A-9CC6-4B0B-B8D9-B6902E8CD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023" y="4597748"/>
                <a:ext cx="1335686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2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6D4706C-99CD-48E0-8361-A3A82F597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2" y="254690"/>
            <a:ext cx="9867071" cy="84761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C85BEE-7D6A-42E3-8523-53512D0C4128}"/>
              </a:ext>
            </a:extLst>
          </p:cNvPr>
          <p:cNvSpPr/>
          <p:nvPr/>
        </p:nvSpPr>
        <p:spPr>
          <a:xfrm>
            <a:off x="635689" y="1568312"/>
            <a:ext cx="6353175" cy="1390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AAF4E7-9168-4F11-9F39-49B3FB69591D}"/>
              </a:ext>
            </a:extLst>
          </p:cNvPr>
          <p:cNvSpPr txBox="1"/>
          <p:nvPr/>
        </p:nvSpPr>
        <p:spPr>
          <a:xfrm>
            <a:off x="788090" y="2349362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EB3062-3767-4513-BF70-B3F0DF5023CA}"/>
              </a:ext>
            </a:extLst>
          </p:cNvPr>
          <p:cNvSpPr txBox="1"/>
          <p:nvPr/>
        </p:nvSpPr>
        <p:spPr>
          <a:xfrm>
            <a:off x="4521890" y="165403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 x 1 = 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3F91E2-F74D-48A8-A57B-04880675AB04}"/>
              </a:ext>
            </a:extLst>
          </p:cNvPr>
          <p:cNvGrpSpPr/>
          <p:nvPr/>
        </p:nvGrpSpPr>
        <p:grpSpPr>
          <a:xfrm>
            <a:off x="845240" y="1720712"/>
            <a:ext cx="1917838" cy="542925"/>
            <a:chOff x="845240" y="1720712"/>
            <a:chExt cx="1917838" cy="54292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8E4C8E-F709-427A-86AB-74287213100B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98A0736-C94A-4718-9454-16D799AC15FA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CE76C76-3E73-470F-9E0C-AACAE3974088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0ACE3AE-E89D-42FF-866F-9424D7A1A30A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6ECB457-85AD-44CE-A603-E32F346FE92D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8BDCF93-9593-40B2-9B9C-EFAC3B7FE6A6}"/>
              </a:ext>
            </a:extLst>
          </p:cNvPr>
          <p:cNvSpPr/>
          <p:nvPr/>
        </p:nvSpPr>
        <p:spPr>
          <a:xfrm>
            <a:off x="605872" y="3118815"/>
            <a:ext cx="6353175" cy="28744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20A4FF-7A7F-4843-A266-8E354E6A0E8C}"/>
              </a:ext>
            </a:extLst>
          </p:cNvPr>
          <p:cNvGrpSpPr/>
          <p:nvPr/>
        </p:nvGrpSpPr>
        <p:grpSpPr>
          <a:xfrm>
            <a:off x="954570" y="3251338"/>
            <a:ext cx="1917838" cy="542925"/>
            <a:chOff x="845240" y="1720712"/>
            <a:chExt cx="1917838" cy="54292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3985AC9-7976-448F-A878-2B921C6EB668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6CCDF95-AA7F-43F4-89EC-44DBF2C8A66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9EA3A2D-5624-46F4-B751-3D9A52867D7A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22ECC91-9550-48CE-85CB-8BA8D40747F7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A25CAA6-6131-48BE-BCED-A8A3959A5339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2118CB7-B19B-45E3-8E83-DE82D15DFA1C}"/>
              </a:ext>
            </a:extLst>
          </p:cNvPr>
          <p:cNvGrpSpPr/>
          <p:nvPr/>
        </p:nvGrpSpPr>
        <p:grpSpPr>
          <a:xfrm>
            <a:off x="984388" y="3937138"/>
            <a:ext cx="1917838" cy="542925"/>
            <a:chOff x="845240" y="1720712"/>
            <a:chExt cx="1917838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25505BB-EF0D-426C-8E94-530B32C62032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BBCD6E6-9086-4991-96E0-4FB817894D0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0F57D3A-7D41-4632-9880-9D1B6D17E71B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146BD28-84E7-4245-AE42-CCB21484F20B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4F3D232-4A9C-4D98-9B55-DFEB3B7B1F01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4C027A3-AC3D-4250-BA6B-099009D66CDF}"/>
              </a:ext>
            </a:extLst>
          </p:cNvPr>
          <p:cNvSpPr txBox="1"/>
          <p:nvPr/>
        </p:nvSpPr>
        <p:spPr>
          <a:xfrm>
            <a:off x="927238" y="459560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1D9E4C-EDBB-4673-93C5-8CC67D19F1C1}"/>
              </a:ext>
            </a:extLst>
          </p:cNvPr>
          <p:cNvSpPr txBox="1"/>
          <p:nvPr/>
        </p:nvSpPr>
        <p:spPr>
          <a:xfrm>
            <a:off x="907358" y="5251587"/>
            <a:ext cx="2285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 x 2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4399CA-C42B-49EE-A94B-0A8553A4E122}"/>
              </a:ext>
            </a:extLst>
          </p:cNvPr>
          <p:cNvSpPr txBox="1"/>
          <p:nvPr/>
        </p:nvSpPr>
        <p:spPr>
          <a:xfrm>
            <a:off x="4511951" y="321448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 x 2 = 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A0101C-CEF5-0E46-63E5-F0F0C268149C}"/>
              </a:ext>
            </a:extLst>
          </p:cNvPr>
          <p:cNvSpPr txBox="1"/>
          <p:nvPr/>
        </p:nvSpPr>
        <p:spPr>
          <a:xfrm>
            <a:off x="3081341" y="5263923"/>
            <a:ext cx="258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4 + 4 = 8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  <p:bldP spid="29" grpId="0"/>
      <p:bldP spid="51" grpId="0" animBg="1"/>
      <p:bldP spid="64" grpId="0"/>
      <p:bldP spid="65" grpId="0"/>
      <p:bldP spid="6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8BDCF93-9593-40B2-9B9C-EFAC3B7FE6A6}"/>
              </a:ext>
            </a:extLst>
          </p:cNvPr>
          <p:cNvSpPr/>
          <p:nvPr/>
        </p:nvSpPr>
        <p:spPr>
          <a:xfrm>
            <a:off x="665507" y="1369528"/>
            <a:ext cx="6353175" cy="36397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20A4FF-7A7F-4843-A266-8E354E6A0E8C}"/>
              </a:ext>
            </a:extLst>
          </p:cNvPr>
          <p:cNvGrpSpPr/>
          <p:nvPr/>
        </p:nvGrpSpPr>
        <p:grpSpPr>
          <a:xfrm>
            <a:off x="1014205" y="1502051"/>
            <a:ext cx="1917838" cy="542925"/>
            <a:chOff x="845240" y="1720712"/>
            <a:chExt cx="1917838" cy="54292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3985AC9-7976-448F-A878-2B921C6EB668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6CCDF95-AA7F-43F4-89EC-44DBF2C8A66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9EA3A2D-5624-46F4-B751-3D9A52867D7A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22ECC91-9550-48CE-85CB-8BA8D40747F7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A25CAA6-6131-48BE-BCED-A8A3959A5339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2118CB7-B19B-45E3-8E83-DE82D15DFA1C}"/>
              </a:ext>
            </a:extLst>
          </p:cNvPr>
          <p:cNvGrpSpPr/>
          <p:nvPr/>
        </p:nvGrpSpPr>
        <p:grpSpPr>
          <a:xfrm>
            <a:off x="1044023" y="2187851"/>
            <a:ext cx="1917838" cy="542925"/>
            <a:chOff x="845240" y="1720712"/>
            <a:chExt cx="1917838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25505BB-EF0D-426C-8E94-530B32C62032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BBCD6E6-9086-4991-96E0-4FB817894D0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0F57D3A-7D41-4632-9880-9D1B6D17E71B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146BD28-84E7-4245-AE42-CCB21484F20B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4F3D232-4A9C-4D98-9B55-DFEB3B7B1F01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4C027A3-AC3D-4250-BA6B-099009D66CDF}"/>
              </a:ext>
            </a:extLst>
          </p:cNvPr>
          <p:cNvSpPr txBox="1"/>
          <p:nvPr/>
        </p:nvSpPr>
        <p:spPr>
          <a:xfrm>
            <a:off x="976934" y="357187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1D9E4C-EDBB-4673-93C5-8CC67D19F1C1}"/>
              </a:ext>
            </a:extLst>
          </p:cNvPr>
          <p:cNvSpPr txBox="1"/>
          <p:nvPr/>
        </p:nvSpPr>
        <p:spPr>
          <a:xfrm>
            <a:off x="957054" y="4227857"/>
            <a:ext cx="238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4 x 3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4399CA-C42B-49EE-A94B-0A8553A4E122}"/>
              </a:ext>
            </a:extLst>
          </p:cNvPr>
          <p:cNvSpPr txBox="1"/>
          <p:nvPr/>
        </p:nvSpPr>
        <p:spPr>
          <a:xfrm>
            <a:off x="4571586" y="1465193"/>
            <a:ext cx="244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x 3 = 12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B4E603-096F-454B-8842-205AAF5C28CA}"/>
              </a:ext>
            </a:extLst>
          </p:cNvPr>
          <p:cNvGrpSpPr/>
          <p:nvPr/>
        </p:nvGrpSpPr>
        <p:grpSpPr>
          <a:xfrm>
            <a:off x="1053962" y="2883590"/>
            <a:ext cx="1917838" cy="542925"/>
            <a:chOff x="845240" y="1720712"/>
            <a:chExt cx="1917838" cy="54292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5E9E681-4D38-4218-A587-920BB878A6A5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35EC78B-0DE3-4B83-A646-C18F7ADE45E9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D14486E-1E85-4BA2-B0C8-1F519527BC06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A116994-E9FE-459A-938A-A161B3A50D53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E05B113-69B3-4946-8271-9F1920921574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957EAA9-CA9A-4775-825A-9CAFA694F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2" y="254690"/>
            <a:ext cx="9867071" cy="8476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7E3306-44A5-6A23-3CFF-E6793F1B6BD2}"/>
              </a:ext>
            </a:extLst>
          </p:cNvPr>
          <p:cNvSpPr txBox="1"/>
          <p:nvPr/>
        </p:nvSpPr>
        <p:spPr>
          <a:xfrm>
            <a:off x="3208077" y="4230505"/>
            <a:ext cx="313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4 + 4 + 4 = 12</a:t>
            </a:r>
          </a:p>
        </p:txBody>
      </p:sp>
    </p:spTree>
    <p:extLst>
      <p:ext uri="{BB962C8B-B14F-4D97-AF65-F5344CB8AC3E}">
        <p14:creationId xmlns:p14="http://schemas.microsoft.com/office/powerpoint/2010/main" val="2026745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4" grpId="0"/>
      <p:bldP spid="65" grpId="0"/>
      <p:bldP spid="6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774DC2-ADB5-4670-9022-4D71362C2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0" y="200425"/>
            <a:ext cx="10632415" cy="86964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B90F89B-1336-4F61-ADC2-D74C6C58EA62}"/>
              </a:ext>
            </a:extLst>
          </p:cNvPr>
          <p:cNvGrpSpPr/>
          <p:nvPr/>
        </p:nvGrpSpPr>
        <p:grpSpPr>
          <a:xfrm rot="5400000">
            <a:off x="5198785" y="2227815"/>
            <a:ext cx="1998594" cy="542925"/>
            <a:chOff x="971550" y="1647826"/>
            <a:chExt cx="1998594" cy="54292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914FAC0-02AC-4002-90DB-6FB56A07446F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04EBE5A-5FF4-4A65-ACD3-C1E591DCC973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23E0B03-B2CD-4E14-B311-473A19FF589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21C7073-A153-4D32-B265-9448831D8532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7E37AF9-2C0A-47B2-BEF9-13A1B743F4EB}"/>
                </a:ext>
              </a:extLst>
            </p:cNvPr>
            <p:cNvSpPr/>
            <p:nvPr/>
          </p:nvSpPr>
          <p:spPr>
            <a:xfrm>
              <a:off x="243798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57A2E0-FFA9-4417-94F8-C3CF76DF522E}"/>
              </a:ext>
            </a:extLst>
          </p:cNvPr>
          <p:cNvGrpSpPr/>
          <p:nvPr/>
        </p:nvGrpSpPr>
        <p:grpSpPr>
          <a:xfrm rot="5400000">
            <a:off x="4556054" y="2222845"/>
            <a:ext cx="1988655" cy="542925"/>
            <a:chOff x="971550" y="1647826"/>
            <a:chExt cx="1988655" cy="5429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837984-E848-446E-BF0F-D226BCC9468F}"/>
                </a:ext>
              </a:extLst>
            </p:cNvPr>
            <p:cNvSpPr/>
            <p:nvPr/>
          </p:nvSpPr>
          <p:spPr>
            <a:xfrm>
              <a:off x="971550" y="1647826"/>
              <a:ext cx="198865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DA1ADE9-B97E-431D-B64B-0B67E6AD74B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AA3CC1C-D225-487E-8D14-ADCD00B0B52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3697392-8A05-42F2-BD24-B96F1638564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2630F91-62A3-4F17-BAD5-D01EA5668A1E}"/>
                </a:ext>
              </a:extLst>
            </p:cNvPr>
            <p:cNvSpPr/>
            <p:nvPr/>
          </p:nvSpPr>
          <p:spPr>
            <a:xfrm>
              <a:off x="24379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01FCFA-B01E-40D1-BDB3-37FA1A5376E0}"/>
              </a:ext>
            </a:extLst>
          </p:cNvPr>
          <p:cNvGrpSpPr/>
          <p:nvPr/>
        </p:nvGrpSpPr>
        <p:grpSpPr>
          <a:xfrm rot="5400000">
            <a:off x="3941485" y="2227815"/>
            <a:ext cx="1998594" cy="542925"/>
            <a:chOff x="971550" y="1647826"/>
            <a:chExt cx="1998594" cy="54292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A2F95BB-C1B4-4917-B763-AB2C24634265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C890ACC-0531-4A61-86B8-8F859C0AEB3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D2CE8D7-3C9C-441D-A06F-8D031638AAA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C3A7508-9A2A-4073-B2F7-62CCBF8BC48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F41C649-DBDF-4C3D-AEFC-04F1BF15870E}"/>
                </a:ext>
              </a:extLst>
            </p:cNvPr>
            <p:cNvSpPr/>
            <p:nvPr/>
          </p:nvSpPr>
          <p:spPr>
            <a:xfrm>
              <a:off x="2447926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C7456B-3D70-46B2-A2D1-684B9ECC0B74}"/>
              </a:ext>
            </a:extLst>
          </p:cNvPr>
          <p:cNvGrpSpPr/>
          <p:nvPr/>
        </p:nvGrpSpPr>
        <p:grpSpPr>
          <a:xfrm rot="5400000">
            <a:off x="3293785" y="2227815"/>
            <a:ext cx="1998594" cy="542925"/>
            <a:chOff x="971550" y="1647826"/>
            <a:chExt cx="1998594" cy="54292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02175A5-E0A5-439B-A05D-7189C4124AA4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CF48F05-D552-4088-96FA-CED79ACF20E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AE851EE-FB5D-4518-903C-2B4DFFCA27C0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59CC436-A075-4AF5-9BE7-1C84DBE3089C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D542569-2A4D-47D2-AADD-3F43F4299177}"/>
                </a:ext>
              </a:extLst>
            </p:cNvPr>
            <p:cNvSpPr/>
            <p:nvPr/>
          </p:nvSpPr>
          <p:spPr>
            <a:xfrm>
              <a:off x="2467804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22E046-6B51-4983-9A10-953596504092}"/>
              </a:ext>
            </a:extLst>
          </p:cNvPr>
          <p:cNvGrpSpPr/>
          <p:nvPr/>
        </p:nvGrpSpPr>
        <p:grpSpPr>
          <a:xfrm rot="5400000">
            <a:off x="2683978" y="2237547"/>
            <a:ext cx="1999008" cy="542925"/>
            <a:chOff x="971550" y="1647826"/>
            <a:chExt cx="1999008" cy="54292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8BB099D-A22C-4FF3-9840-B0D3139874FD}"/>
                </a:ext>
              </a:extLst>
            </p:cNvPr>
            <p:cNvSpPr/>
            <p:nvPr/>
          </p:nvSpPr>
          <p:spPr>
            <a:xfrm>
              <a:off x="971550" y="1647826"/>
              <a:ext cx="199900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E870F9-0B4F-4D18-BD35-0FB728975F0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B3F3D96-7E76-4880-A2CB-2179C0D37D1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BC449F7-38D5-4243-82CD-DA099624BBA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010975B-D497-45F1-A9FD-E8344BDF0520}"/>
                </a:ext>
              </a:extLst>
            </p:cNvPr>
            <p:cNvSpPr/>
            <p:nvPr/>
          </p:nvSpPr>
          <p:spPr>
            <a:xfrm>
              <a:off x="2457865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5DC914D-B483-4F21-9AD8-9E299D9F3CED}"/>
              </a:ext>
            </a:extLst>
          </p:cNvPr>
          <p:cNvGrpSpPr/>
          <p:nvPr/>
        </p:nvGrpSpPr>
        <p:grpSpPr>
          <a:xfrm rot="5400000">
            <a:off x="2060090" y="2232784"/>
            <a:ext cx="2008533" cy="542925"/>
            <a:chOff x="971550" y="1647826"/>
            <a:chExt cx="2008533" cy="54292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F017431-AA7C-4B2D-BC4D-9A2E34CB064E}"/>
                </a:ext>
              </a:extLst>
            </p:cNvPr>
            <p:cNvSpPr/>
            <p:nvPr/>
          </p:nvSpPr>
          <p:spPr>
            <a:xfrm>
              <a:off x="971550" y="1647826"/>
              <a:ext cx="200853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A259D7E-005B-4DFB-AB68-08067DBCC04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20B212D-E5E8-414A-958B-B45D39CCA20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D0BBB62-C22C-4A56-82B3-F40458C9F9E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FD5D7E0-3158-4870-B743-4BA03DE8C8AA}"/>
                </a:ext>
              </a:extLst>
            </p:cNvPr>
            <p:cNvSpPr/>
            <p:nvPr/>
          </p:nvSpPr>
          <p:spPr>
            <a:xfrm>
              <a:off x="244792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C1B88E0-894B-473E-9734-3687032BD589}"/>
              </a:ext>
            </a:extLst>
          </p:cNvPr>
          <p:cNvGrpSpPr/>
          <p:nvPr/>
        </p:nvGrpSpPr>
        <p:grpSpPr>
          <a:xfrm rot="5400000">
            <a:off x="1422122" y="2223052"/>
            <a:ext cx="2008119" cy="542925"/>
            <a:chOff x="971550" y="1647826"/>
            <a:chExt cx="2008119" cy="54292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496D81E-74A6-4077-B081-392070322CFD}"/>
                </a:ext>
              </a:extLst>
            </p:cNvPr>
            <p:cNvSpPr/>
            <p:nvPr/>
          </p:nvSpPr>
          <p:spPr>
            <a:xfrm>
              <a:off x="971550" y="1647826"/>
              <a:ext cx="200811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8BF3777-9351-4C03-AFA3-C6DFFAC0BF24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4203884-9519-43F9-BD2D-06E5B3307FA7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D14504B-B5B1-4076-BE7B-ED68CA4E234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10C20F4-B587-4384-A67E-FE877F16E1D8}"/>
                </a:ext>
              </a:extLst>
            </p:cNvPr>
            <p:cNvSpPr/>
            <p:nvPr/>
          </p:nvSpPr>
          <p:spPr>
            <a:xfrm>
              <a:off x="2467803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2B7DCE-87FC-4A9C-BACC-B4A937294A34}"/>
              </a:ext>
            </a:extLst>
          </p:cNvPr>
          <p:cNvGrpSpPr/>
          <p:nvPr/>
        </p:nvGrpSpPr>
        <p:grpSpPr>
          <a:xfrm rot="5400000">
            <a:off x="827017" y="2227608"/>
            <a:ext cx="1979130" cy="542925"/>
            <a:chOff x="971550" y="1647826"/>
            <a:chExt cx="1979130" cy="54292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973DCA4-E893-455E-B250-DD7C481667E3}"/>
                </a:ext>
              </a:extLst>
            </p:cNvPr>
            <p:cNvSpPr/>
            <p:nvPr/>
          </p:nvSpPr>
          <p:spPr>
            <a:xfrm>
              <a:off x="971550" y="1647826"/>
              <a:ext cx="1979130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3848A61-A621-47E5-9E45-64C55668986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6AAD215-82D2-4EFA-A3C0-CA2A281CAB99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374F08E-D6B9-485B-8053-2ED55D3C53F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17AC6AE-22E5-47DD-9F33-BBBB2DF165C3}"/>
                </a:ext>
              </a:extLst>
            </p:cNvPr>
            <p:cNvSpPr/>
            <p:nvPr/>
          </p:nvSpPr>
          <p:spPr>
            <a:xfrm>
              <a:off x="244792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54DC8CA-08D6-41FC-AC4A-392C67411D71}"/>
              </a:ext>
            </a:extLst>
          </p:cNvPr>
          <p:cNvGrpSpPr/>
          <p:nvPr/>
        </p:nvGrpSpPr>
        <p:grpSpPr>
          <a:xfrm rot="5400000">
            <a:off x="212654" y="2232370"/>
            <a:ext cx="1969605" cy="542925"/>
            <a:chOff x="971550" y="1647826"/>
            <a:chExt cx="1969605" cy="54292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A9E51EE-B001-40C9-81F8-BE0022C525E3}"/>
                </a:ext>
              </a:extLst>
            </p:cNvPr>
            <p:cNvSpPr/>
            <p:nvPr/>
          </p:nvSpPr>
          <p:spPr>
            <a:xfrm>
              <a:off x="971550" y="1647826"/>
              <a:ext cx="196960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34473DD-5ABD-4E9A-B931-C7817DECB33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49BDD2B-C21A-48A1-B07A-8AD4ABA3C449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4B80E18-67ED-4D94-9F73-2B08754D68A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1E18973-A270-46CB-9949-72C2C03C9AC4}"/>
                </a:ext>
              </a:extLst>
            </p:cNvPr>
            <p:cNvSpPr/>
            <p:nvPr/>
          </p:nvSpPr>
          <p:spPr>
            <a:xfrm>
              <a:off x="2457864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B4B90F91-69BB-4C9D-9A70-11C65E3A5FDA}"/>
              </a:ext>
            </a:extLst>
          </p:cNvPr>
          <p:cNvSpPr/>
          <p:nvPr/>
        </p:nvSpPr>
        <p:spPr>
          <a:xfrm>
            <a:off x="802170" y="1461880"/>
            <a:ext cx="3848100" cy="20665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5C0A006-991F-4B67-BF9F-0742534EC118}"/>
              </a:ext>
            </a:extLst>
          </p:cNvPr>
          <p:cNvSpPr txBox="1"/>
          <p:nvPr/>
        </p:nvSpPr>
        <p:spPr>
          <a:xfrm>
            <a:off x="7412520" y="139520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4 = 16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15472FF-1314-43C9-BD90-4AD2DC689562}"/>
              </a:ext>
            </a:extLst>
          </p:cNvPr>
          <p:cNvSpPr/>
          <p:nvPr/>
        </p:nvSpPr>
        <p:spPr>
          <a:xfrm>
            <a:off x="840269" y="1433304"/>
            <a:ext cx="3152775" cy="21050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63526E4-C1F6-4D07-96BB-76C4806EB4DF}"/>
              </a:ext>
            </a:extLst>
          </p:cNvPr>
          <p:cNvSpPr txBox="1"/>
          <p:nvPr/>
        </p:nvSpPr>
        <p:spPr>
          <a:xfrm>
            <a:off x="7431570" y="209053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5 = 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C5EBCAE-8269-4A87-9629-64084BFCF478}"/>
              </a:ext>
            </a:extLst>
          </p:cNvPr>
          <p:cNvSpPr/>
          <p:nvPr/>
        </p:nvSpPr>
        <p:spPr>
          <a:xfrm>
            <a:off x="840270" y="1442830"/>
            <a:ext cx="2514600" cy="20458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4791431-7E43-4159-96F4-F23595883E7E}"/>
              </a:ext>
            </a:extLst>
          </p:cNvPr>
          <p:cNvSpPr txBox="1"/>
          <p:nvPr/>
        </p:nvSpPr>
        <p:spPr>
          <a:xfrm>
            <a:off x="7453341" y="27436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6 = ?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152A29D-999D-416B-9A3E-AAE9709274CF}"/>
              </a:ext>
            </a:extLst>
          </p:cNvPr>
          <p:cNvGrpSpPr/>
          <p:nvPr/>
        </p:nvGrpSpPr>
        <p:grpSpPr>
          <a:xfrm rot="5400000">
            <a:off x="5832197" y="2232577"/>
            <a:ext cx="1989069" cy="542925"/>
            <a:chOff x="971550" y="1647826"/>
            <a:chExt cx="1989069" cy="54292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FC11ED-D704-4707-B347-022DB780CBAF}"/>
                </a:ext>
              </a:extLst>
            </p:cNvPr>
            <p:cNvSpPr/>
            <p:nvPr/>
          </p:nvSpPr>
          <p:spPr>
            <a:xfrm>
              <a:off x="971550" y="1647826"/>
              <a:ext cx="198906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64BE4A1-6336-4CBC-BC95-DD02AFC5B6CA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0234330-90A1-4A0C-BD20-43DC66BF4B5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6261563-B4BC-40CF-923D-9D64E59D8FD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9F74631-3110-4557-8C7F-B7FA3CD0000B}"/>
                </a:ext>
              </a:extLst>
            </p:cNvPr>
            <p:cNvSpPr/>
            <p:nvPr/>
          </p:nvSpPr>
          <p:spPr>
            <a:xfrm>
              <a:off x="2437986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9506CCED-0795-4421-8A2B-5057781DF517}"/>
              </a:ext>
            </a:extLst>
          </p:cNvPr>
          <p:cNvSpPr/>
          <p:nvPr/>
        </p:nvSpPr>
        <p:spPr>
          <a:xfrm>
            <a:off x="849795" y="1452355"/>
            <a:ext cx="1914525" cy="20362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AE6AF77-CF65-46F3-822F-4E8DEA760CCD}"/>
              </a:ext>
            </a:extLst>
          </p:cNvPr>
          <p:cNvSpPr txBox="1"/>
          <p:nvPr/>
        </p:nvSpPr>
        <p:spPr>
          <a:xfrm>
            <a:off x="7491441" y="35342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7 = ?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C95B4F2-AC1B-4BE3-9CD2-5A3148E1A049}"/>
              </a:ext>
            </a:extLst>
          </p:cNvPr>
          <p:cNvSpPr/>
          <p:nvPr/>
        </p:nvSpPr>
        <p:spPr>
          <a:xfrm>
            <a:off x="802171" y="1461879"/>
            <a:ext cx="1352550" cy="20466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483765-F549-4C14-99D0-37E2AD3E42D5}"/>
              </a:ext>
            </a:extLst>
          </p:cNvPr>
          <p:cNvSpPr txBox="1"/>
          <p:nvPr/>
        </p:nvSpPr>
        <p:spPr>
          <a:xfrm>
            <a:off x="7558116" y="431529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8 = ?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7EC98F2-E3EB-401C-A811-9288AED681E1}"/>
              </a:ext>
            </a:extLst>
          </p:cNvPr>
          <p:cNvSpPr/>
          <p:nvPr/>
        </p:nvSpPr>
        <p:spPr>
          <a:xfrm>
            <a:off x="805070" y="1443658"/>
            <a:ext cx="781049" cy="20847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6F7B9D-8124-470D-B9EC-D53D4E765300}"/>
              </a:ext>
            </a:extLst>
          </p:cNvPr>
          <p:cNvSpPr txBox="1"/>
          <p:nvPr/>
        </p:nvSpPr>
        <p:spPr>
          <a:xfrm>
            <a:off x="7586691" y="50963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9 = ?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B3F6927-17EE-4310-B4F4-F31E6B132C3B}"/>
              </a:ext>
            </a:extLst>
          </p:cNvPr>
          <p:cNvSpPr txBox="1"/>
          <p:nvPr/>
        </p:nvSpPr>
        <p:spPr>
          <a:xfrm>
            <a:off x="7605741" y="58202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10 = ?</a:t>
            </a:r>
          </a:p>
        </p:txBody>
      </p:sp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6" grpId="0" animBg="1"/>
      <p:bldP spid="76" grpId="1" animBg="1"/>
      <p:bldP spid="78" grpId="0" animBg="1"/>
      <p:bldP spid="78" grpId="1" animBg="1"/>
      <p:bldP spid="85" grpId="0" animBg="1"/>
      <p:bldP spid="85" grpId="1" animBg="1"/>
      <p:bldP spid="87" grpId="0" animBg="1"/>
      <p:bldP spid="87" grpId="1" animBg="1"/>
      <p:bldP spid="89" grpId="0" animBg="1"/>
      <p:bldP spid="8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ompound adjectives | Baamboozle">
            <a:extLst>
              <a:ext uri="{FF2B5EF4-FFF2-40B4-BE49-F238E27FC236}">
                <a16:creationId xmlns:a16="http://schemas.microsoft.com/office/drawing/2014/main" id="{701FE7EA-641D-4FB5-9204-E06B5F707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611702A-EBCA-4D9F-B2BC-32578566945A}"/>
              </a:ext>
            </a:extLst>
          </p:cNvPr>
          <p:cNvSpPr txBox="1"/>
          <p:nvPr/>
        </p:nvSpPr>
        <p:spPr>
          <a:xfrm>
            <a:off x="2538334" y="539737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E36C53-B100-4209-BCF2-11C7C8765CA9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2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3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4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5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01CBCE-D487-4E53-9B7D-3376824D1AA8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7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8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9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10 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C7E446-CCC0-429C-8556-E7ACDE7B722E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333103-92A3-4E16-BD08-F083A0CC7E03}"/>
              </a:ext>
            </a:extLst>
          </p:cNvPr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64494C-7925-46CF-88BC-62D93BA8F301}"/>
              </a:ext>
            </a:extLst>
          </p:cNvPr>
          <p:cNvSpPr txBox="1"/>
          <p:nvPr/>
        </p:nvSpPr>
        <p:spPr>
          <a:xfrm>
            <a:off x="2594315" y="3133720"/>
            <a:ext cx="123522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BA4F5B-76AE-4FD7-ACDA-FFB7C9B9EA9B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ECA693-1163-4B9F-9624-96C5C72D5F18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A6A4A8-6186-42BA-B054-11749EB50BB4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15668C-9A37-4986-B082-5211DF5D552A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2E23B7-899A-4295-9B2A-7E3BCE42E6CF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DA65F1-BF5F-428A-8ECD-D1FC21EBE7B0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B5AEA6-06B8-4C47-A54A-AFFAF3CDEFF0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2" descr="Compound adjectives | Baamboozle">
            <a:extLst>
              <a:ext uri="{FF2B5EF4-FFF2-40B4-BE49-F238E27FC236}">
                <a16:creationId xmlns:a16="http://schemas.microsoft.com/office/drawing/2014/main" id="{12FA10C0-8EEA-4096-B222-0B9FDE0A0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97" y="35355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875C5AF-1256-48F7-9A3C-3E4EB18F39EE}"/>
              </a:ext>
            </a:extLst>
          </p:cNvPr>
          <p:cNvGrpSpPr/>
          <p:nvPr/>
        </p:nvGrpSpPr>
        <p:grpSpPr>
          <a:xfrm>
            <a:off x="8163663" y="3429000"/>
            <a:ext cx="3427964" cy="3241947"/>
            <a:chOff x="915436" y="2555860"/>
            <a:chExt cx="4570964" cy="432292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24EEBA0-F4F8-49C5-A431-826CCABE24ED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4E9FD5C-698A-4FF1-A4BE-9A45E49AB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9E634F5-1137-487F-B492-B1A6162D3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CF605F2-9E2D-4A32-8C9D-E31D8FCC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03C35CC-B8DF-4642-9128-C2C18C1EB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F21533A-3274-4C2A-8F51-2C064F46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E639624-D8B6-4E9C-A89C-B81A277A0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B821DC7-6D09-4D07-8220-28217FBA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B5ADEBB0-FFE9-442B-B3E6-72858E294F97}"/>
              </a:ext>
            </a:extLst>
          </p:cNvPr>
          <p:cNvSpPr txBox="1"/>
          <p:nvPr/>
        </p:nvSpPr>
        <p:spPr>
          <a:xfrm>
            <a:off x="7975500" y="612844"/>
            <a:ext cx="2528489" cy="5632311"/>
          </a:xfrm>
          <a:custGeom>
            <a:avLst/>
            <a:gdLst>
              <a:gd name="connsiteX0" fmla="*/ 0 w 2528489"/>
              <a:gd name="connsiteY0" fmla="*/ 0 h 5632311"/>
              <a:gd name="connsiteX1" fmla="*/ 2528489 w 2528489"/>
              <a:gd name="connsiteY1" fmla="*/ 0 h 5632311"/>
              <a:gd name="connsiteX2" fmla="*/ 2528489 w 2528489"/>
              <a:gd name="connsiteY2" fmla="*/ 5632311 h 5632311"/>
              <a:gd name="connsiteX3" fmla="*/ 0 w 2528489"/>
              <a:gd name="connsiteY3" fmla="*/ 5632311 h 5632311"/>
              <a:gd name="connsiteX4" fmla="*/ 0 w 2528489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489" h="5632311" fill="none" extrusionOk="0">
                <a:moveTo>
                  <a:pt x="0" y="0"/>
                </a:moveTo>
                <a:cubicBezTo>
                  <a:pt x="1137376" y="149518"/>
                  <a:pt x="1493195" y="-90350"/>
                  <a:pt x="2528489" y="0"/>
                </a:cubicBezTo>
                <a:cubicBezTo>
                  <a:pt x="2697852" y="1857622"/>
                  <a:pt x="2555022" y="4188855"/>
                  <a:pt x="2528489" y="5632311"/>
                </a:cubicBezTo>
                <a:cubicBezTo>
                  <a:pt x="2219984" y="5788597"/>
                  <a:pt x="350498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528489" h="5632311" stroke="0" extrusionOk="0">
                <a:moveTo>
                  <a:pt x="0" y="0"/>
                </a:moveTo>
                <a:cubicBezTo>
                  <a:pt x="1048222" y="-125902"/>
                  <a:pt x="2238141" y="163031"/>
                  <a:pt x="2528489" y="0"/>
                </a:cubicBezTo>
                <a:cubicBezTo>
                  <a:pt x="2464802" y="2595404"/>
                  <a:pt x="2613545" y="3596178"/>
                  <a:pt x="2528489" y="5632311"/>
                </a:cubicBezTo>
                <a:cubicBezTo>
                  <a:pt x="1522416" y="5678181"/>
                  <a:pt x="1018206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1 = 4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2 = 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3 = 12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4 = 16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5 = 20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6 = 24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7 = 28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8 = 32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9 = 36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10= 40</a:t>
            </a:r>
          </a:p>
        </p:txBody>
      </p:sp>
      <p:pic>
        <p:nvPicPr>
          <p:cNvPr id="74" name="Picture 2" descr="Compound adjectives | Baamboozle">
            <a:extLst>
              <a:ext uri="{FF2B5EF4-FFF2-40B4-BE49-F238E27FC236}">
                <a16:creationId xmlns:a16="http://schemas.microsoft.com/office/drawing/2014/main" id="{127FFBC0-AFF5-433F-928D-2AE22D5F21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74D4BFDC-BB9B-4FF3-8F5E-2DD5C3762D50}"/>
              </a:ext>
            </a:extLst>
          </p:cNvPr>
          <p:cNvSpPr txBox="1"/>
          <p:nvPr/>
        </p:nvSpPr>
        <p:spPr>
          <a:xfrm>
            <a:off x="1423699" y="301079"/>
            <a:ext cx="343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76" name="Picture 75" descr="Graphical user interface&#10;&#10;Description automatically generated">
            <a:extLst>
              <a:ext uri="{FF2B5EF4-FFF2-40B4-BE49-F238E27FC236}">
                <a16:creationId xmlns:a16="http://schemas.microsoft.com/office/drawing/2014/main" id="{A2775D83-1F76-49C4-8D3A-94047EA7C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098" y="1070520"/>
            <a:ext cx="7318842" cy="667512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405B72B2-47F6-48F9-B390-DEEFC399F69A}"/>
              </a:ext>
            </a:extLst>
          </p:cNvPr>
          <p:cNvSpPr txBox="1"/>
          <p:nvPr/>
        </p:nvSpPr>
        <p:spPr>
          <a:xfrm>
            <a:off x="2947291" y="2395712"/>
            <a:ext cx="4191000" cy="1966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D3C8342-9A43-431D-B74B-26E002ACC3FA}"/>
              </a:ext>
            </a:extLst>
          </p:cNvPr>
          <p:cNvSpPr txBox="1"/>
          <p:nvPr/>
        </p:nvSpPr>
        <p:spPr>
          <a:xfrm>
            <a:off x="2426131" y="1579202"/>
            <a:ext cx="523332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"/>
                            </p:stCondLst>
                            <p:childTnLst>
                              <p:par>
                                <p:cTn id="5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"/>
                            </p:stCondLst>
                            <p:childTnLst>
                              <p:par>
                                <p:cTn id="5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"/>
                            </p:stCondLst>
                            <p:childTnLst>
                              <p:par>
                                <p:cTn id="6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CB8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  <p:bldP spid="78" grpId="0"/>
      <p:bldP spid="7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ompound adjectives | Baamboozle">
            <a:extLst>
              <a:ext uri="{FF2B5EF4-FFF2-40B4-BE49-F238E27FC236}">
                <a16:creationId xmlns:a16="http://schemas.microsoft.com/office/drawing/2014/main" id="{51F75A20-94AB-4F82-9582-40D5105555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499EB4-5073-4CD4-8F4B-E524477EC7AD}"/>
              </a:ext>
            </a:extLst>
          </p:cNvPr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92F34-54F4-4479-9D3A-C9E53905DCD1}"/>
              </a:ext>
            </a:extLst>
          </p:cNvPr>
          <p:cNvSpPr txBox="1"/>
          <p:nvPr/>
        </p:nvSpPr>
        <p:spPr>
          <a:xfrm>
            <a:off x="7815009" y="612844"/>
            <a:ext cx="2953292" cy="5632311"/>
          </a:xfrm>
          <a:custGeom>
            <a:avLst/>
            <a:gdLst>
              <a:gd name="connsiteX0" fmla="*/ 0 w 2953292"/>
              <a:gd name="connsiteY0" fmla="*/ 0 h 5632311"/>
              <a:gd name="connsiteX1" fmla="*/ 2953292 w 2953292"/>
              <a:gd name="connsiteY1" fmla="*/ 0 h 5632311"/>
              <a:gd name="connsiteX2" fmla="*/ 2953292 w 2953292"/>
              <a:gd name="connsiteY2" fmla="*/ 5632311 h 5632311"/>
              <a:gd name="connsiteX3" fmla="*/ 0 w 2953292"/>
              <a:gd name="connsiteY3" fmla="*/ 5632311 h 5632311"/>
              <a:gd name="connsiteX4" fmla="*/ 0 w 2953292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292" h="5632311" fill="none" extrusionOk="0">
                <a:moveTo>
                  <a:pt x="0" y="0"/>
                </a:moveTo>
                <a:cubicBezTo>
                  <a:pt x="1233402" y="149518"/>
                  <a:pt x="1925694" y="-90350"/>
                  <a:pt x="2953292" y="0"/>
                </a:cubicBezTo>
                <a:cubicBezTo>
                  <a:pt x="3122655" y="1857622"/>
                  <a:pt x="2979825" y="4188855"/>
                  <a:pt x="2953292" y="5632311"/>
                </a:cubicBezTo>
                <a:cubicBezTo>
                  <a:pt x="2258525" y="5788597"/>
                  <a:pt x="1002856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953292" h="5632311" stroke="0" extrusionOk="0">
                <a:moveTo>
                  <a:pt x="0" y="0"/>
                </a:moveTo>
                <a:cubicBezTo>
                  <a:pt x="1033704" y="-125902"/>
                  <a:pt x="2599274" y="163031"/>
                  <a:pt x="2953292" y="0"/>
                </a:cubicBezTo>
                <a:cubicBezTo>
                  <a:pt x="2889605" y="2595404"/>
                  <a:pt x="3038348" y="3596178"/>
                  <a:pt x="2953292" y="5632311"/>
                </a:cubicBezTo>
                <a:cubicBezTo>
                  <a:pt x="1508804" y="5678181"/>
                  <a:pt x="62253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1 =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2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3 = 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4 =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5 =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6 = 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7 = 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8 = 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9 = 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10= 40</a:t>
            </a:r>
          </a:p>
        </p:txBody>
      </p:sp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79A8BE1F-D33F-43B4-AC3B-C4773C7F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94" y="4167414"/>
            <a:ext cx="2881086" cy="2881086"/>
          </a:xfrm>
          <a:prstGeom prst="rect">
            <a:avLst/>
          </a:prstGeom>
        </p:spPr>
      </p:pic>
      <p:pic>
        <p:nvPicPr>
          <p:cNvPr id="21" name="Picture 20" descr="A picture containing text, room, doll, gambling house&#10;&#10;Description automatically generated">
            <a:extLst>
              <a:ext uri="{FF2B5EF4-FFF2-40B4-BE49-F238E27FC236}">
                <a16:creationId xmlns:a16="http://schemas.microsoft.com/office/drawing/2014/main" id="{BDEADC4C-C864-4FA8-89B9-C30710BF1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83080"/>
            <a:ext cx="7759070" cy="48463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BEE40F-F501-4FF5-BA6E-C4A498D39509}"/>
              </a:ext>
            </a:extLst>
          </p:cNvPr>
          <p:cNvSpPr txBox="1"/>
          <p:nvPr/>
        </p:nvSpPr>
        <p:spPr>
          <a:xfrm>
            <a:off x="2518544" y="2222500"/>
            <a:ext cx="4919021" cy="289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39E7EC-B7E2-4815-94D0-5BE3D0657219}"/>
              </a:ext>
            </a:extLst>
          </p:cNvPr>
          <p:cNvSpPr/>
          <p:nvPr/>
        </p:nvSpPr>
        <p:spPr>
          <a:xfrm>
            <a:off x="7986349" y="685799"/>
            <a:ext cx="544099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6EEF797-15A8-4B8E-AC03-2B5FAAC4D9BC}"/>
              </a:ext>
            </a:extLst>
          </p:cNvPr>
          <p:cNvSpPr/>
          <p:nvPr/>
        </p:nvSpPr>
        <p:spPr>
          <a:xfrm>
            <a:off x="8844605" y="685799"/>
            <a:ext cx="566821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C71D03-B8B2-4291-A0F0-CF651B8E5DCD}"/>
              </a:ext>
            </a:extLst>
          </p:cNvPr>
          <p:cNvSpPr/>
          <p:nvPr/>
        </p:nvSpPr>
        <p:spPr>
          <a:xfrm>
            <a:off x="9719523" y="612844"/>
            <a:ext cx="766765" cy="55865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7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7" grpId="0" animBg="1"/>
          <p:bldP spid="29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FFE8FC-CADC-4E87-B24A-DB1B41EA74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0068" y="2404099"/>
            <a:ext cx="771210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5938D59-4910-4A22-85F0-2FE2D42A5250}"/>
              </a:ext>
            </a:extLst>
          </p:cNvPr>
          <p:cNvGrpSpPr/>
          <p:nvPr/>
        </p:nvGrpSpPr>
        <p:grpSpPr>
          <a:xfrm>
            <a:off x="0" y="11637"/>
            <a:ext cx="1252331" cy="1441174"/>
            <a:chOff x="915436" y="2429064"/>
            <a:chExt cx="4570964" cy="4449718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181B9-EF36-42F0-9BF1-1041891E3098}"/>
              </a:ext>
            </a:extLst>
          </p:cNvPr>
          <p:cNvGrpSpPr/>
          <p:nvPr/>
        </p:nvGrpSpPr>
        <p:grpSpPr>
          <a:xfrm>
            <a:off x="178904" y="1325706"/>
            <a:ext cx="11784496" cy="5520657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F0E54BF-F1F1-4A4E-81A0-C7D358E09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499" y="150744"/>
            <a:ext cx="3457575" cy="99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F7D180-DC60-450D-9662-52A98171E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3648" y="2002526"/>
            <a:ext cx="7788202" cy="1684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47D856-7C8E-46EB-9F68-8C282BE9A2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0225" y="3992838"/>
            <a:ext cx="7721434" cy="18613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D6867A-2148-4F4D-8769-20B4713605A6}"/>
              </a:ext>
            </a:extLst>
          </p:cNvPr>
          <p:cNvSpPr txBox="1"/>
          <p:nvPr/>
        </p:nvSpPr>
        <p:spPr>
          <a:xfrm>
            <a:off x="3548270" y="2037522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69CC49-BEAA-47EA-A4F6-FE3A8BEAC320}"/>
              </a:ext>
            </a:extLst>
          </p:cNvPr>
          <p:cNvSpPr txBox="1"/>
          <p:nvPr/>
        </p:nvSpPr>
        <p:spPr>
          <a:xfrm>
            <a:off x="3607905" y="2872409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BC5957-DD5B-479A-8CC4-F11EEECC7C9B}"/>
              </a:ext>
            </a:extLst>
          </p:cNvPr>
          <p:cNvSpPr txBox="1"/>
          <p:nvPr/>
        </p:nvSpPr>
        <p:spPr>
          <a:xfrm>
            <a:off x="6629401" y="2017644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1037EE-A8F7-493A-A539-093C37554E8B}"/>
              </a:ext>
            </a:extLst>
          </p:cNvPr>
          <p:cNvSpPr txBox="1"/>
          <p:nvPr/>
        </p:nvSpPr>
        <p:spPr>
          <a:xfrm>
            <a:off x="6639341" y="2872410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EF3CC-BF85-4D24-BE0B-826DE2013B74}"/>
              </a:ext>
            </a:extLst>
          </p:cNvPr>
          <p:cNvSpPr txBox="1"/>
          <p:nvPr/>
        </p:nvSpPr>
        <p:spPr>
          <a:xfrm>
            <a:off x="9601202" y="1997766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E062CC-6517-4C53-9627-4627B2EA5309}"/>
              </a:ext>
            </a:extLst>
          </p:cNvPr>
          <p:cNvSpPr txBox="1"/>
          <p:nvPr/>
        </p:nvSpPr>
        <p:spPr>
          <a:xfrm>
            <a:off x="9640958" y="2872410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A973AF-BD52-4521-B3FD-450486EDE110}"/>
              </a:ext>
            </a:extLst>
          </p:cNvPr>
          <p:cNvSpPr txBox="1"/>
          <p:nvPr/>
        </p:nvSpPr>
        <p:spPr>
          <a:xfrm>
            <a:off x="3468758" y="42241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66BC74-8009-4904-B209-3B6E32146469}"/>
              </a:ext>
            </a:extLst>
          </p:cNvPr>
          <p:cNvSpPr txBox="1"/>
          <p:nvPr/>
        </p:nvSpPr>
        <p:spPr>
          <a:xfrm>
            <a:off x="3717236" y="51385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DCBA99-7AF0-436F-AEE7-DB680E320FC6}"/>
              </a:ext>
            </a:extLst>
          </p:cNvPr>
          <p:cNvSpPr txBox="1"/>
          <p:nvPr/>
        </p:nvSpPr>
        <p:spPr>
          <a:xfrm>
            <a:off x="6579705" y="42241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AD908D-4954-4C51-A6FB-5413ABEAF650}"/>
              </a:ext>
            </a:extLst>
          </p:cNvPr>
          <p:cNvSpPr txBox="1"/>
          <p:nvPr/>
        </p:nvSpPr>
        <p:spPr>
          <a:xfrm>
            <a:off x="6559826" y="5098774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B10081-99C8-42F0-A1AA-4D3674CD02B6}"/>
              </a:ext>
            </a:extLst>
          </p:cNvPr>
          <p:cNvSpPr txBox="1"/>
          <p:nvPr/>
        </p:nvSpPr>
        <p:spPr>
          <a:xfrm>
            <a:off x="9710530" y="421419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A4E1FD-2B58-4DB7-A1A3-8A1642D84F6A}"/>
              </a:ext>
            </a:extLst>
          </p:cNvPr>
          <p:cNvSpPr txBox="1"/>
          <p:nvPr/>
        </p:nvSpPr>
        <p:spPr>
          <a:xfrm>
            <a:off x="9730409" y="5059017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3D025E-829C-49C0-8DF6-D10F19CA8B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8208" y="2445314"/>
            <a:ext cx="7334124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2978E4-90B8-4291-983C-57DA682D46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8229" y="2453794"/>
            <a:ext cx="9035055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5678" y="2065688"/>
            <a:ext cx="6065763" cy="2545697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CÙNG NHAU </a:t>
            </a:r>
          </a:p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VÀO BẾP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1" y="493852"/>
            <a:ext cx="1750551" cy="187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4333" y="762370"/>
            <a:ext cx="545982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x 3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077646" y="3033396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303862" y="3058296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42718" y="328456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530127" y="5077673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693667" y="479998"/>
            <a:ext cx="3271556" cy="6195539"/>
            <a:chOff x="-3693667" y="479998"/>
            <a:chExt cx="3271556" cy="6195539"/>
          </a:xfrm>
        </p:grpSpPr>
        <p:grpSp>
          <p:nvGrpSpPr>
            <p:cNvPr id="19" name="Group 18"/>
            <p:cNvGrpSpPr/>
            <p:nvPr/>
          </p:nvGrpSpPr>
          <p:grpSpPr>
            <a:xfrm>
              <a:off x="-3693667" y="2362200"/>
              <a:ext cx="3271556" cy="4313337"/>
              <a:chOff x="-3693667" y="2362200"/>
              <a:chExt cx="3271556" cy="4313337"/>
            </a:xfrm>
          </p:grpSpPr>
          <p:pic>
            <p:nvPicPr>
              <p:cNvPr id="32" name="Graphic 3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33" name="Graphic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18559" y="5486400"/>
                <a:ext cx="832765" cy="891602"/>
              </a:xfrm>
              <a:prstGeom prst="rect">
                <a:avLst/>
              </a:prstGeom>
            </p:spPr>
          </p:pic>
        </p:grpSp>
        <p:sp>
          <p:nvSpPr>
            <p:cNvPr id="20" name="Speech Bubble: Rectangle with Corners Rounded 19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 rồi!</a:t>
              </a: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371837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 p14:bounceEnd="83000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1856" y="220133"/>
            <a:ext cx="11568289" cy="2675467"/>
            <a:chOff x="311856" y="220133"/>
            <a:chExt cx="11568289" cy="2675467"/>
          </a:xfrm>
        </p:grpSpPr>
        <p:grpSp>
          <p:nvGrpSpPr>
            <p:cNvPr id="7" name="Group 6"/>
            <p:cNvGrpSpPr/>
            <p:nvPr/>
          </p:nvGrpSpPr>
          <p:grpSpPr>
            <a:xfrm>
              <a:off x="311856" y="220133"/>
              <a:ext cx="11568289" cy="2675467"/>
              <a:chOff x="166511" y="152399"/>
              <a:chExt cx="11568289" cy="2675467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143000" y="499533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707444" y="665056"/>
                <a:ext cx="9874956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511" y="152399"/>
                <a:ext cx="2652889" cy="2675467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3854333" y="762370"/>
              <a:ext cx="545982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 x 8 = ?</a:t>
              </a:r>
            </a:p>
          </p:txBody>
        </p:sp>
      </p:grpSp>
      <p:grpSp>
        <p:nvGrpSpPr>
          <p:cNvPr id="16" name="Dap an 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077646" y="3033396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24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303862" y="3058296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01225" y="324297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530127" y="5077673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pic>
        <p:nvPicPr>
          <p:cNvPr id="34" name="Graphic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39" y="803679"/>
            <a:ext cx="2348166" cy="14545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57259" y="249538"/>
            <a:ext cx="3410111" cy="6454739"/>
            <a:chOff x="12357259" y="249538"/>
            <a:chExt cx="3410111" cy="64547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357259" y="2362200"/>
              <a:ext cx="3410111" cy="4342077"/>
              <a:chOff x="12357259" y="2362200"/>
              <a:chExt cx="3410111" cy="4342077"/>
            </a:xfrm>
          </p:grpSpPr>
          <p:pic>
            <p:nvPicPr>
              <p:cNvPr id="35" name="Graphic 3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57259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1" name="Graphic 4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10632" y="6049698"/>
                <a:ext cx="1056738" cy="654579"/>
              </a:xfrm>
              <a:prstGeom prst="rect">
                <a:avLst/>
              </a:prstGeom>
            </p:spPr>
          </p:pic>
          <p:pic>
            <p:nvPicPr>
              <p:cNvPr id="42" name="Graphic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6683" y="5116226"/>
                <a:ext cx="1009990" cy="1081348"/>
              </a:xfrm>
              <a:prstGeom prst="rect">
                <a:avLst/>
              </a:prstGeom>
            </p:spPr>
          </p:pic>
        </p:grpSp>
        <p:sp>
          <p:nvSpPr>
            <p:cNvPr id="108" name="Speech Bubble: Rectangle with Corners Rounded 107"/>
            <p:cNvSpPr/>
            <p:nvPr/>
          </p:nvSpPr>
          <p:spPr>
            <a:xfrm>
              <a:off x="12834378" y="249538"/>
              <a:ext cx="2514600" cy="1570813"/>
            </a:xfrm>
            <a:prstGeom prst="wedgeRoundRectCallout">
              <a:avLst>
                <a:gd name="adj1" fmla="val -17337"/>
                <a:gd name="adj2" fmla="val 772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!</a:t>
              </a:r>
            </a:p>
          </p:txBody>
        </p:sp>
      </p:grpSp>
      <p:grpSp>
        <p:nvGrpSpPr>
          <p:cNvPr id="43" name="ChuaChinhXac - 9Slide.vn"/>
          <p:cNvGrpSpPr/>
          <p:nvPr/>
        </p:nvGrpSpPr>
        <p:grpSpPr>
          <a:xfrm>
            <a:off x="-6402451" y="2352799"/>
            <a:ext cx="6200596" cy="4126860"/>
            <a:chOff x="12681831" y="2352799"/>
            <a:chExt cx="6200596" cy="412686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759735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 p14:bounceEnd="83000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 p14:bounceEnd="71000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 p14:bounceEnd="71000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64658"/>
            <a:ext cx="1752600" cy="1229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1987" y="772309"/>
            <a:ext cx="778258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x ..?.. = 27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469580" y="3033396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695796" y="3058296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377194" y="328912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922061" y="5077673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-3693667" y="479998"/>
            <a:ext cx="3537739" cy="6226065"/>
            <a:chOff x="-3693667" y="479998"/>
            <a:chExt cx="3537739" cy="6226065"/>
          </a:xfrm>
        </p:grpSpPr>
        <p:grpSp>
          <p:nvGrpSpPr>
            <p:cNvPr id="42" name="Group 41"/>
            <p:cNvGrpSpPr/>
            <p:nvPr/>
          </p:nvGrpSpPr>
          <p:grpSpPr>
            <a:xfrm>
              <a:off x="-3693667" y="2362200"/>
              <a:ext cx="3537739" cy="4343863"/>
              <a:chOff x="-3693667" y="2362200"/>
              <a:chExt cx="3537739" cy="4343863"/>
            </a:xfrm>
          </p:grpSpPr>
          <p:pic>
            <p:nvPicPr>
              <p:cNvPr id="44" name="Graphic 4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5" name="Graphic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904095" y="5479451"/>
                <a:ext cx="1748167" cy="1226612"/>
              </a:xfrm>
              <a:prstGeom prst="rect">
                <a:avLst/>
              </a:prstGeom>
            </p:spPr>
          </p:pic>
        </p:grpSp>
        <p:sp>
          <p:nvSpPr>
            <p:cNvPr id="43" name="Speech Bubble: Rectangle with Corners Rounded 42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 rồi!</a:t>
              </a:r>
            </a:p>
          </p:txBody>
        </p:sp>
      </p:grpSp>
      <p:grpSp>
        <p:nvGrpSpPr>
          <p:cNvPr id="46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371837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 p14:bounceEnd="83000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6979" y="2713672"/>
            <a:ext cx="621804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1C59A6-855B-4C94-969A-739C4D34A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765" y="1952567"/>
            <a:ext cx="6889077" cy="323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Hình ảnh 33">
            <a:extLst>
              <a:ext uri="{FF2B5EF4-FFF2-40B4-BE49-F238E27FC236}">
                <a16:creationId xmlns:a16="http://schemas.microsoft.com/office/drawing/2014/main" id="{C11B7131-D233-4E66-8B65-91F10F7B8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709" y="592966"/>
            <a:ext cx="47498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" name="Bong bóng Ý nghĩ: Hình đám mây 34">
            <a:extLst>
              <a:ext uri="{FF2B5EF4-FFF2-40B4-BE49-F238E27FC236}">
                <a16:creationId xmlns:a16="http://schemas.microsoft.com/office/drawing/2014/main" id="{9AF38E17-13D2-44F6-AD8A-2EE4FEF7D421}"/>
              </a:ext>
            </a:extLst>
          </p:cNvPr>
          <p:cNvSpPr/>
          <p:nvPr/>
        </p:nvSpPr>
        <p:spPr>
          <a:xfrm>
            <a:off x="0" y="232271"/>
            <a:ext cx="6877878" cy="3091179"/>
          </a:xfrm>
          <a:prstGeom prst="cloudCallout">
            <a:avLst>
              <a:gd name="adj1" fmla="val 48003"/>
              <a:gd name="adj2" fmla="val 39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nl-NL" sz="3600" b="1" i="1" kern="0" dirty="0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Mỗi xe ô tô có 4 bạn. Hỏi 3 xe ô tô có tất cả bao nhiêu bạn?</a:t>
            </a:r>
            <a:endParaRPr lang="en-US" sz="3600" b="1" kern="0" dirty="0">
              <a:solidFill>
                <a:srgbClr val="FFFF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0" name="Mũi tên: Phải 36">
            <a:extLst>
              <a:ext uri="{FF2B5EF4-FFF2-40B4-BE49-F238E27FC236}">
                <a16:creationId xmlns:a16="http://schemas.microsoft.com/office/drawing/2014/main" id="{03078F2C-E92D-4A81-B330-AB6445FAEDBA}"/>
              </a:ext>
            </a:extLst>
          </p:cNvPr>
          <p:cNvSpPr/>
          <p:nvPr/>
        </p:nvSpPr>
        <p:spPr>
          <a:xfrm>
            <a:off x="460587" y="4660651"/>
            <a:ext cx="1499164" cy="64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93FD3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Hộp Văn bản 37">
                <a:extLst>
                  <a:ext uri="{FF2B5EF4-FFF2-40B4-BE49-F238E27FC236}">
                    <a16:creationId xmlns:a16="http://schemas.microsoft.com/office/drawing/2014/main" id="{7562727C-8662-4458-BA6B-483B5BB77590}"/>
                  </a:ext>
                </a:extLst>
              </p:cNvPr>
              <p:cNvSpPr txBox="1"/>
              <p:nvPr/>
            </p:nvSpPr>
            <p:spPr>
              <a:xfrm>
                <a:off x="2211238" y="4638206"/>
                <a:ext cx="163128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</m:oMath>
                  </m:oMathPara>
                </a14:m>
                <a:endParaRPr lang="en-US" sz="48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1" name="Hộp Văn bản 37">
                <a:extLst>
                  <a:ext uri="{FF2B5EF4-FFF2-40B4-BE49-F238E27FC236}">
                    <a16:creationId xmlns:a16="http://schemas.microsoft.com/office/drawing/2014/main" id="{7562727C-8662-4458-BA6B-483B5BB77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238" y="4638206"/>
                <a:ext cx="1631280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37">
                <a:extLst>
                  <a:ext uri="{FF2B5EF4-FFF2-40B4-BE49-F238E27FC236}">
                    <a16:creationId xmlns:a16="http://schemas.microsoft.com/office/drawing/2014/main" id="{62A92F13-26B2-5C10-8353-CEF114D42312}"/>
                  </a:ext>
                </a:extLst>
              </p:cNvPr>
              <p:cNvSpPr txBox="1"/>
              <p:nvPr/>
            </p:nvSpPr>
            <p:spPr>
              <a:xfrm>
                <a:off x="3856166" y="4638206"/>
                <a:ext cx="154959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=</m:t>
                      </m:r>
                      <m:r>
                        <a:rPr lang="en-US" sz="48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𝟏𝟐</m:t>
                      </m:r>
                    </m:oMath>
                  </m:oMathPara>
                </a14:m>
                <a:endParaRPr lang="en-US" sz="48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Hộp Văn bản 37">
                <a:extLst>
                  <a:ext uri="{FF2B5EF4-FFF2-40B4-BE49-F238E27FC236}">
                    <a16:creationId xmlns:a16="http://schemas.microsoft.com/office/drawing/2014/main" id="{62A92F13-26B2-5C10-8353-CEF114D4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166" y="4638206"/>
                <a:ext cx="1549591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7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474</Words>
  <Application>Microsoft Office PowerPoint</Application>
  <PresentationFormat>Widescreen</PresentationFormat>
  <Paragraphs>127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等线</vt:lpstr>
      <vt:lpstr>#9Slide02 Noi dung dai</vt:lpstr>
      <vt:lpstr>Arial</vt:lpstr>
      <vt:lpstr>Calibri</vt:lpstr>
      <vt:lpstr>Calibri Light</vt:lpstr>
      <vt:lpstr>Cambria Math</vt:lpstr>
      <vt:lpstr>Nunito Black</vt:lpstr>
      <vt:lpstr>SVN-Cookies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3</cp:revision>
  <dcterms:created xsi:type="dcterms:W3CDTF">2022-09-24T02:37:15Z</dcterms:created>
  <dcterms:modified xsi:type="dcterms:W3CDTF">2022-09-24T02:40:42Z</dcterms:modified>
</cp:coreProperties>
</file>