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sldIdLst>
    <p:sldId id="256" r:id="rId6"/>
    <p:sldId id="257" r:id="rId7"/>
    <p:sldId id="272" r:id="rId8"/>
    <p:sldId id="262" r:id="rId9"/>
    <p:sldId id="273" r:id="rId10"/>
    <p:sldId id="276" r:id="rId11"/>
    <p:sldId id="277" r:id="rId12"/>
    <p:sldId id="259" r:id="rId13"/>
    <p:sldId id="260" r:id="rId14"/>
    <p:sldId id="261" r:id="rId15"/>
    <p:sldId id="275" r:id="rId16"/>
    <p:sldId id="274" r:id="rId17"/>
    <p:sldId id="258" r:id="rId18"/>
    <p:sldId id="270" r:id="rId19"/>
    <p:sldId id="271" r:id="rId20"/>
    <p:sldId id="278" r:id="rId21"/>
    <p:sldId id="279" r:id="rId22"/>
    <p:sldId id="265" r:id="rId23"/>
    <p:sldId id="280" r:id="rId24"/>
    <p:sldId id="281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8FE1FB2D-E0E1-8E5C-97BF-9542BF25CC39}"/>
              </a:ext>
            </a:extLst>
          </p:cNvPr>
          <p:cNvGrpSpPr/>
          <p:nvPr userDrawn="1"/>
        </p:nvGrpSpPr>
        <p:grpSpPr>
          <a:xfrm>
            <a:off x="-148402" y="-857250"/>
            <a:ext cx="12340402" cy="2743200"/>
            <a:chOff x="-198120" y="-1143000"/>
            <a:chExt cx="12694920" cy="3657600"/>
          </a:xfrm>
        </p:grpSpPr>
        <p:sp>
          <p:nvSpPr>
            <p:cNvPr id="2" name="Rectangle 12">
              <a:extLst>
                <a:ext uri="{FF2B5EF4-FFF2-40B4-BE49-F238E27FC236}">
                  <a16:creationId xmlns:a16="http://schemas.microsoft.com/office/drawing/2014/main" id="{83B0DD04-8005-8A06-FDE9-24AACA3EAF59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D95E337C-D04E-FC14-1A6E-FDD02E640D16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4F2457BE-9FD9-08F2-8319-72F9483C2ACE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BD6352B-7D83-E8CD-C4C7-8209A0F6D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6" y="3788037"/>
            <a:ext cx="7924022" cy="270543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09D3FF9-8051-A307-D845-F2D74CEBD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8" y="2703401"/>
            <a:ext cx="3227922" cy="40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38A4B7BA-DBCF-3C00-6D21-6A8B1DE8823A}"/>
              </a:ext>
            </a:extLst>
          </p:cNvPr>
          <p:cNvGrpSpPr/>
          <p:nvPr userDrawn="1"/>
        </p:nvGrpSpPr>
        <p:grpSpPr>
          <a:xfrm>
            <a:off x="3803667" y="2155009"/>
            <a:ext cx="6453231" cy="1131570"/>
            <a:chOff x="5395119" y="3904156"/>
            <a:chExt cx="7750289" cy="1508760"/>
          </a:xfrm>
        </p:grpSpPr>
        <p:sp>
          <p:nvSpPr>
            <p:cNvPr id="19" name="Rectangle: Rounded Corners 8">
              <a:extLst>
                <a:ext uri="{FF2B5EF4-FFF2-40B4-BE49-F238E27FC236}">
                  <a16:creationId xmlns:a16="http://schemas.microsoft.com/office/drawing/2014/main" id="{70C05044-6618-2342-5828-7A4C774E8415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" name="Rectangle: Rounded Corners 8">
              <a:extLst>
                <a:ext uri="{FF2B5EF4-FFF2-40B4-BE49-F238E27FC236}">
                  <a16:creationId xmlns:a16="http://schemas.microsoft.com/office/drawing/2014/main" id="{95D37A6C-839F-FD15-1BA8-936ACB02E283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8C79792C-5465-D17B-5822-1E1FF6457E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5830" y="-397178"/>
            <a:ext cx="5890913" cy="2770872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DE0B2FF5-414B-1CB3-B3AD-7561336E8D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98" y="-254548"/>
            <a:ext cx="1294946" cy="16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C73A-61A3-7290-8DE6-1A6447FC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94337-3D9B-2F58-F87F-C7E450247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18FA6-B91F-316B-4943-6CA6D04F3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26224-8DC9-2FBE-BF02-6D973796A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E4798-11FA-9606-BE51-DEC94D0D8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24B4E-383F-677D-D3DA-7640C725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5108A-2752-02C3-0741-91831931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54257-0C44-2623-49D9-B7AF636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69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4C18-E182-A2C9-DD4B-FC1D8B6A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1D1FB-4301-0A27-F1E0-2ACEF3F7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C14E6-6535-6EE1-6649-84B90A82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E3FF0-4AA1-A0ED-5690-EF39123F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10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19D30-1438-5B27-8F31-9A8BA0E6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45D5B-948B-55D9-FA9D-8E2EDA76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56C45-FFFD-34EC-0368-66B5AB7B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22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70F1-C219-A2A5-FA9A-B59198CD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5EED9-036F-6846-8ED0-54AB53F2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F524D-B9E8-BE8E-3B08-EB704F567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C367D-02A3-5192-47A7-C91F12F8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FBFB6-0C28-6638-8CEC-B1004BB1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6A8DD-FEAE-C134-19EB-6FEBDD6D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69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CE77-CBDB-85E6-089C-C01517B7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D0F5D-C374-3E27-AEE1-5FC73243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B9B3-5D51-D173-7215-61318B05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ED3DF-D948-ADAE-FDEE-BFC1BCA0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789DF-D015-4EB7-B0A6-C488E960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0C035-FF57-763A-59E3-4C3877CA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0873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C9F4F-DBB1-5D39-DB7B-6902C553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AA29C-3489-B180-70DE-B7ACD0EC4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3C126-A7C5-ED4C-040F-1BEB18D0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240E-9107-5321-2469-1A7A1F88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0F0B0-C6EC-20A6-2116-C0946813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71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111B4-C674-52D5-4C4F-93502FE26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9F304-FE30-28E8-FDDD-5F4CE680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D7DA0-6F45-9742-F162-20DB9098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F603C-2700-210D-CA92-B0A1C14F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915E-0BB0-E5B7-BE30-4DF217F4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67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E035A15-483B-2D0B-BE77-EF074ACF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02"/>
            <a:ext cx="12136543" cy="60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E6FA-6471-6CFD-A352-5F737BEB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61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64577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8891-D91A-72C3-73B1-3A3E5F96E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67141-0496-6306-F545-76D02C41C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412E-12B5-DE7C-1B8F-7199C372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3E202-2AD4-3DFB-F2FF-1DED657B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CB39A-A202-E70B-5D38-13607996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694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A516-6823-450C-35E1-A6CA4B2C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B830E-EBCC-75EA-D4C2-6AB9F728B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2C7BA-4165-B5F5-D85F-AAFE3EB5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0C3F-6EBE-5D2B-1655-2CA891DB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041FB-AA1C-6B01-6742-C647BAF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27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22EC-B79B-EFD4-25D2-10DEBEBD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F5FF-A8B0-94BD-F9AA-4DC51D8C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99DB-D3DC-5993-59A1-9C07BE1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3DA79-F73B-CA4A-7FCA-EA405BD4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80AC-F062-4A1F-B2FA-6FD66485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35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2E03-415F-92E0-D22C-2E4FDF58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CAB50-F1D0-CB39-D3C4-EF3CEAC5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3E5F0-3C55-8C25-F3F1-8EADA37E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8317-607F-53D7-249D-90F6CA8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7152-3F26-21C5-64B5-2AAB1F8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04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045C-9C49-A633-8800-C7954C3C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B0B3-F21C-3328-7E92-63025026B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A1A5E-062D-B690-D35C-4BBACB2FF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835D9-406B-A8AD-CFFE-C93713DD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3ECCF-8B92-F7E7-DB6A-60574FE5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6B951-30A0-A189-B596-64562B54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43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54F54-17C7-DFDE-9909-529A5A21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185C8-55B7-C475-257C-47B2F9968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249E0-31C6-4568-5BB0-EFB9E7B7C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E342-79F1-491F-ACFF-8E46FE2F5E02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ACBB3-A624-B828-9313-CE54FD1FE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02D2A-5DDF-5A87-1E63-13D2DAE8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9A5E-3694-4F8A-A125-1B22878B6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8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0" r:id="rId3"/>
    <p:sldLayoutId id="2147483660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99C39D-3068-88CE-FF50-B3BFC067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FBC98-A515-9413-CE4A-0E45F1D5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47499-EC98-F545-F032-FF57B5C2C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2F0-0417-42E9-AF13-03721DEDAA43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A1829-D0DE-D103-F6F3-21A19F7F3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E9C4-2E97-DDDF-BC54-B81BFDBC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7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0.xml"/><Relationship Id="rId18" Type="http://schemas.openxmlformats.org/officeDocument/2006/relationships/image" Target="../media/image15.gif"/><Relationship Id="rId3" Type="http://schemas.openxmlformats.org/officeDocument/2006/relationships/audio" Target="../media/audio2.wav"/><Relationship Id="rId21" Type="http://schemas.openxmlformats.org/officeDocument/2006/relationships/image" Target="../media/image24.gif"/><Relationship Id="rId7" Type="http://schemas.openxmlformats.org/officeDocument/2006/relationships/slide" Target="slide7.xml"/><Relationship Id="rId12" Type="http://schemas.openxmlformats.org/officeDocument/2006/relationships/image" Target="../media/image20.png"/><Relationship Id="rId17" Type="http://schemas.openxmlformats.org/officeDocument/2006/relationships/image" Target="../media/image23.gif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11" Type="http://schemas.openxmlformats.org/officeDocument/2006/relationships/slide" Target="slide9.xml"/><Relationship Id="rId5" Type="http://schemas.openxmlformats.org/officeDocument/2006/relationships/image" Target="../media/image13.png"/><Relationship Id="rId15" Type="http://schemas.openxmlformats.org/officeDocument/2006/relationships/slide" Target="slide6.xml"/><Relationship Id="rId10" Type="http://schemas.openxmlformats.org/officeDocument/2006/relationships/image" Target="../media/image19.png"/><Relationship Id="rId19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slide" Target="slide8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2618952" y="2881591"/>
            <a:ext cx="67890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(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7 = 30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11406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451" y="3297169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96" y="3377655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672" y="741557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AF8B51-0C96-D8FE-2AB5-0CEA9865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31329" r="28049" b="37044"/>
          <a:stretch>
            <a:fillRect/>
          </a:stretch>
        </p:blipFill>
        <p:spPr bwMode="auto">
          <a:xfrm>
            <a:off x="1986418" y="575124"/>
            <a:ext cx="8544920" cy="3938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40974FE5-1E72-E5FC-E169-1637B3A12838}"/>
              </a:ext>
            </a:extLst>
          </p:cNvPr>
          <p:cNvSpPr/>
          <p:nvPr/>
        </p:nvSpPr>
        <p:spPr>
          <a:xfrm>
            <a:off x="2100572" y="689278"/>
            <a:ext cx="3481730" cy="2054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C7D2444-5B79-8D73-C22B-DB02B73EB095}"/>
              </a:ext>
            </a:extLst>
          </p:cNvPr>
          <p:cNvSpPr/>
          <p:nvPr/>
        </p:nvSpPr>
        <p:spPr>
          <a:xfrm>
            <a:off x="5716119" y="689278"/>
            <a:ext cx="3747456" cy="2054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73E69ABC-A6FE-A811-A40E-B13EBF1B08D9}"/>
              </a:ext>
            </a:extLst>
          </p:cNvPr>
          <p:cNvSpPr/>
          <p:nvPr/>
        </p:nvSpPr>
        <p:spPr>
          <a:xfrm>
            <a:off x="3842703" y="2588318"/>
            <a:ext cx="3747456" cy="19425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188F7E-F4C2-B2FC-48BC-5EC6A25571EE}"/>
              </a:ext>
            </a:extLst>
          </p:cNvPr>
          <p:cNvSpPr txBox="1"/>
          <p:nvPr/>
        </p:nvSpPr>
        <p:spPr>
          <a:xfrm>
            <a:off x="3984131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7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2E638B-8517-57C3-D9D7-443EDA54351B}"/>
              </a:ext>
            </a:extLst>
          </p:cNvPr>
          <p:cNvSpPr txBox="1"/>
          <p:nvPr/>
        </p:nvSpPr>
        <p:spPr>
          <a:xfrm>
            <a:off x="5411070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73E0F7E-5C2C-D238-3800-C74C39B0F329}"/>
              </a:ext>
            </a:extLst>
          </p:cNvPr>
          <p:cNvSpPr txBox="1"/>
          <p:nvPr/>
        </p:nvSpPr>
        <p:spPr>
          <a:xfrm>
            <a:off x="4667557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x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F8843F5-2B65-72DA-5049-F72C052C9D61}"/>
              </a:ext>
            </a:extLst>
          </p:cNvPr>
          <p:cNvSpPr txBox="1"/>
          <p:nvPr/>
        </p:nvSpPr>
        <p:spPr>
          <a:xfrm>
            <a:off x="6352849" y="4856875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>
                <a:solidFill>
                  <a:srgbClr val="FF0000"/>
                </a:solidFill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5861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7A29B2C-F8C0-3FDB-80DC-80BD9453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20" y="460968"/>
            <a:ext cx="3794844" cy="712389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814188B1-B66B-14FC-129C-EAD8AA3E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52" y="1659596"/>
            <a:ext cx="3794844" cy="712389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FA8A6844-6FD5-D42F-2775-1926F446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52" y="2458682"/>
            <a:ext cx="3794844" cy="712389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A2042EF2-6E07-11A7-80D7-0C1D0C1E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67" y="3657310"/>
            <a:ext cx="3794844" cy="71238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1350A362-2FD3-C2FD-AD48-51D46C0F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88" y="4442666"/>
            <a:ext cx="3794844" cy="712389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075A7A02-CCC7-BD76-26A7-B529E24A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08" y="5228023"/>
            <a:ext cx="3794844" cy="712389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2B85ECF-57AF-4027-0067-D2DB50A4B86D}"/>
              </a:ext>
            </a:extLst>
          </p:cNvPr>
          <p:cNvSpPr txBox="1"/>
          <p:nvPr/>
        </p:nvSpPr>
        <p:spPr>
          <a:xfrm>
            <a:off x="5753535" y="460968"/>
            <a:ext cx="4965746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1 = 7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73D45FE-0E5E-3766-2474-DFA682E09EAD}"/>
              </a:ext>
            </a:extLst>
          </p:cNvPr>
          <p:cNvSpPr txBox="1"/>
          <p:nvPr/>
        </p:nvSpPr>
        <p:spPr>
          <a:xfrm>
            <a:off x="5753535" y="2002062"/>
            <a:ext cx="3139265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2 = 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9D999EAB-EFB0-B8A7-F8A9-6C71713E8FC4}"/>
              </a:ext>
            </a:extLst>
          </p:cNvPr>
          <p:cNvSpPr txBox="1"/>
          <p:nvPr/>
        </p:nvSpPr>
        <p:spPr>
          <a:xfrm>
            <a:off x="5753535" y="4228086"/>
            <a:ext cx="4965746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3 = 7 + 7 + 7 = 21</a:t>
            </a: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endParaRPr lang="en-US" sz="2996" b="1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Ngoặc móc Phải 32">
            <a:extLst>
              <a:ext uri="{FF2B5EF4-FFF2-40B4-BE49-F238E27FC236}">
                <a16:creationId xmlns:a16="http://schemas.microsoft.com/office/drawing/2014/main" id="{CE300481-715F-64E3-303A-187F4663306C}"/>
              </a:ext>
            </a:extLst>
          </p:cNvPr>
          <p:cNvSpPr/>
          <p:nvPr/>
        </p:nvSpPr>
        <p:spPr>
          <a:xfrm>
            <a:off x="5352533" y="460968"/>
            <a:ext cx="117074" cy="712389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4" name="Ngoặc móc Phải 33">
            <a:extLst>
              <a:ext uri="{FF2B5EF4-FFF2-40B4-BE49-F238E27FC236}">
                <a16:creationId xmlns:a16="http://schemas.microsoft.com/office/drawing/2014/main" id="{EE0772BB-D75A-942D-5DC7-6B50FE19757B}"/>
              </a:ext>
            </a:extLst>
          </p:cNvPr>
          <p:cNvSpPr/>
          <p:nvPr/>
        </p:nvSpPr>
        <p:spPr>
          <a:xfrm>
            <a:off x="5382711" y="1659596"/>
            <a:ext cx="117074" cy="1511475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5" name="Ngoặc móc Phải 34">
            <a:extLst>
              <a:ext uri="{FF2B5EF4-FFF2-40B4-BE49-F238E27FC236}">
                <a16:creationId xmlns:a16="http://schemas.microsoft.com/office/drawing/2014/main" id="{E75B3969-8842-A4D2-CF6D-944BAACB893E}"/>
              </a:ext>
            </a:extLst>
          </p:cNvPr>
          <p:cNvSpPr/>
          <p:nvPr/>
        </p:nvSpPr>
        <p:spPr>
          <a:xfrm>
            <a:off x="5382711" y="3686929"/>
            <a:ext cx="86896" cy="2253483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98913-F142-7F1B-EE01-072EE9F1A7AF}"/>
              </a:ext>
            </a:extLst>
          </p:cNvPr>
          <p:cNvSpPr txBox="1"/>
          <p:nvPr/>
        </p:nvSpPr>
        <p:spPr>
          <a:xfrm>
            <a:off x="7522939" y="3429000"/>
            <a:ext cx="184731" cy="299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1348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BC4ED-D03F-39CE-897F-92E9FC0ACA75}"/>
              </a:ext>
            </a:extLst>
          </p:cNvPr>
          <p:cNvSpPr txBox="1"/>
          <p:nvPr/>
        </p:nvSpPr>
        <p:spPr>
          <a:xfrm>
            <a:off x="8236408" y="2458682"/>
            <a:ext cx="1915909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+ 7 = 14</a:t>
            </a:r>
            <a:endParaRPr lang="vi-VN" sz="2696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7302949" y="1099456"/>
            <a:ext cx="1216593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4 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7302948" y="1620894"/>
            <a:ext cx="4284957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5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7302948" y="2142333"/>
            <a:ext cx="4585664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6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7302948" y="2663771"/>
            <a:ext cx="5165192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7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7302948" y="3185210"/>
            <a:ext cx="567227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8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7302948" y="3706648"/>
            <a:ext cx="603301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9 = 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7315894" y="4228085"/>
            <a:ext cx="6314341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10 = </a:t>
            </a:r>
            <a:r>
              <a:rPr lang="en-US" sz="2996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4FC9EE9-CE34-7447-A653-BFBFDE8E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54376" y="2606454"/>
            <a:ext cx="2740994" cy="514555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0F16C13-9A18-63C6-EDEA-944452EF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32437" y="2606454"/>
            <a:ext cx="2740994" cy="51455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0D67D99-15B8-83DA-B533-7206D6C0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10499" y="2606454"/>
            <a:ext cx="2740994" cy="51455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9D9F400-B374-638C-0E9A-0B39E13F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88561" y="2606454"/>
            <a:ext cx="2740994" cy="51455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91EBE79-9F7B-1DCA-C379-AF7E7111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6623" y="2606455"/>
            <a:ext cx="2740994" cy="514555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C227120-9628-E8EA-3B78-7C60EA7C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44685" y="2606455"/>
            <a:ext cx="2740994" cy="514555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B2A0AA6-31C2-C51D-8187-4770D834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22747" y="2606455"/>
            <a:ext cx="2740994" cy="51455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102C2B8C-9EB2-A3F1-7C7D-4F738D0F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0809" y="2606454"/>
            <a:ext cx="2740994" cy="514555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9E443711-EABC-9B2F-0C91-A447E5A7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8870" y="2606454"/>
            <a:ext cx="2740994" cy="51455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2DE58433-B49E-D1BB-49D7-DFAAA94D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068" y="2606454"/>
            <a:ext cx="2740994" cy="514555"/>
          </a:xfrm>
          <a:prstGeom prst="rect">
            <a:avLst/>
          </a:prstGeom>
        </p:spPr>
      </p:pic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id="{4DFCB409-88E3-719D-FEA8-DE0F44856BAB}"/>
              </a:ext>
            </a:extLst>
          </p:cNvPr>
          <p:cNvSpPr/>
          <p:nvPr/>
        </p:nvSpPr>
        <p:spPr>
          <a:xfrm>
            <a:off x="8493256" y="1620894"/>
            <a:ext cx="799086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Hình chữ nhật 40">
            <a:extLst>
              <a:ext uri="{FF2B5EF4-FFF2-40B4-BE49-F238E27FC236}">
                <a16:creationId xmlns:a16="http://schemas.microsoft.com/office/drawing/2014/main" id="{01F8FA13-1D4A-F26A-5074-9D764F0FC042}"/>
              </a:ext>
            </a:extLst>
          </p:cNvPr>
          <p:cNvSpPr/>
          <p:nvPr/>
        </p:nvSpPr>
        <p:spPr>
          <a:xfrm>
            <a:off x="8493257" y="2151520"/>
            <a:ext cx="781930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2" name="Hình chữ nhật 41">
            <a:extLst>
              <a:ext uri="{FF2B5EF4-FFF2-40B4-BE49-F238E27FC236}">
                <a16:creationId xmlns:a16="http://schemas.microsoft.com/office/drawing/2014/main" id="{66F2C63B-05FE-F5E2-2268-E3BCB35F4D98}"/>
              </a:ext>
            </a:extLst>
          </p:cNvPr>
          <p:cNvSpPr/>
          <p:nvPr/>
        </p:nvSpPr>
        <p:spPr>
          <a:xfrm>
            <a:off x="8493256" y="2682146"/>
            <a:ext cx="764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Hình chữ nhật 42">
            <a:extLst>
              <a:ext uri="{FF2B5EF4-FFF2-40B4-BE49-F238E27FC236}">
                <a16:creationId xmlns:a16="http://schemas.microsoft.com/office/drawing/2014/main" id="{69976C40-AB33-0AB0-D76B-F27EA8B99C9A}"/>
              </a:ext>
            </a:extLst>
          </p:cNvPr>
          <p:cNvSpPr/>
          <p:nvPr/>
        </p:nvSpPr>
        <p:spPr>
          <a:xfrm>
            <a:off x="8493257" y="3212771"/>
            <a:ext cx="747619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Hình chữ nhật 43">
            <a:extLst>
              <a:ext uri="{FF2B5EF4-FFF2-40B4-BE49-F238E27FC236}">
                <a16:creationId xmlns:a16="http://schemas.microsoft.com/office/drawing/2014/main" id="{772D5999-4BB1-63F5-9A83-3D47E7E24B11}"/>
              </a:ext>
            </a:extLst>
          </p:cNvPr>
          <p:cNvSpPr/>
          <p:nvPr/>
        </p:nvSpPr>
        <p:spPr>
          <a:xfrm>
            <a:off x="8493257" y="3731166"/>
            <a:ext cx="730464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Hình chữ nhật 44">
            <a:extLst>
              <a:ext uri="{FF2B5EF4-FFF2-40B4-BE49-F238E27FC236}">
                <a16:creationId xmlns:a16="http://schemas.microsoft.com/office/drawing/2014/main" id="{417741F7-7CB4-0AFC-5120-8E884F2DF2E6}"/>
              </a:ext>
            </a:extLst>
          </p:cNvPr>
          <p:cNvSpPr/>
          <p:nvPr/>
        </p:nvSpPr>
        <p:spPr>
          <a:xfrm>
            <a:off x="8664490" y="4200524"/>
            <a:ext cx="747619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EE918F-7CE6-862F-EF99-CBF3142EA866}"/>
              </a:ext>
            </a:extLst>
          </p:cNvPr>
          <p:cNvSpPr/>
          <p:nvPr/>
        </p:nvSpPr>
        <p:spPr>
          <a:xfrm>
            <a:off x="8425020" y="1114787"/>
            <a:ext cx="707248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5" grpId="0"/>
      <p:bldP spid="36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164FB9A-411D-C1B0-7BDC-EC7855B9322F}"/>
              </a:ext>
            </a:extLst>
          </p:cNvPr>
          <p:cNvSpPr/>
          <p:nvPr/>
        </p:nvSpPr>
        <p:spPr>
          <a:xfrm>
            <a:off x="673634" y="803433"/>
            <a:ext cx="7477158" cy="4394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 NHÂN 7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1 = 7		        7 x 6 = 42 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2 = 14		7 x 7 = 49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3 = 21		7 x 8 = 56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4 = 28		7 x 9 = 63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5 = 35		7 x 10 = 70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DF8984E-92D2-C778-7E89-C4021553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8327" y="2515557"/>
            <a:ext cx="3276605" cy="353901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79C137C5-8ED2-2FBB-150D-AF22DE742E4F}"/>
              </a:ext>
            </a:extLst>
          </p:cNvPr>
          <p:cNvGrpSpPr/>
          <p:nvPr/>
        </p:nvGrpSpPr>
        <p:grpSpPr>
          <a:xfrm>
            <a:off x="8150791" y="1202975"/>
            <a:ext cx="3481730" cy="1426938"/>
            <a:chOff x="10410647" y="1334311"/>
            <a:chExt cx="5410200" cy="2133600"/>
          </a:xfrm>
        </p:grpSpPr>
        <p:sp>
          <p:nvSpPr>
            <p:cNvPr id="12" name="Bong bóng Lời nói: Hình bầu dục 11">
              <a:extLst>
                <a:ext uri="{FF2B5EF4-FFF2-40B4-BE49-F238E27FC236}">
                  <a16:creationId xmlns:a16="http://schemas.microsoft.com/office/drawing/2014/main" id="{C1449694-81F0-A2E2-8510-5A37B72FACB2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6EFA6058-F0F9-8F03-3BFC-182E183A08F4}"/>
                </a:ext>
              </a:extLst>
            </p:cNvPr>
            <p:cNvSpPr txBox="1"/>
            <p:nvPr/>
          </p:nvSpPr>
          <p:spPr>
            <a:xfrm>
              <a:off x="10469828" y="1611482"/>
              <a:ext cx="5173635" cy="151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là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nhân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BF611E0-6540-D236-4D51-574150F72B1B}"/>
              </a:ext>
            </a:extLst>
          </p:cNvPr>
          <p:cNvSpPr/>
          <p:nvPr/>
        </p:nvSpPr>
        <p:spPr>
          <a:xfrm>
            <a:off x="1472720" y="175580"/>
            <a:ext cx="9589026" cy="5650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 NHÂN 7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1 = 7		        7 x 6 = 42 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2 = 14		7 x 7 = 49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3 = 21		7 x 8 = 56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4 = 28		7 x 9 = 63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5 = 35		7 x 10 = 70</a:t>
            </a:r>
          </a:p>
        </p:txBody>
      </p:sp>
      <p:sp>
        <p:nvSpPr>
          <p:cNvPr id="3" name="Nổ: 14 Điểm 2">
            <a:extLst>
              <a:ext uri="{FF2B5EF4-FFF2-40B4-BE49-F238E27FC236}">
                <a16:creationId xmlns:a16="http://schemas.microsoft.com/office/drawing/2014/main" id="{C16F6203-4909-036C-BEC4-26CF064E0658}"/>
              </a:ext>
            </a:extLst>
          </p:cNvPr>
          <p:cNvSpPr/>
          <p:nvPr/>
        </p:nvSpPr>
        <p:spPr>
          <a:xfrm rot="17766432">
            <a:off x="4369172" y="1272452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Nổ: 14 Điểm 3">
            <a:extLst>
              <a:ext uri="{FF2B5EF4-FFF2-40B4-BE49-F238E27FC236}">
                <a16:creationId xmlns:a16="http://schemas.microsoft.com/office/drawing/2014/main" id="{41711E28-2186-90F8-D7D6-A16F36BE9FDE}"/>
              </a:ext>
            </a:extLst>
          </p:cNvPr>
          <p:cNvSpPr/>
          <p:nvPr/>
        </p:nvSpPr>
        <p:spPr>
          <a:xfrm rot="17766432">
            <a:off x="3477587" y="2213676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Nổ: 14 Điểm 4">
            <a:extLst>
              <a:ext uri="{FF2B5EF4-FFF2-40B4-BE49-F238E27FC236}">
                <a16:creationId xmlns:a16="http://schemas.microsoft.com/office/drawing/2014/main" id="{4AC5F043-0793-BD82-AB82-BED16E271887}"/>
              </a:ext>
            </a:extLst>
          </p:cNvPr>
          <p:cNvSpPr/>
          <p:nvPr/>
        </p:nvSpPr>
        <p:spPr>
          <a:xfrm rot="17766432">
            <a:off x="3477587" y="3259808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Nổ: 14 Điểm 5">
            <a:extLst>
              <a:ext uri="{FF2B5EF4-FFF2-40B4-BE49-F238E27FC236}">
                <a16:creationId xmlns:a16="http://schemas.microsoft.com/office/drawing/2014/main" id="{CEFBA79D-3B3C-F9DE-7334-C8FADDF3A2FC}"/>
              </a:ext>
            </a:extLst>
          </p:cNvPr>
          <p:cNvSpPr/>
          <p:nvPr/>
        </p:nvSpPr>
        <p:spPr>
          <a:xfrm rot="3374397">
            <a:off x="4105760" y="3992829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 dirty="0"/>
          </a:p>
        </p:txBody>
      </p:sp>
      <p:sp>
        <p:nvSpPr>
          <p:cNvPr id="7" name="Nổ: 14 Điểm 6">
            <a:extLst>
              <a:ext uri="{FF2B5EF4-FFF2-40B4-BE49-F238E27FC236}">
                <a16:creationId xmlns:a16="http://schemas.microsoft.com/office/drawing/2014/main" id="{41C7A35B-90A6-4804-270D-586B786A1FA8}"/>
              </a:ext>
            </a:extLst>
          </p:cNvPr>
          <p:cNvSpPr/>
          <p:nvPr/>
        </p:nvSpPr>
        <p:spPr>
          <a:xfrm rot="3374397">
            <a:off x="4041151" y="4934054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9" name="Nổ: 14 Điểm 8">
            <a:extLst>
              <a:ext uri="{FF2B5EF4-FFF2-40B4-BE49-F238E27FC236}">
                <a16:creationId xmlns:a16="http://schemas.microsoft.com/office/drawing/2014/main" id="{8C54F560-EF90-3B00-1501-D82E15397812}"/>
              </a:ext>
            </a:extLst>
          </p:cNvPr>
          <p:cNvSpPr/>
          <p:nvPr/>
        </p:nvSpPr>
        <p:spPr>
          <a:xfrm rot="17766432">
            <a:off x="7746875" y="1045928"/>
            <a:ext cx="749825" cy="1365746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0" name="Nổ: 14 Điểm 9">
            <a:extLst>
              <a:ext uri="{FF2B5EF4-FFF2-40B4-BE49-F238E27FC236}">
                <a16:creationId xmlns:a16="http://schemas.microsoft.com/office/drawing/2014/main" id="{E315DA53-A6BB-B17C-CF32-4379E10ECBBF}"/>
              </a:ext>
            </a:extLst>
          </p:cNvPr>
          <p:cNvSpPr/>
          <p:nvPr/>
        </p:nvSpPr>
        <p:spPr>
          <a:xfrm rot="17766432">
            <a:off x="6927078" y="2174427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1" name="Nổ: 14 Điểm 10">
            <a:extLst>
              <a:ext uri="{FF2B5EF4-FFF2-40B4-BE49-F238E27FC236}">
                <a16:creationId xmlns:a16="http://schemas.microsoft.com/office/drawing/2014/main" id="{2B8FCCA0-3C86-71F1-5431-8C42BED7383F}"/>
              </a:ext>
            </a:extLst>
          </p:cNvPr>
          <p:cNvSpPr/>
          <p:nvPr/>
        </p:nvSpPr>
        <p:spPr>
          <a:xfrm rot="17766432">
            <a:off x="7416005" y="3093721"/>
            <a:ext cx="1028082" cy="1013087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2" name="Nổ: 14 Điểm 11">
            <a:extLst>
              <a:ext uri="{FF2B5EF4-FFF2-40B4-BE49-F238E27FC236}">
                <a16:creationId xmlns:a16="http://schemas.microsoft.com/office/drawing/2014/main" id="{7D8A9513-70B5-AC2B-E484-764543D36CC8}"/>
              </a:ext>
            </a:extLst>
          </p:cNvPr>
          <p:cNvSpPr/>
          <p:nvPr/>
        </p:nvSpPr>
        <p:spPr>
          <a:xfrm rot="3374397">
            <a:off x="7758179" y="4886172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 dirty="0"/>
          </a:p>
        </p:txBody>
      </p:sp>
      <p:sp>
        <p:nvSpPr>
          <p:cNvPr id="13" name="Nổ: 14 Điểm 12">
            <a:extLst>
              <a:ext uri="{FF2B5EF4-FFF2-40B4-BE49-F238E27FC236}">
                <a16:creationId xmlns:a16="http://schemas.microsoft.com/office/drawing/2014/main" id="{C67F67FD-EC40-ACB5-3DE9-621F025ADEC3}"/>
              </a:ext>
            </a:extLst>
          </p:cNvPr>
          <p:cNvSpPr/>
          <p:nvPr/>
        </p:nvSpPr>
        <p:spPr>
          <a:xfrm rot="3374397">
            <a:off x="6705149" y="4027163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0239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CA7AE-0BDB-CA6E-206F-A6E785DF77AF}"/>
              </a:ext>
            </a:extLst>
          </p:cNvPr>
          <p:cNvGrpSpPr/>
          <p:nvPr/>
        </p:nvGrpSpPr>
        <p:grpSpPr>
          <a:xfrm>
            <a:off x="506187" y="746354"/>
            <a:ext cx="995072" cy="853840"/>
            <a:chOff x="899319" y="1261019"/>
            <a:chExt cx="990600" cy="948781"/>
          </a:xfrm>
        </p:grpSpPr>
        <p:sp>
          <p:nvSpPr>
            <p:cNvPr id="8" name="Oval 7"/>
            <p:cNvSpPr/>
            <p:nvPr/>
          </p:nvSpPr>
          <p:spPr>
            <a:xfrm>
              <a:off x="899319" y="1261019"/>
              <a:ext cx="990600" cy="94878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1889" y="1294221"/>
              <a:ext cx="685800" cy="85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01258" y="829742"/>
            <a:ext cx="2946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DFCFEE-BFB9-782E-99C6-F88E0E9E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86" y="1859367"/>
            <a:ext cx="8501257" cy="30251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5C8422-3E05-5D81-A15E-47ED50E4F661}"/>
              </a:ext>
            </a:extLst>
          </p:cNvPr>
          <p:cNvSpPr txBox="1"/>
          <p:nvPr/>
        </p:nvSpPr>
        <p:spPr>
          <a:xfrm>
            <a:off x="6309104" y="1944984"/>
            <a:ext cx="62785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178530A-3831-1860-D095-10E340D4DC89}"/>
              </a:ext>
            </a:extLst>
          </p:cNvPr>
          <p:cNvSpPr txBox="1"/>
          <p:nvPr/>
        </p:nvSpPr>
        <p:spPr>
          <a:xfrm>
            <a:off x="6267233" y="2527330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DD755A-1C25-941A-3289-6AA6D519401F}"/>
              </a:ext>
            </a:extLst>
          </p:cNvPr>
          <p:cNvSpPr txBox="1"/>
          <p:nvPr/>
        </p:nvSpPr>
        <p:spPr>
          <a:xfrm>
            <a:off x="6301451" y="3423427"/>
            <a:ext cx="737569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84A4A3-77E3-BDFC-7F9B-19A0DDCFAB7B}"/>
              </a:ext>
            </a:extLst>
          </p:cNvPr>
          <p:cNvSpPr txBox="1"/>
          <p:nvPr/>
        </p:nvSpPr>
        <p:spPr>
          <a:xfrm>
            <a:off x="6309104" y="3994202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0EBF10-D813-2F93-A3DA-AA2A6E229E73}"/>
              </a:ext>
            </a:extLst>
          </p:cNvPr>
          <p:cNvSpPr txBox="1"/>
          <p:nvPr/>
        </p:nvSpPr>
        <p:spPr>
          <a:xfrm>
            <a:off x="9071685" y="1996488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B398833-9FEB-C343-269B-31A0DEDDF29D}"/>
              </a:ext>
            </a:extLst>
          </p:cNvPr>
          <p:cNvSpPr txBox="1"/>
          <p:nvPr/>
        </p:nvSpPr>
        <p:spPr>
          <a:xfrm>
            <a:off x="9071685" y="2624341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4C8ECA7-C063-4B05-AEB7-3B026C21D965}"/>
              </a:ext>
            </a:extLst>
          </p:cNvPr>
          <p:cNvSpPr txBox="1"/>
          <p:nvPr/>
        </p:nvSpPr>
        <p:spPr>
          <a:xfrm>
            <a:off x="9064032" y="3366349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B158688-8199-64ED-E383-7395A2B045E7}"/>
              </a:ext>
            </a:extLst>
          </p:cNvPr>
          <p:cNvSpPr txBox="1"/>
          <p:nvPr/>
        </p:nvSpPr>
        <p:spPr>
          <a:xfrm>
            <a:off x="9071685" y="3994202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011EC43-4A44-B70B-86A6-5D0BB0062518}"/>
              </a:ext>
            </a:extLst>
          </p:cNvPr>
          <p:cNvSpPr txBox="1"/>
          <p:nvPr/>
        </p:nvSpPr>
        <p:spPr>
          <a:xfrm>
            <a:off x="3368372" y="1944984"/>
            <a:ext cx="806004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6DE052-A285-C54D-3B01-B6609C8A578D}"/>
              </a:ext>
            </a:extLst>
          </p:cNvPr>
          <p:cNvSpPr txBox="1"/>
          <p:nvPr/>
        </p:nvSpPr>
        <p:spPr>
          <a:xfrm>
            <a:off x="3368372" y="2567264"/>
            <a:ext cx="76413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2B2E4A-DEBF-2D48-F006-52AEA47BB995}"/>
              </a:ext>
            </a:extLst>
          </p:cNvPr>
          <p:cNvSpPr txBox="1"/>
          <p:nvPr/>
        </p:nvSpPr>
        <p:spPr>
          <a:xfrm>
            <a:off x="3360718" y="3423427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3A8E9A-5B5C-67F8-97AC-207CF46B8476}"/>
              </a:ext>
            </a:extLst>
          </p:cNvPr>
          <p:cNvSpPr txBox="1"/>
          <p:nvPr/>
        </p:nvSpPr>
        <p:spPr>
          <a:xfrm>
            <a:off x="3356278" y="4051280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3146041" y="2401604"/>
            <a:ext cx="6963460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(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BFB77-EE87-4AC7-9C10-25A2174AC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21" y="-897472"/>
            <a:ext cx="8111636" cy="54077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C81A5E-8187-4B1A-9894-34F678D38423}"/>
              </a:ext>
            </a:extLst>
          </p:cNvPr>
          <p:cNvSpPr txBox="1"/>
          <p:nvPr/>
        </p:nvSpPr>
        <p:spPr>
          <a:xfrm>
            <a:off x="2648614" y="1853812"/>
            <a:ext cx="6055938" cy="79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94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KHỈ CON QUA CẦU</a:t>
            </a:r>
          </a:p>
        </p:txBody>
      </p:sp>
    </p:spTree>
    <p:extLst>
      <p:ext uri="{BB962C8B-B14F-4D97-AF65-F5344CB8AC3E}">
        <p14:creationId xmlns:p14="http://schemas.microsoft.com/office/powerpoint/2010/main" val="399234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 Ghé thăm Fb.com/nkpowerskills">
            <a:hlinkClick r:id="rId7" action="ppaction://hlinksldjump"/>
            <a:extLst>
              <a:ext uri="{FF2B5EF4-FFF2-40B4-BE49-F238E27FC236}">
                <a16:creationId xmlns:a16="http://schemas.microsoft.com/office/drawing/2014/main" id="{73C321A1-69F8-4A26-B261-0D7F1DEBEB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2834" y="257408"/>
            <a:ext cx="662105" cy="713395"/>
          </a:xfrm>
          <a:prstGeom prst="rect">
            <a:avLst/>
          </a:prstGeom>
        </p:spPr>
      </p:pic>
      <p:pic>
        <p:nvPicPr>
          <p:cNvPr id="17" name="3 Ghé thăm Fb.com/nkpowerskills">
            <a:hlinkClick r:id="rId9" action="ppaction://hlinksldjump"/>
            <a:extLst>
              <a:ext uri="{FF2B5EF4-FFF2-40B4-BE49-F238E27FC236}">
                <a16:creationId xmlns:a16="http://schemas.microsoft.com/office/drawing/2014/main" id="{1FA0E73A-2A54-4F08-8F3E-ACE12CD19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124" y="258914"/>
            <a:ext cx="678425" cy="704070"/>
          </a:xfrm>
          <a:prstGeom prst="rect">
            <a:avLst/>
          </a:prstGeom>
        </p:spPr>
      </p:pic>
      <p:pic>
        <p:nvPicPr>
          <p:cNvPr id="18" name="4 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092622DF-B544-4E72-B495-D3766B694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095" y="262681"/>
            <a:ext cx="655112" cy="680757"/>
          </a:xfrm>
          <a:prstGeom prst="rect">
            <a:avLst/>
          </a:prstGeom>
        </p:spPr>
      </p:pic>
      <p:pic>
        <p:nvPicPr>
          <p:cNvPr id="19" name="5 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93CA0CE1-5CBA-4E84-9BB9-58DADAB4569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7523" y="263059"/>
            <a:ext cx="676092" cy="678423"/>
          </a:xfrm>
          <a:prstGeom prst="rect">
            <a:avLst/>
          </a:prstGeom>
        </p:spPr>
      </p:pic>
      <p:pic>
        <p:nvPicPr>
          <p:cNvPr id="20" name="1 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C1B84831-0A61-4518-8620-8F2554806DF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408" y="262681"/>
            <a:ext cx="655112" cy="680757"/>
          </a:xfrm>
          <a:prstGeom prst="rect">
            <a:avLst/>
          </a:prstGeom>
        </p:spPr>
      </p:pic>
      <p:pic>
        <p:nvPicPr>
          <p:cNvPr id="21" name="06 NK PowerSkills">
            <a:extLst>
              <a:ext uri="{FF2B5EF4-FFF2-40B4-BE49-F238E27FC236}">
                <a16:creationId xmlns:a16="http://schemas.microsoft.com/office/drawing/2014/main" id="{06E48FE6-75B3-4DFE-BBFB-5F49E0239B7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539" y="3438392"/>
            <a:ext cx="2870984" cy="2056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Káº¿t quáº£ hÃ¬nh áº£nh cho win text gif">
            <a:hlinkClick r:id="rId20" action="ppaction://hlinksldjump"/>
            <a:extLst>
              <a:ext uri="{FF2B5EF4-FFF2-40B4-BE49-F238E27FC236}">
                <a16:creationId xmlns:a16="http://schemas.microsoft.com/office/drawing/2014/main" id="{86832CE2-5C0D-4629-BCAB-D9C58663B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66" y="4349"/>
            <a:ext cx="3533857" cy="35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86051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104610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3 = 18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848787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860655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2" y="428927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32" y="427511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078" y="1631184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02976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267772" y="1548561"/>
            <a:ext cx="10163484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992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7 = 24</a:t>
            </a:r>
            <a:endParaRPr lang="en-US" sz="5992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233827" y="4649090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582535" y="466095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144" y="504025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14" y="500342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72" y="2077065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x 7 = 35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642666" y="3193712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1275688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472" y="363419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67" y="360454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51" y="628703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16099" y="819584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924611" y="1558764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x 7 = 9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454453" y="449209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096610" y="451352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7" y="474771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716" y="476762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2611" y="2146640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0FFF09B094A994CACC07D02FBFE3665" ma:contentTypeVersion="2" ma:contentTypeDescription="Tạo tài liệu mới." ma:contentTypeScope="" ma:versionID="ec51911ffb4e45e352bdb2fb3de0c62c">
  <xsd:schema xmlns:xsd="http://www.w3.org/2001/XMLSchema" xmlns:xs="http://www.w3.org/2001/XMLSchema" xmlns:p="http://schemas.microsoft.com/office/2006/metadata/properties" xmlns:ns3="a8253508-715f-45ad-a2e0-dbc901cefa03" targetNamespace="http://schemas.microsoft.com/office/2006/metadata/properties" ma:root="true" ma:fieldsID="0d5e7d9a892f815089d45f00b0a0f0ee" ns3:_="">
    <xsd:import namespace="a8253508-715f-45ad-a2e0-dbc901cef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3508-715f-45ad-a2e0-dbc901cef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D14891-30C5-44E3-9D48-2C2111473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FB0A56-001B-43C6-AAF9-790E06A61A2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6E7594-CAC0-4E72-ACD7-A197405C24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328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#9Slide02 Noi dung dai</vt:lpstr>
      <vt:lpstr>Arial</vt:lpstr>
      <vt:lpstr>Arial-Rounded</vt:lpstr>
      <vt:lpstr>AvantGarde</vt:lpstr>
      <vt:lpstr>Calibri</vt:lpstr>
      <vt:lpstr>Calibri Light</vt:lpstr>
      <vt:lpstr>Times New Roman</vt:lpstr>
      <vt:lpstr>UTM Showcard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8</cp:revision>
  <dcterms:created xsi:type="dcterms:W3CDTF">2022-09-23T08:06:06Z</dcterms:created>
  <dcterms:modified xsi:type="dcterms:W3CDTF">2022-09-30T06:09:22Z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0x01010010FFF09B094A994CACC07D02FBFE3665</vt:lpwstr>
  </property>
</Properties>
</file>