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261" r:id="rId3"/>
    <p:sldId id="284" r:id="rId4"/>
    <p:sldId id="262" r:id="rId5"/>
    <p:sldId id="270" r:id="rId6"/>
    <p:sldId id="263" r:id="rId7"/>
    <p:sldId id="264" r:id="rId8"/>
    <p:sldId id="272" r:id="rId9"/>
    <p:sldId id="279" r:id="rId10"/>
    <p:sldId id="273" r:id="rId11"/>
    <p:sldId id="276" r:id="rId12"/>
    <p:sldId id="280" r:id="rId13"/>
    <p:sldId id="281" r:id="rId14"/>
    <p:sldId id="28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93" autoAdjust="0"/>
  </p:normalViewPr>
  <p:slideViewPr>
    <p:cSldViewPr>
      <p:cViewPr varScale="1">
        <p:scale>
          <a:sx n="67" d="100"/>
          <a:sy n="67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2A139-B6C0-4FF4-A9FD-95D5D5AC25E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3F95A-9FDF-4E39-9095-AF832A7A9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51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4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2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6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0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3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5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0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9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9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8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30CC-F0F0-4E3D-AC3A-500120A2305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6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5.xml"/><Relationship Id="rId7" Type="http://schemas.openxmlformats.org/officeDocument/2006/relationships/image" Target="../media/image1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2999"/>
            <a:ext cx="6858000" cy="9144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3023181" y="625195"/>
            <a:ext cx="5768104" cy="5746174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1980" y="-70338"/>
            <a:ext cx="9165980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95" y="509044"/>
            <a:ext cx="7977575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2209613" y="611338"/>
            <a:ext cx="5768104" cy="5746174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1810477" y="1437789"/>
            <a:ext cx="6270455" cy="645499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Môn:Hoạt</a:t>
            </a:r>
            <a:r>
              <a:rPr kumimoji="0" lang="en-US" altLang="zh-CN" sz="3600" b="1" i="0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3600" b="1" i="0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600" b="1" i="0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3600" b="1" i="0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600" b="1" i="0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3600" b="1" i="0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nghiệm</a:t>
            </a:r>
            <a:endParaRPr kumimoji="0" lang="zh-CN" altLang="en-US" sz="3600" b="1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字魂58号-创中黑" panose="00000500000000000000" pitchFamily="2" charset="-122"/>
              <a:cs typeface="Times New Roman" pitchFamily="18" charset="0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2106398" y="2598271"/>
            <a:ext cx="5033536" cy="645499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字魂58号-创中黑" panose="00000500000000000000"/>
                <a:cs typeface="Times New Roman" pitchFamily="18" charset="0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8号-创中黑" panose="00000500000000000000"/>
              <a:cs typeface="Times New Roman" pitchFamily="18" charset="0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815" y="1140374"/>
            <a:ext cx="4185805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6927103" y="1827132"/>
            <a:ext cx="270108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2145"/>
          <a:stretch/>
        </p:blipFill>
        <p:spPr>
          <a:xfrm>
            <a:off x="2344708" y="3325574"/>
            <a:ext cx="5702355" cy="1407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36FFDB-AE5D-5A4E-C6AD-15B8314AE330}"/>
              </a:ext>
            </a:extLst>
          </p:cNvPr>
          <p:cNvSpPr txBox="1"/>
          <p:nvPr/>
        </p:nvSpPr>
        <p:spPr>
          <a:xfrm>
            <a:off x="-609600" y="-17364"/>
            <a:ext cx="9914223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36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5020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" y="187008"/>
            <a:ext cx="9143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5" y="1498140"/>
            <a:ext cx="5223465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98140"/>
            <a:ext cx="3318466" cy="43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480625" y="187008"/>
            <a:ext cx="618275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khảo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69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5538"/>
            <a:ext cx="6858000" cy="9144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349827" y="577271"/>
            <a:ext cx="8492837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3024" y="1"/>
            <a:ext cx="9128249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81693" y="73531"/>
            <a:ext cx="794385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24" y="1346401"/>
            <a:ext cx="7391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Chúng</a:t>
            </a:r>
            <a:r>
              <a:rPr kumimoji="0" lang="en-US" altLang="zh-CN" sz="4400" b="1" i="0" u="none" strike="noStrike" kern="1200" cap="none" spc="0" normalizeH="0" noProof="0" dirty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mình</a:t>
            </a:r>
            <a:r>
              <a:rPr kumimoji="0" lang="en-US" altLang="zh-CN" sz="4400" b="1" i="0" u="none" strike="noStrike" kern="1200" cap="none" spc="0" normalizeH="0" noProof="0" dirty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cùng</a:t>
            </a:r>
            <a:r>
              <a:rPr kumimoji="0" lang="en-US" altLang="zh-CN" sz="4400" b="1" i="0" u="none" strike="noStrike" kern="1200" cap="none" spc="0" normalizeH="0" noProof="0" dirty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thực</a:t>
            </a:r>
            <a:r>
              <a:rPr kumimoji="0" lang="en-US" altLang="zh-CN" sz="4400" b="1" i="0" u="none" strike="noStrike" kern="1200" cap="none" spc="0" normalizeH="0" noProof="0" dirty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hành</a:t>
            </a:r>
            <a:r>
              <a:rPr kumimoji="0" lang="en-US" altLang="zh-CN" sz="4400" b="1" i="0" u="none" strike="noStrike" kern="1200" cap="none" spc="0" normalizeH="0" noProof="0" dirty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nhé</a:t>
            </a:r>
            <a:r>
              <a:rPr kumimoji="0" lang="en-US" altLang="zh-CN" sz="4400" b="1" i="0" u="none" strike="noStrike" kern="1200" cap="none" spc="0" normalizeH="0" noProof="0" dirty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!</a:t>
            </a:r>
            <a:endParaRPr kumimoji="0" lang="zh-CN" altLang="en-US" sz="44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15" y="3199213"/>
            <a:ext cx="3602926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10990" y="0"/>
            <a:ext cx="9165980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67" y="1276927"/>
            <a:ext cx="4185805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5346992" y="2931598"/>
            <a:ext cx="4461025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6035" y="838201"/>
            <a:ext cx="6091469" cy="213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5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78378" y="284979"/>
            <a:ext cx="8982116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5029201" y="1336252"/>
            <a:ext cx="3873880" cy="1754326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Soi gương và nhận xét xem em giống ai.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5029201" y="4063582"/>
            <a:ext cx="3956528" cy="2308324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Xác định những nét riêng của mỗi người và nét chung của cả nhà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5181600" y="3090578"/>
            <a:ext cx="95995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4655" y="434599"/>
            <a:ext cx="4162546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676400"/>
            <a:ext cx="4495801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915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17585" y="0"/>
            <a:ext cx="9165980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8325558" y="-91441"/>
            <a:ext cx="842169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-97556" y="-118673"/>
            <a:ext cx="1361049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60586" y="3714532"/>
            <a:ext cx="1524849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326961" y="-118672"/>
            <a:ext cx="7099522" cy="36309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68970" y="995853"/>
            <a:ext cx="588009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ẹn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17585" y="4746323"/>
            <a:ext cx="9144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07" y="3352422"/>
            <a:ext cx="3289401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15328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17585" y="0"/>
            <a:ext cx="9165980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67" y="1276927"/>
            <a:ext cx="4185805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5346992" y="2931598"/>
            <a:ext cx="4461025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2558" y="898126"/>
            <a:ext cx="5518883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64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2364" y="-1112491"/>
            <a:ext cx="6858000" cy="914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8" y="140887"/>
            <a:ext cx="8543925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65" y="2644573"/>
            <a:ext cx="3186524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00038" y="30510"/>
            <a:ext cx="7700962" cy="309369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39511" y="915635"/>
            <a:ext cx="5965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263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6727" y="-1212272"/>
            <a:ext cx="6858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444012" y="331872"/>
            <a:ext cx="8255977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486407" y="390666"/>
            <a:ext cx="618275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8325558" y="-91441"/>
            <a:ext cx="842169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361049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1651154"/>
            <a:ext cx="708660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-152400" y="5547401"/>
            <a:ext cx="9448800" cy="995623"/>
            <a:chOff x="7254516" y="2264189"/>
            <a:chExt cx="4964615" cy="829638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40"/>
              <a:ext cx="444938" cy="411938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699454" y="2326729"/>
              <a:ext cx="43774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660503" y="2264189"/>
              <a:ext cx="4558628" cy="815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Q</a:t>
              </a:r>
              <a:r>
                <a:rPr lang="nl-NL" sz="24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uan sát để nhận ra nét riêng của mỗi nhân vật trong tranh: nụ cười, khuôn mặt, </a:t>
              </a:r>
              <a:r>
                <a:rPr lang="nl-NL" sz="24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đôi</a:t>
              </a:r>
              <a:r>
                <a:rPr lang="nl-NL" sz="24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mắt, hàm răng, mái tóc, màu da, mũi,...</a:t>
              </a:r>
              <a:endParaRPr lang="en-US" sz="24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-152400" y="4485503"/>
            <a:ext cx="9143999" cy="1009619"/>
            <a:chOff x="6995355" y="3429000"/>
            <a:chExt cx="7191708" cy="1196092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658906" y="3452036"/>
              <a:ext cx="6528157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658905" y="3465596"/>
              <a:ext cx="6380174" cy="115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663551" cy="583917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8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444012" y="331872"/>
            <a:ext cx="8255977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482398" y="3515248"/>
            <a:ext cx="3446034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595306" y="2301340"/>
            <a:ext cx="7696203" cy="1138773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200" i="1" dirty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nl-NL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200" i="1" dirty="0">
                <a:latin typeface="Times New Roman" pitchFamily="18" charset="0"/>
                <a:cs typeface="Times New Roman" pitchFamily="18" charset="0"/>
              </a:rPr>
              <a:t>người đều có một nét riêng của mình. Ai cũng có nét đáng yêu, đáng nhớ,..</a:t>
            </a:r>
            <a:r>
              <a:rPr lang="nl-NL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8325558" y="-91441"/>
            <a:ext cx="842169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361049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41" y="2854678"/>
            <a:ext cx="3186524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43826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17585" y="0"/>
            <a:ext cx="9165980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67" y="1276927"/>
            <a:ext cx="4185805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5346992" y="2931598"/>
            <a:ext cx="4461025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1" y="762001"/>
            <a:ext cx="6006106" cy="230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0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2364" y="-1112491"/>
            <a:ext cx="6858000" cy="914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8" y="140887"/>
            <a:ext cx="8543925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65" y="2644573"/>
            <a:ext cx="3186524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365746" y="30509"/>
            <a:ext cx="6391236" cy="348982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781527" y="1075937"/>
            <a:ext cx="5098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Tạo hình gương mặt vui nhộn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5958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444012" y="331872"/>
            <a:ext cx="8255977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5957024" y="787715"/>
            <a:ext cx="3154319" cy="3498847"/>
            <a:chOff x="8604068" y="6331731"/>
            <a:chExt cx="3235139" cy="26913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73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-21211" y="609600"/>
            <a:ext cx="6184275" cy="1981199"/>
            <a:chOff x="7254516" y="1862347"/>
            <a:chExt cx="4796597" cy="1231480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493721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726894" y="2326729"/>
              <a:ext cx="4248365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just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40105" y="1862347"/>
              <a:ext cx="4211008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-21211" y="2985615"/>
            <a:ext cx="6005633" cy="1727151"/>
            <a:chOff x="7095999" y="3627890"/>
            <a:chExt cx="6906460" cy="1417142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627890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40061" y="3706600"/>
              <a:ext cx="5812761" cy="1338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4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Chú ý nhấn mạnh nét đặc biệt của em trên gương mặt.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933099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-21211" y="4661594"/>
            <a:ext cx="5897127" cy="1205806"/>
            <a:chOff x="7226284" y="5118756"/>
            <a:chExt cx="4656693" cy="916353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718590" y="5118756"/>
              <a:ext cx="4164387" cy="916353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07215" y="5264383"/>
              <a:ext cx="4021363" cy="631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Giới thiệu với bạn nét riêng của em qua sản phẩm.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31675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4422" y="4368473"/>
            <a:ext cx="3061280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88715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" y="187008"/>
            <a:ext cx="9143999" cy="6194256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480625" y="187008"/>
            <a:ext cx="618275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khảo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Minhthangpc.VN\Desktop\z3698977510260_d0a702b8aee6fc47282a1550d0adce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7" y="1447800"/>
            <a:ext cx="4133193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nhthangpc.VN\Desktop\z3698977511883_f00f4711af2a0c5483c54d4527326a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453055"/>
            <a:ext cx="4038600" cy="44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8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244</Words>
  <Application>Microsoft Office PowerPoint</Application>
  <PresentationFormat>On-screen Show (4:3)</PresentationFormat>
  <Paragraphs>29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Arial</vt:lpstr>
      <vt:lpstr>Calibri</vt:lpstr>
      <vt:lpstr>iCiel Cadena</vt:lpstr>
      <vt:lpstr>Microsoft YaHei</vt:lpstr>
      <vt:lpstr>Times New Roman</vt:lpstr>
      <vt:lpstr>字魂58号-创中黑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Đào Thị Minh Phượng</cp:lastModifiedBy>
  <cp:revision>38</cp:revision>
  <dcterms:created xsi:type="dcterms:W3CDTF">2022-09-05T22:44:58Z</dcterms:created>
  <dcterms:modified xsi:type="dcterms:W3CDTF">2022-09-24T01:58:20Z</dcterms:modified>
</cp:coreProperties>
</file>