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0"/>
  </p:notesMasterIdLst>
  <p:sldIdLst>
    <p:sldId id="256" r:id="rId3"/>
    <p:sldId id="259" r:id="rId4"/>
    <p:sldId id="302" r:id="rId5"/>
    <p:sldId id="257" r:id="rId6"/>
    <p:sldId id="299" r:id="rId7"/>
    <p:sldId id="311" r:id="rId8"/>
    <p:sldId id="312" r:id="rId9"/>
    <p:sldId id="313" r:id="rId10"/>
    <p:sldId id="314" r:id="rId11"/>
    <p:sldId id="269" r:id="rId12"/>
    <p:sldId id="270" r:id="rId13"/>
    <p:sldId id="315" r:id="rId14"/>
    <p:sldId id="271" r:id="rId15"/>
    <p:sldId id="272" r:id="rId16"/>
    <p:sldId id="273" r:id="rId17"/>
    <p:sldId id="274" r:id="rId18"/>
    <p:sldId id="30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F7F0"/>
    <a:srgbClr val="4A951F"/>
    <a:srgbClr val="279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84069" autoAdjust="0"/>
  </p:normalViewPr>
  <p:slideViewPr>
    <p:cSldViewPr snapToGrid="0" showGuides="1">
      <p:cViewPr varScale="1">
        <p:scale>
          <a:sx n="61" d="100"/>
          <a:sy n="61" d="100"/>
        </p:scale>
        <p:origin x="1098" y="66"/>
      </p:cViewPr>
      <p:guideLst>
        <p:guide orient="horz" pos="3430"/>
        <p:guide pos="3863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AD0C-C414-497E-8413-851BBD4CE437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2E44-615F-4CBD-B612-D887467EBE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3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4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8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từng ô ? để hiện hết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7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ô ? để hiện kết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4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621209FF-8148-8305-186F-A74494F74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9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2" name="图片 18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E052BD73-1F1C-E71C-D89E-FF7317C31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 flipV="1">
            <a:off x="0" y="3532438"/>
            <a:ext cx="12756444" cy="3299455"/>
          </a:xfrm>
          <a:prstGeom prst="rect">
            <a:avLst/>
          </a:prstGeom>
        </p:spPr>
      </p:pic>
      <p:pic>
        <p:nvPicPr>
          <p:cNvPr id="3" name="图片 24" descr="图片包含 物体, 事情&#10;&#10;已生成高可信度的说明">
            <a:extLst>
              <a:ext uri="{FF2B5EF4-FFF2-40B4-BE49-F238E27FC236}">
                <a16:creationId xmlns:a16="http://schemas.microsoft.com/office/drawing/2014/main" id="{7210E348-B15F-45DF-89F5-51E6D25C3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4" name="图片 56">
            <a:extLst>
              <a:ext uri="{FF2B5EF4-FFF2-40B4-BE49-F238E27FC236}">
                <a16:creationId xmlns:a16="http://schemas.microsoft.com/office/drawing/2014/main" id="{671CEB76-A8EA-691E-FB4C-4E4AD39750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" y="3252913"/>
            <a:ext cx="1984033" cy="3578980"/>
          </a:xfrm>
          <a:prstGeom prst="rect">
            <a:avLst/>
          </a:prstGeom>
        </p:spPr>
      </p:pic>
      <p:pic>
        <p:nvPicPr>
          <p:cNvPr id="5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4FAD3836-F951-996F-6C77-7B13BB38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623103" y="-213101"/>
            <a:ext cx="2568897" cy="2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8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png"/><Relationship Id="rId18" Type="http://schemas.openxmlformats.org/officeDocument/2006/relationships/image" Target="../media/image23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microsoft.com/office/2007/relationships/hdphoto" Target="../media/hdphoto2.wdp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slide" Target="slide16.xml"/><Relationship Id="rId14" Type="http://schemas.microsoft.com/office/2007/relationships/hdphoto" Target="../media/hdphoto6.wdp"/><Relationship Id="rId22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1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5.png"/><Relationship Id="rId10" Type="http://schemas.openxmlformats.org/officeDocument/2006/relationships/tags" Target="../tags/tag23.xml"/><Relationship Id="rId19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2155426" y="547041"/>
            <a:ext cx="8102752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902672" y="1714174"/>
            <a:ext cx="6524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rPr>
              <a:t>TOÁN 3</a:t>
            </a: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C82CB33B-9D4F-45C7-AEB8-FC6BD523DDA7}"/>
              </a:ext>
            </a:extLst>
          </p:cNvPr>
          <p:cNvSpPr txBox="1"/>
          <p:nvPr/>
        </p:nvSpPr>
        <p:spPr>
          <a:xfrm>
            <a:off x="3874662" y="3389625"/>
            <a:ext cx="5341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38100">
                  <a:noFill/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 TẬP VỀ PHÉP NHÂN, BẢNG NHÂN 2, NHÂN 5</a:t>
            </a:r>
            <a:endParaRPr lang="zh-CN" altLang="en-US" sz="2800" b="1" dirty="0">
              <a:ln w="38100">
                <a:noFill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82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355"/>
                            </p:stCondLst>
                            <p:childTnLst>
                              <p:par>
                                <p:cTn id="18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83514" y="397984"/>
            <a:ext cx="5960414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TẶNG KHẨU TRANG VẢI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TRUYỀN TẢI YÊU THƯƠNG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5B9BD5">
                  <a:lumMod val="40000"/>
                  <a:lumOff val="6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VN-Ziclets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pic>
        <p:nvPicPr>
          <p:cNvPr id="12" name="nhạc lofi chill nhẹ nhàng không lời -study-sleep-homework mus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5218" y="38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43276"/>
            <a:ext cx="10687050" cy="59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50341" y="1372062"/>
            <a:ext cx="8281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 mỗi câu trả lời đúng, các em sẽ giúp nhóm từ thiện gửi đến cho người dân vùng khó khăn 2 thùng khẩu trang (hoặc nước sát khuẩn)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sp>
        <p:nvSpPr>
          <p:cNvPr id="52" name="Rounded Rectangle 51">
            <a:hlinkClick r:id="rId6" action="ppaction://hlinksldjump"/>
          </p:cNvPr>
          <p:cNvSpPr/>
          <p:nvPr/>
        </p:nvSpPr>
        <p:spPr>
          <a:xfrm>
            <a:off x="4294635" y="216723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5244072" y="219844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4" name="Rounded Rectangle 53">
            <a:hlinkClick r:id="rId8" action="ppaction://hlinksldjump"/>
          </p:cNvPr>
          <p:cNvSpPr/>
          <p:nvPr/>
        </p:nvSpPr>
        <p:spPr>
          <a:xfrm>
            <a:off x="6166429" y="223202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7094152" y="234491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96" y="6259182"/>
            <a:ext cx="1128554" cy="502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03720" y="2137893"/>
            <a:ext cx="1888879" cy="1184420"/>
          </a:xfrm>
          <a:prstGeom prst="wedgeEllipseCallout">
            <a:avLst>
              <a:gd name="adj1" fmla="val -59019"/>
              <a:gd name="adj2" fmla="val 842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ơn các cháu nhé!</a:t>
            </a:r>
          </a:p>
        </p:txBody>
      </p:sp>
    </p:spTree>
    <p:extLst>
      <p:ext uri="{BB962C8B-B14F-4D97-AF65-F5344CB8AC3E}">
        <p14:creationId xmlns:p14="http://schemas.microsoft.com/office/powerpoint/2010/main" val="6659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2656" y="1006600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lắp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8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chiếc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đạp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loại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cần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dung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16 bánh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26891" y="890847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6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ao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4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trên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bờ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tất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cả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20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92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4536" y="857995"/>
            <a:ext cx="6471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biết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533400" y="547041"/>
            <a:ext cx="10970966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710027" y="1374679"/>
            <a:ext cx="93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cs typeface="+mn-ea"/>
                <a:sym typeface="+mn-lt"/>
              </a:rPr>
              <a:t>Tạm biệt các em</a:t>
            </a:r>
            <a:endParaRPr lang="en-US" altLang="zh-CN" sz="8800" dirty="0">
              <a:ln w="38100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7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"/>
                            </p:stCondLst>
                            <p:childTnLst>
                              <p:par>
                                <p:cTn id="1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"/>
                            </p:stCondLst>
                            <p:childTnLst>
                              <p:par>
                                <p:cTn id="16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A687132-6D74-4CE5-9857-4CCCE80B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7268" r="197" b="3322"/>
          <a:stretch/>
        </p:blipFill>
        <p:spPr>
          <a:xfrm>
            <a:off x="-24127" y="-27765"/>
            <a:ext cx="12216127" cy="68857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8860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2238271" y="2252249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-1104384" y="2252248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838344" y="3004576"/>
            <a:ext cx="4497502" cy="1894258"/>
            <a:chOff x="838344" y="2826776"/>
            <a:chExt cx="4497502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02183" y="3591915"/>
              <a:ext cx="4233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KHỞI ĐỘNG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752548" y="68049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4104" y="1281995"/>
              <a:ext cx="2697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16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LUYỆN TẬP</a:t>
              </a:r>
              <a:endParaRPr lang="zh-CN" altLang="en-US" sz="44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02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87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D22C1C8-3D64-4B50-83DB-B9E589035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1FA41-AE33-3384-490D-0973F24A8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1186868"/>
            <a:ext cx="3689034" cy="4026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6F939-AA8A-9FDE-332E-DADCC6BFF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0" y="3200212"/>
            <a:ext cx="1787443" cy="1831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D1006-3D70-8AE8-C4A9-CED5075B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15" y="1186867"/>
            <a:ext cx="3689034" cy="402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6C072-3FA7-AF50-23E9-0FF46A32C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4" y="3200211"/>
            <a:ext cx="1787443" cy="183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AF0B3-96AF-E2BA-D8E6-9E4726DA8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96" y="4021611"/>
            <a:ext cx="815629" cy="1010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91936-3980-9669-1FEB-678363904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39" y="1186867"/>
            <a:ext cx="3689034" cy="402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00354-ECB4-A917-4DD3-7D4EFA303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82" y="2924100"/>
            <a:ext cx="1787443" cy="183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F180-0C51-1C56-7609-A29C864DC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0" y="4021611"/>
            <a:ext cx="815629" cy="1010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552BD0-EB49-32DC-C766-AB3F60189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2" y="4021611"/>
            <a:ext cx="815629" cy="1010268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F1A8A72A-EB05-1499-9571-409CDFAE41B0}"/>
              </a:ext>
            </a:extLst>
          </p:cNvPr>
          <p:cNvSpPr/>
          <p:nvPr/>
        </p:nvSpPr>
        <p:spPr>
          <a:xfrm>
            <a:off x="14408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123DF56-11BB-888E-0A4E-291F20774C32}"/>
              </a:ext>
            </a:extLst>
          </p:cNvPr>
          <p:cNvSpPr/>
          <p:nvPr/>
        </p:nvSpPr>
        <p:spPr>
          <a:xfrm>
            <a:off x="1750471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6C70A-6133-913D-78F9-465BCE1EC822}"/>
              </a:ext>
            </a:extLst>
          </p:cNvPr>
          <p:cNvSpPr/>
          <p:nvPr/>
        </p:nvSpPr>
        <p:spPr>
          <a:xfrm>
            <a:off x="945650" y="589661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2674E81C-6BE8-74E2-8F6E-1988FA53BFB6}"/>
              </a:ext>
            </a:extLst>
          </p:cNvPr>
          <p:cNvSpPr/>
          <p:nvPr/>
        </p:nvSpPr>
        <p:spPr>
          <a:xfrm>
            <a:off x="299899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F343D326-220C-A3AB-604B-22FAD8BBEBF1}"/>
              </a:ext>
            </a:extLst>
          </p:cNvPr>
          <p:cNvSpPr/>
          <p:nvPr/>
        </p:nvSpPr>
        <p:spPr>
          <a:xfrm>
            <a:off x="14408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671BC4DB-AC07-7B48-34D2-42B60B3E33A7}"/>
              </a:ext>
            </a:extLst>
          </p:cNvPr>
          <p:cNvSpPr/>
          <p:nvPr/>
        </p:nvSpPr>
        <p:spPr>
          <a:xfrm>
            <a:off x="1750471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A36A5C-7C6F-C0A2-A169-30BB1FD16853}"/>
              </a:ext>
            </a:extLst>
          </p:cNvPr>
          <p:cNvSpPr/>
          <p:nvPr/>
        </p:nvSpPr>
        <p:spPr>
          <a:xfrm>
            <a:off x="945650" y="5888586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F4499-5869-207C-775E-2E6ED476E16B}"/>
              </a:ext>
            </a:extLst>
          </p:cNvPr>
          <p:cNvSpPr txBox="1"/>
          <p:nvPr/>
        </p:nvSpPr>
        <p:spPr>
          <a:xfrm>
            <a:off x="2468437" y="577617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647E6BF6-6925-E765-57C3-CA74A66F7361}"/>
              </a:ext>
            </a:extLst>
          </p:cNvPr>
          <p:cNvSpPr/>
          <p:nvPr/>
        </p:nvSpPr>
        <p:spPr>
          <a:xfrm>
            <a:off x="299899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7F51AF1B-172E-A6BE-3332-41F625A79426}"/>
              </a:ext>
            </a:extLst>
          </p:cNvPr>
          <p:cNvSpPr/>
          <p:nvPr/>
        </p:nvSpPr>
        <p:spPr>
          <a:xfrm>
            <a:off x="421951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DBF2A24E-4F12-80BA-3726-4D775CD356E4}"/>
              </a:ext>
            </a:extLst>
          </p:cNvPr>
          <p:cNvSpPr/>
          <p:nvPr/>
        </p:nvSpPr>
        <p:spPr>
          <a:xfrm>
            <a:off x="5825910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02BDD4-258C-F96A-426A-718CCFED9655}"/>
              </a:ext>
            </a:extLst>
          </p:cNvPr>
          <p:cNvSpPr/>
          <p:nvPr/>
        </p:nvSpPr>
        <p:spPr>
          <a:xfrm>
            <a:off x="5021089" y="586978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FF1C1F1D-CB43-85D1-632F-C7731FEC42D6}"/>
              </a:ext>
            </a:extLst>
          </p:cNvPr>
          <p:cNvSpPr/>
          <p:nvPr/>
        </p:nvSpPr>
        <p:spPr>
          <a:xfrm>
            <a:off x="707442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7" name="Rounded Rectangle 35">
            <a:extLst>
              <a:ext uri="{FF2B5EF4-FFF2-40B4-BE49-F238E27FC236}">
                <a16:creationId xmlns:a16="http://schemas.microsoft.com/office/drawing/2014/main" id="{9C1ACB69-5332-C1B8-58FE-95D77A5B79E1}"/>
              </a:ext>
            </a:extLst>
          </p:cNvPr>
          <p:cNvSpPr/>
          <p:nvPr/>
        </p:nvSpPr>
        <p:spPr>
          <a:xfrm>
            <a:off x="421951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8" name="Rounded Rectangle 36">
            <a:extLst>
              <a:ext uri="{FF2B5EF4-FFF2-40B4-BE49-F238E27FC236}">
                <a16:creationId xmlns:a16="http://schemas.microsoft.com/office/drawing/2014/main" id="{C42FB2B1-E83D-C8FB-0415-6541B1647A6B}"/>
              </a:ext>
            </a:extLst>
          </p:cNvPr>
          <p:cNvSpPr/>
          <p:nvPr/>
        </p:nvSpPr>
        <p:spPr>
          <a:xfrm>
            <a:off x="5825910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D12580-88E0-4241-32B0-0C068AA151AE}"/>
              </a:ext>
            </a:extLst>
          </p:cNvPr>
          <p:cNvSpPr/>
          <p:nvPr/>
        </p:nvSpPr>
        <p:spPr>
          <a:xfrm>
            <a:off x="5021089" y="586175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78AEC-9AC2-D968-2170-50011BE6C45D}"/>
              </a:ext>
            </a:extLst>
          </p:cNvPr>
          <p:cNvSpPr txBox="1"/>
          <p:nvPr/>
        </p:nvSpPr>
        <p:spPr>
          <a:xfrm>
            <a:off x="6543876" y="574934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7C0145C5-48EF-CE6E-5DF1-1287D9CA3CB3}"/>
              </a:ext>
            </a:extLst>
          </p:cNvPr>
          <p:cNvSpPr/>
          <p:nvPr/>
        </p:nvSpPr>
        <p:spPr>
          <a:xfrm>
            <a:off x="707442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42CEC4-6794-64B2-6A0D-59DB2D9986D2}"/>
              </a:ext>
            </a:extLst>
          </p:cNvPr>
          <p:cNvSpPr/>
          <p:nvPr/>
        </p:nvSpPr>
        <p:spPr>
          <a:xfrm>
            <a:off x="821403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6BDD83A-0DA7-A0A0-B2D0-6790C4BC943D}"/>
              </a:ext>
            </a:extLst>
          </p:cNvPr>
          <p:cNvSpPr/>
          <p:nvPr/>
        </p:nvSpPr>
        <p:spPr>
          <a:xfrm>
            <a:off x="9820430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E6DF17-4D4F-5DFF-A351-9AD2E92DE559}"/>
              </a:ext>
            </a:extLst>
          </p:cNvPr>
          <p:cNvSpPr/>
          <p:nvPr/>
        </p:nvSpPr>
        <p:spPr>
          <a:xfrm>
            <a:off x="9015609" y="5881055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4DC43639-6412-1228-C9DF-2CDC988F385D}"/>
              </a:ext>
            </a:extLst>
          </p:cNvPr>
          <p:cNvSpPr/>
          <p:nvPr/>
        </p:nvSpPr>
        <p:spPr>
          <a:xfrm>
            <a:off x="1106894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891161E3-B564-E954-5F3A-89C457AC7A93}"/>
              </a:ext>
            </a:extLst>
          </p:cNvPr>
          <p:cNvSpPr/>
          <p:nvPr/>
        </p:nvSpPr>
        <p:spPr>
          <a:xfrm>
            <a:off x="821403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68F56650-A2AF-6224-2E0D-3E7D8D7E7B95}"/>
              </a:ext>
            </a:extLst>
          </p:cNvPr>
          <p:cNvSpPr/>
          <p:nvPr/>
        </p:nvSpPr>
        <p:spPr>
          <a:xfrm>
            <a:off x="9820430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61FDEE-8FF0-B7AB-9C7A-49AC2788D454}"/>
              </a:ext>
            </a:extLst>
          </p:cNvPr>
          <p:cNvSpPr/>
          <p:nvPr/>
        </p:nvSpPr>
        <p:spPr>
          <a:xfrm>
            <a:off x="9015609" y="587302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B2E557-4002-1091-B309-8897AEDD51CA}"/>
              </a:ext>
            </a:extLst>
          </p:cNvPr>
          <p:cNvSpPr txBox="1"/>
          <p:nvPr/>
        </p:nvSpPr>
        <p:spPr>
          <a:xfrm>
            <a:off x="10538396" y="576061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12B15600-9060-8834-F2BD-B02203E71BC1}"/>
              </a:ext>
            </a:extLst>
          </p:cNvPr>
          <p:cNvSpPr/>
          <p:nvPr/>
        </p:nvSpPr>
        <p:spPr>
          <a:xfrm>
            <a:off x="1106894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B20D2-72A1-212F-7710-1BD62474A90E}"/>
              </a:ext>
            </a:extLst>
          </p:cNvPr>
          <p:cNvSpPr txBox="1"/>
          <p:nvPr/>
        </p:nvSpPr>
        <p:spPr>
          <a:xfrm>
            <a:off x="55519" y="525262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2 được lấy 1 lần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499FCE-4733-F1DC-A5F0-7B23D9B94AAD}"/>
              </a:ext>
            </a:extLst>
          </p:cNvPr>
          <p:cNvSpPr txBox="1"/>
          <p:nvPr/>
        </p:nvSpPr>
        <p:spPr>
          <a:xfrm>
            <a:off x="4080044" y="526850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2 được lấy 2 lần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0E4774-ED0C-FD6D-8250-7F852974FB0C}"/>
              </a:ext>
            </a:extLst>
          </p:cNvPr>
          <p:cNvSpPr txBox="1"/>
          <p:nvPr/>
        </p:nvSpPr>
        <p:spPr>
          <a:xfrm>
            <a:off x="8158631" y="5252806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 được lấy 3 lần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D5850-9F71-8303-75D2-6805FA7AE166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Nêu phép nhân thích hợp với mỗi tranh vẽ</a:t>
            </a:r>
          </a:p>
        </p:txBody>
      </p:sp>
    </p:spTree>
    <p:extLst>
      <p:ext uri="{BB962C8B-B14F-4D97-AF65-F5344CB8AC3E}">
        <p14:creationId xmlns:p14="http://schemas.microsoft.com/office/powerpoint/2010/main" val="40804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9459E1-807F-75BD-83C7-E7C5027FA4B3}"/>
              </a:ext>
            </a:extLst>
          </p:cNvPr>
          <p:cNvSpPr/>
          <p:nvPr/>
        </p:nvSpPr>
        <p:spPr>
          <a:xfrm>
            <a:off x="290286" y="261257"/>
            <a:ext cx="11466285" cy="6037943"/>
          </a:xfrm>
          <a:prstGeom prst="roundRect">
            <a:avLst>
              <a:gd name="adj" fmla="val 560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1E3175-EE14-5672-E835-C1B9C09D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23707" r="70033" b="39137"/>
          <a:stretch/>
        </p:blipFill>
        <p:spPr>
          <a:xfrm>
            <a:off x="981661" y="1136269"/>
            <a:ext cx="2709401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16C48-56F4-5C46-31DE-4A503AD25FDF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Nêu phép nhân thích hợp với mỗi tranh vẽ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D41ABCDB-841F-9854-49F3-3A4C3FD296A7}"/>
              </a:ext>
            </a:extLst>
          </p:cNvPr>
          <p:cNvSpPr/>
          <p:nvPr/>
        </p:nvSpPr>
        <p:spPr>
          <a:xfrm>
            <a:off x="20213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DF52A509-788F-1562-9D2E-C6837B801D0C}"/>
              </a:ext>
            </a:extLst>
          </p:cNvPr>
          <p:cNvSpPr/>
          <p:nvPr/>
        </p:nvSpPr>
        <p:spPr>
          <a:xfrm>
            <a:off x="1808527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EE12E-5223-0DD7-F382-55EFA484BA83}"/>
              </a:ext>
            </a:extLst>
          </p:cNvPr>
          <p:cNvSpPr/>
          <p:nvPr/>
        </p:nvSpPr>
        <p:spPr>
          <a:xfrm>
            <a:off x="1003706" y="517089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49ACB32F-596E-C133-660A-532ED7203364}"/>
              </a:ext>
            </a:extLst>
          </p:cNvPr>
          <p:cNvSpPr/>
          <p:nvPr/>
        </p:nvSpPr>
        <p:spPr>
          <a:xfrm>
            <a:off x="305704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AF774716-7A58-07BA-D388-53218D9A0CFC}"/>
              </a:ext>
            </a:extLst>
          </p:cNvPr>
          <p:cNvSpPr/>
          <p:nvPr/>
        </p:nvSpPr>
        <p:spPr>
          <a:xfrm>
            <a:off x="20213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B1DC5101-6969-A6B2-0408-F1668DF831EE}"/>
              </a:ext>
            </a:extLst>
          </p:cNvPr>
          <p:cNvSpPr/>
          <p:nvPr/>
        </p:nvSpPr>
        <p:spPr>
          <a:xfrm>
            <a:off x="1808527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A5CE51-AF17-D7B2-EE42-45DAA8788574}"/>
              </a:ext>
            </a:extLst>
          </p:cNvPr>
          <p:cNvSpPr/>
          <p:nvPr/>
        </p:nvSpPr>
        <p:spPr>
          <a:xfrm>
            <a:off x="1003706" y="5162870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BEE37-4F7C-C659-FAB3-E1342D8ED635}"/>
              </a:ext>
            </a:extLst>
          </p:cNvPr>
          <p:cNvSpPr txBox="1"/>
          <p:nvPr/>
        </p:nvSpPr>
        <p:spPr>
          <a:xfrm>
            <a:off x="2526493" y="5050455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988BD271-3732-6102-1705-F35DE74590B5}"/>
              </a:ext>
            </a:extLst>
          </p:cNvPr>
          <p:cNvSpPr/>
          <p:nvPr/>
        </p:nvSpPr>
        <p:spPr>
          <a:xfrm>
            <a:off x="305704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50913FE4-4384-E3F3-7FA5-0FEFD4B46CC4}"/>
              </a:ext>
            </a:extLst>
          </p:cNvPr>
          <p:cNvSpPr/>
          <p:nvPr/>
        </p:nvSpPr>
        <p:spPr>
          <a:xfrm>
            <a:off x="4277575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91C81FD7-2C8E-E97A-8AFC-414EE75CA8A8}"/>
              </a:ext>
            </a:extLst>
          </p:cNvPr>
          <p:cNvSpPr/>
          <p:nvPr/>
        </p:nvSpPr>
        <p:spPr>
          <a:xfrm>
            <a:off x="5883966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F3BD35-4F4D-F7D1-BB8D-A75955E2C4E5}"/>
              </a:ext>
            </a:extLst>
          </p:cNvPr>
          <p:cNvSpPr/>
          <p:nvPr/>
        </p:nvSpPr>
        <p:spPr>
          <a:xfrm>
            <a:off x="5079145" y="514406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EE314763-2497-D456-6FF1-E0DDA71EEEC1}"/>
              </a:ext>
            </a:extLst>
          </p:cNvPr>
          <p:cNvSpPr/>
          <p:nvPr/>
        </p:nvSpPr>
        <p:spPr>
          <a:xfrm>
            <a:off x="7132485" y="5144068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F4998522-FFC7-B553-83E0-D0BFDE52AF70}"/>
              </a:ext>
            </a:extLst>
          </p:cNvPr>
          <p:cNvSpPr/>
          <p:nvPr/>
        </p:nvSpPr>
        <p:spPr>
          <a:xfrm>
            <a:off x="427757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E7E3B668-F3B1-6D82-971A-3C3730AF90ED}"/>
              </a:ext>
            </a:extLst>
          </p:cNvPr>
          <p:cNvSpPr/>
          <p:nvPr/>
        </p:nvSpPr>
        <p:spPr>
          <a:xfrm>
            <a:off x="5883966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385560-2476-97D4-B6A0-020490192F77}"/>
              </a:ext>
            </a:extLst>
          </p:cNvPr>
          <p:cNvSpPr/>
          <p:nvPr/>
        </p:nvSpPr>
        <p:spPr>
          <a:xfrm>
            <a:off x="5079145" y="513604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A41FBA-2B8F-52BF-8C15-6EFA25426EBD}"/>
              </a:ext>
            </a:extLst>
          </p:cNvPr>
          <p:cNvSpPr txBox="1"/>
          <p:nvPr/>
        </p:nvSpPr>
        <p:spPr>
          <a:xfrm>
            <a:off x="6601932" y="502362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4" name="Rounded Rectangle 39">
            <a:extLst>
              <a:ext uri="{FF2B5EF4-FFF2-40B4-BE49-F238E27FC236}">
                <a16:creationId xmlns:a16="http://schemas.microsoft.com/office/drawing/2014/main" id="{08EF2815-BA4E-7321-BF79-BE41B983001D}"/>
              </a:ext>
            </a:extLst>
          </p:cNvPr>
          <p:cNvSpPr/>
          <p:nvPr/>
        </p:nvSpPr>
        <p:spPr>
          <a:xfrm>
            <a:off x="713248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6" name="Rounded Rectangle 40">
            <a:extLst>
              <a:ext uri="{FF2B5EF4-FFF2-40B4-BE49-F238E27FC236}">
                <a16:creationId xmlns:a16="http://schemas.microsoft.com/office/drawing/2014/main" id="{6239C682-11E1-8EAC-6406-51693A7BFA65}"/>
              </a:ext>
            </a:extLst>
          </p:cNvPr>
          <p:cNvSpPr/>
          <p:nvPr/>
        </p:nvSpPr>
        <p:spPr>
          <a:xfrm>
            <a:off x="8272095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7" name="Rounded Rectangle 41">
            <a:extLst>
              <a:ext uri="{FF2B5EF4-FFF2-40B4-BE49-F238E27FC236}">
                <a16:creationId xmlns:a16="http://schemas.microsoft.com/office/drawing/2014/main" id="{1E389723-A5D9-90E5-9404-9459EB0E506C}"/>
              </a:ext>
            </a:extLst>
          </p:cNvPr>
          <p:cNvSpPr/>
          <p:nvPr/>
        </p:nvSpPr>
        <p:spPr>
          <a:xfrm>
            <a:off x="9878486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7D3084-E4E4-A90A-048C-8651311A2E82}"/>
              </a:ext>
            </a:extLst>
          </p:cNvPr>
          <p:cNvSpPr/>
          <p:nvPr/>
        </p:nvSpPr>
        <p:spPr>
          <a:xfrm>
            <a:off x="9073665" y="5155339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9" name="Rounded Rectangle 44">
            <a:extLst>
              <a:ext uri="{FF2B5EF4-FFF2-40B4-BE49-F238E27FC236}">
                <a16:creationId xmlns:a16="http://schemas.microsoft.com/office/drawing/2014/main" id="{5BD64A2A-B43C-ECD5-1291-8B1985EB0EA1}"/>
              </a:ext>
            </a:extLst>
          </p:cNvPr>
          <p:cNvSpPr/>
          <p:nvPr/>
        </p:nvSpPr>
        <p:spPr>
          <a:xfrm>
            <a:off x="11127005" y="5155339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15EC7C68-6346-1AB3-99DA-AEB51C08F566}"/>
              </a:ext>
            </a:extLst>
          </p:cNvPr>
          <p:cNvSpPr/>
          <p:nvPr/>
        </p:nvSpPr>
        <p:spPr>
          <a:xfrm>
            <a:off x="827209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59BD568D-466F-48A1-1047-9753EE4D8A8D}"/>
              </a:ext>
            </a:extLst>
          </p:cNvPr>
          <p:cNvSpPr/>
          <p:nvPr/>
        </p:nvSpPr>
        <p:spPr>
          <a:xfrm>
            <a:off x="9878486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794196-3BEA-5130-3BEC-EE7428E9AC5A}"/>
              </a:ext>
            </a:extLst>
          </p:cNvPr>
          <p:cNvSpPr/>
          <p:nvPr/>
        </p:nvSpPr>
        <p:spPr>
          <a:xfrm>
            <a:off x="9073665" y="514731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F1855-267C-8E15-7779-610BFD2470DB}"/>
              </a:ext>
            </a:extLst>
          </p:cNvPr>
          <p:cNvSpPr txBox="1"/>
          <p:nvPr/>
        </p:nvSpPr>
        <p:spPr>
          <a:xfrm>
            <a:off x="10596452" y="503489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C89F4688-10D7-31C4-7B67-8D73985A1A83}"/>
              </a:ext>
            </a:extLst>
          </p:cNvPr>
          <p:cNvSpPr/>
          <p:nvPr/>
        </p:nvSpPr>
        <p:spPr>
          <a:xfrm>
            <a:off x="1112700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16B6F-6F6A-CF2D-DD9F-489F464A6418}"/>
              </a:ext>
            </a:extLst>
          </p:cNvPr>
          <p:cNvSpPr txBox="1"/>
          <p:nvPr/>
        </p:nvSpPr>
        <p:spPr>
          <a:xfrm>
            <a:off x="113575" y="452690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5 được lấy 1 lần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21DAEF-8068-E2F1-3F94-69905A13A612}"/>
              </a:ext>
            </a:extLst>
          </p:cNvPr>
          <p:cNvSpPr txBox="1"/>
          <p:nvPr/>
        </p:nvSpPr>
        <p:spPr>
          <a:xfrm>
            <a:off x="4138100" y="454278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 được lấy 2 lần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37CEB5-7F5E-E5B4-1E8C-133842EB8A15}"/>
              </a:ext>
            </a:extLst>
          </p:cNvPr>
          <p:cNvSpPr txBox="1"/>
          <p:nvPr/>
        </p:nvSpPr>
        <p:spPr>
          <a:xfrm>
            <a:off x="8216687" y="4527090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5 được lấy 3 lần</a:t>
            </a:r>
          </a:p>
        </p:txBody>
      </p:sp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EBA451-C602-0494-9646-3B5F65C55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24447" r="40280" b="38397"/>
          <a:stretch/>
        </p:blipFill>
        <p:spPr>
          <a:xfrm>
            <a:off x="4356990" y="1112374"/>
            <a:ext cx="3219467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1C1849-10CC-CBC3-5155-23E8F2AB6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23866" r="11793" b="38978"/>
          <a:stretch/>
        </p:blipFill>
        <p:spPr>
          <a:xfrm>
            <a:off x="8145388" y="1067661"/>
            <a:ext cx="3756326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D4C1F9-71CA-AF49-C862-E17048E0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42145" r="74699" b="14799"/>
          <a:stretch/>
        </p:blipFill>
        <p:spPr>
          <a:xfrm>
            <a:off x="1552574" y="962025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36DB3-197B-0672-5F1D-47F3D593C5E8}"/>
              </a:ext>
            </a:extLst>
          </p:cNvPr>
          <p:cNvSpPr txBox="1"/>
          <p:nvPr/>
        </p:nvSpPr>
        <p:spPr>
          <a:xfrm>
            <a:off x="484484" y="308638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Tính nhẩm: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13F8956-7525-4CBF-C535-823712DF4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6" t="42149" r="32958" b="14795"/>
          <a:stretch/>
        </p:blipFill>
        <p:spPr>
          <a:xfrm>
            <a:off x="3981449" y="3657600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EBF123A-4967-C902-FD06-09E03D6D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42477" r="53896" b="14467"/>
          <a:stretch/>
        </p:blipFill>
        <p:spPr>
          <a:xfrm>
            <a:off x="6181724" y="1004887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E4CD83E-7B9F-67C1-6019-D7F1270F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7" t="42564" r="11887" b="14380"/>
          <a:stretch/>
        </p:blipFill>
        <p:spPr>
          <a:xfrm>
            <a:off x="7800974" y="3567112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D500-31C9-CE42-C7B3-F334531C3737}"/>
              </a:ext>
            </a:extLst>
          </p:cNvPr>
          <p:cNvSpPr txBox="1"/>
          <p:nvPr/>
        </p:nvSpPr>
        <p:spPr>
          <a:xfrm>
            <a:off x="2895599" y="971550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36077-EFB6-52EB-6773-97E9FC5D104A}"/>
              </a:ext>
            </a:extLst>
          </p:cNvPr>
          <p:cNvSpPr txBox="1"/>
          <p:nvPr/>
        </p:nvSpPr>
        <p:spPr>
          <a:xfrm>
            <a:off x="2914650" y="187234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F97F5-A76B-37CD-B3DA-84375615A0A5}"/>
              </a:ext>
            </a:extLst>
          </p:cNvPr>
          <p:cNvSpPr txBox="1"/>
          <p:nvPr/>
        </p:nvSpPr>
        <p:spPr>
          <a:xfrm>
            <a:off x="2933701" y="2773142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7AFC0-F9A4-5BAC-4B41-01C076CE716C}"/>
              </a:ext>
            </a:extLst>
          </p:cNvPr>
          <p:cNvSpPr txBox="1"/>
          <p:nvPr/>
        </p:nvSpPr>
        <p:spPr>
          <a:xfrm>
            <a:off x="7467599" y="96202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4C9A2-63EB-0E4E-1C59-79F8415CE0C2}"/>
              </a:ext>
            </a:extLst>
          </p:cNvPr>
          <p:cNvSpPr txBox="1"/>
          <p:nvPr/>
        </p:nvSpPr>
        <p:spPr>
          <a:xfrm>
            <a:off x="7486650" y="186282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B107B-9A93-3BD6-AFFB-A8DF80F77561}"/>
              </a:ext>
            </a:extLst>
          </p:cNvPr>
          <p:cNvSpPr txBox="1"/>
          <p:nvPr/>
        </p:nvSpPr>
        <p:spPr>
          <a:xfrm>
            <a:off x="7505701" y="276361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1B264-8D5F-411B-A99D-5909B2ECFB5D}"/>
              </a:ext>
            </a:extLst>
          </p:cNvPr>
          <p:cNvSpPr txBox="1"/>
          <p:nvPr/>
        </p:nvSpPr>
        <p:spPr>
          <a:xfrm>
            <a:off x="5248274" y="363855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F63D1-8EB4-E40E-307F-254C703CBFC6}"/>
              </a:ext>
            </a:extLst>
          </p:cNvPr>
          <p:cNvSpPr txBox="1"/>
          <p:nvPr/>
        </p:nvSpPr>
        <p:spPr>
          <a:xfrm>
            <a:off x="5267325" y="453934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C9184-C097-3FA3-6AC4-CE6703630AA7}"/>
              </a:ext>
            </a:extLst>
          </p:cNvPr>
          <p:cNvSpPr txBox="1"/>
          <p:nvPr/>
        </p:nvSpPr>
        <p:spPr>
          <a:xfrm>
            <a:off x="5286376" y="5440143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6514B-9B1E-C60E-959E-E5D107ACDEA6}"/>
              </a:ext>
            </a:extLst>
          </p:cNvPr>
          <p:cNvSpPr txBox="1"/>
          <p:nvPr/>
        </p:nvSpPr>
        <p:spPr>
          <a:xfrm>
            <a:off x="9020173" y="355895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28860-E080-8ED3-104F-15F7C18D13F5}"/>
              </a:ext>
            </a:extLst>
          </p:cNvPr>
          <p:cNvSpPr txBox="1"/>
          <p:nvPr/>
        </p:nvSpPr>
        <p:spPr>
          <a:xfrm>
            <a:off x="9039224" y="444070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BDB5E-2FB7-DCB8-BF87-E4BB12BF7A02}"/>
              </a:ext>
            </a:extLst>
          </p:cNvPr>
          <p:cNvSpPr txBox="1"/>
          <p:nvPr/>
        </p:nvSpPr>
        <p:spPr>
          <a:xfrm>
            <a:off x="9048747" y="5301369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45</a:t>
            </a:r>
          </a:p>
        </p:txBody>
      </p:sp>
    </p:spTree>
    <p:extLst>
      <p:ext uri="{BB962C8B-B14F-4D97-AF65-F5344CB8AC3E}">
        <p14:creationId xmlns:p14="http://schemas.microsoft.com/office/powerpoint/2010/main" val="6622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9496BD8-2371-814A-712F-120FC946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9"/>
          <a:stretch/>
        </p:blipFill>
        <p:spPr>
          <a:xfrm>
            <a:off x="227606" y="0"/>
            <a:ext cx="11634194" cy="44831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2DF5-4EBE-0287-E144-B02673CA13EB}"/>
              </a:ext>
            </a:extLst>
          </p:cNvPr>
          <p:cNvCxnSpPr/>
          <p:nvPr/>
        </p:nvCxnSpPr>
        <p:spPr>
          <a:xfrm>
            <a:off x="2222500" y="2286000"/>
            <a:ext cx="2946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A6CB6-51B3-CB3F-89B8-11120BEFE87F}"/>
              </a:ext>
            </a:extLst>
          </p:cNvPr>
          <p:cNvCxnSpPr>
            <a:cxnSpLocks/>
          </p:cNvCxnSpPr>
          <p:nvPr/>
        </p:nvCxnSpPr>
        <p:spPr>
          <a:xfrm>
            <a:off x="5892800" y="2273300"/>
            <a:ext cx="4622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7B5A3-4A33-6833-392F-BD7F2CC17A24}"/>
              </a:ext>
            </a:extLst>
          </p:cNvPr>
          <p:cNvCxnSpPr>
            <a:cxnSpLocks/>
          </p:cNvCxnSpPr>
          <p:nvPr/>
        </p:nvCxnSpPr>
        <p:spPr>
          <a:xfrm>
            <a:off x="2222500" y="2667000"/>
            <a:ext cx="1473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42D5663-5A93-ED4B-EE66-BE66924CB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33566" r="651" b="50694"/>
          <a:stretch/>
        </p:blipFill>
        <p:spPr>
          <a:xfrm>
            <a:off x="151903" y="4229100"/>
            <a:ext cx="11634194" cy="21082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1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CA25D6-8224-6771-3B0D-000923C1B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55184" r="5469" b="2593"/>
          <a:stretch/>
        </p:blipFill>
        <p:spPr>
          <a:xfrm>
            <a:off x="6471151" y="1282700"/>
            <a:ext cx="5339849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F0403-9881-6EAB-7FB6-DE26BF05BC45}"/>
              </a:ext>
            </a:extLst>
          </p:cNvPr>
          <p:cNvSpPr txBox="1"/>
          <p:nvPr/>
        </p:nvSpPr>
        <p:spPr>
          <a:xfrm>
            <a:off x="484484" y="308638"/>
            <a:ext cx="10882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9D260-41C7-0E84-56CF-D6E9086C7A30}"/>
              </a:ext>
            </a:extLst>
          </p:cNvPr>
          <p:cNvSpPr txBox="1"/>
          <p:nvPr/>
        </p:nvSpPr>
        <p:spPr>
          <a:xfrm>
            <a:off x="1028700" y="1549400"/>
            <a:ext cx="429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506D0-9014-D508-6961-F4AD27A9731C}"/>
              </a:ext>
            </a:extLst>
          </p:cNvPr>
          <p:cNvSpPr txBox="1"/>
          <p:nvPr/>
        </p:nvSpPr>
        <p:spPr>
          <a:xfrm>
            <a:off x="1028700" y="2164369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con gà có số chân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67F7-AB53-14B5-CF3A-696F52119346}"/>
              </a:ext>
            </a:extLst>
          </p:cNvPr>
          <p:cNvSpPr txBox="1"/>
          <p:nvPr/>
        </p:nvSpPr>
        <p:spPr>
          <a:xfrm>
            <a:off x="1028700" y="277933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8 = 16 (chân)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331AF-6276-3953-A308-139CF98D1DE0}"/>
              </a:ext>
            </a:extLst>
          </p:cNvPr>
          <p:cNvSpPr txBox="1"/>
          <p:nvPr/>
        </p:nvSpPr>
        <p:spPr>
          <a:xfrm>
            <a:off x="1536700" y="343081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16 chân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E3410D-B407-BCCA-86CB-4EF5F42873D6}"/>
              </a:ext>
            </a:extLst>
          </p:cNvPr>
          <p:cNvCxnSpPr>
            <a:cxnSpLocks/>
          </p:cNvCxnSpPr>
          <p:nvPr/>
        </p:nvCxnSpPr>
        <p:spPr>
          <a:xfrm>
            <a:off x="2153151" y="860097"/>
            <a:ext cx="3412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ED30A9-5E2F-39A5-EEFE-6F2FEF18EF21}"/>
              </a:ext>
            </a:extLst>
          </p:cNvPr>
          <p:cNvCxnSpPr>
            <a:cxnSpLocks/>
          </p:cNvCxnSpPr>
          <p:nvPr/>
        </p:nvCxnSpPr>
        <p:spPr>
          <a:xfrm>
            <a:off x="6604000" y="860097"/>
            <a:ext cx="12472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990D3-DE1F-BE82-F4FD-8A9B5992A04F}"/>
              </a:ext>
            </a:extLst>
          </p:cNvPr>
          <p:cNvCxnSpPr>
            <a:cxnSpLocks/>
          </p:cNvCxnSpPr>
          <p:nvPr/>
        </p:nvCxnSpPr>
        <p:spPr>
          <a:xfrm>
            <a:off x="609600" y="1360456"/>
            <a:ext cx="7462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1D1ECF-00C7-6E4C-F79B-E132589DB027}"/>
              </a:ext>
            </a:extLst>
          </p:cNvPr>
          <p:cNvCxnSpPr>
            <a:cxnSpLocks/>
          </p:cNvCxnSpPr>
          <p:nvPr/>
        </p:nvCxnSpPr>
        <p:spPr>
          <a:xfrm>
            <a:off x="9483835" y="860097"/>
            <a:ext cx="16939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 w="19050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Vận dụng</a:t>
              </a:r>
              <a:endParaRPr lang="zh-CN" altLang="en-US" sz="4400" b="1" dirty="0">
                <a:ln w="1905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03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5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教育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387</Words>
  <Application>Microsoft Office PowerPoint</Application>
  <PresentationFormat>Widescreen</PresentationFormat>
  <Paragraphs>114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AvantGarde</vt:lpstr>
      <vt:lpstr>Calibri</vt:lpstr>
      <vt:lpstr>Calibri Light</vt:lpstr>
      <vt:lpstr>Helvetica</vt:lpstr>
      <vt:lpstr>SVN-Poky's</vt:lpstr>
      <vt:lpstr>SVN-Ziclets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卡通儿童教育</dc:title>
  <dc:creator>lenovo</dc:creator>
  <cp:lastModifiedBy>Đào Thị Minh Phượng</cp:lastModifiedBy>
  <cp:revision>541</cp:revision>
  <dcterms:created xsi:type="dcterms:W3CDTF">2017-05-10T05:06:51Z</dcterms:created>
  <dcterms:modified xsi:type="dcterms:W3CDTF">2022-09-13T03:31:49Z</dcterms:modified>
</cp:coreProperties>
</file>