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handoutMasterIdLst>
    <p:handoutMasterId r:id="rId25"/>
  </p:handoutMasterIdLst>
  <p:sldIdLst>
    <p:sldId id="322" r:id="rId2"/>
    <p:sldId id="348" r:id="rId3"/>
    <p:sldId id="312" r:id="rId4"/>
    <p:sldId id="311" r:id="rId5"/>
    <p:sldId id="328" r:id="rId6"/>
    <p:sldId id="327" r:id="rId7"/>
    <p:sldId id="329" r:id="rId8"/>
    <p:sldId id="310" r:id="rId9"/>
    <p:sldId id="319" r:id="rId10"/>
    <p:sldId id="332" r:id="rId11"/>
    <p:sldId id="338" r:id="rId12"/>
    <p:sldId id="349" r:id="rId13"/>
    <p:sldId id="339" r:id="rId14"/>
    <p:sldId id="341" r:id="rId15"/>
    <p:sldId id="350" r:id="rId16"/>
    <p:sldId id="340" r:id="rId17"/>
    <p:sldId id="325" r:id="rId18"/>
    <p:sldId id="352" r:id="rId19"/>
    <p:sldId id="353" r:id="rId20"/>
    <p:sldId id="313" r:id="rId21"/>
    <p:sldId id="318" r:id="rId22"/>
    <p:sldId id="323" r:id="rId23"/>
  </p:sldIdLst>
  <p:sldSz cx="12192000" cy="6858000"/>
  <p:notesSz cx="6858000" cy="9144000"/>
  <p:embeddedFontLst>
    <p:embeddedFont>
      <p:font typeface="等线" panose="02010600030101010101" pitchFamily="2" charset="-122"/>
      <p:regular r:id="rId26"/>
      <p:bold r:id="rId27"/>
    </p:embeddedFont>
    <p:embeddedFont>
      <p:font typeface="Calibri" panose="020F0502020204030204" pitchFamily="34" charset="0"/>
      <p:regular r:id="rId28"/>
      <p:bold r:id="rId29"/>
      <p:italic r:id="rId30"/>
      <p:boldItalic r:id="rId31"/>
    </p:embeddedFont>
    <p:embeddedFont>
      <p:font typeface="UTM Agin" panose="02040603050506020204" pitchFamily="18" charset="0"/>
      <p:regular r:id="rId32"/>
    </p:embeddedFont>
    <p:embeddedFont>
      <p:font typeface="UTM Aristote" panose="02040603050506020204" pitchFamily="18" charset="0"/>
      <p:regular r:id="rId33"/>
    </p:embeddedFont>
    <p:embeddedFont>
      <p:font typeface="UTM Cooper Black" panose="02040603050506020204" pitchFamily="18" charset="0"/>
      <p:regular r:id="rId34"/>
      <p:italic r:id="rId35"/>
    </p:embeddedFont>
    <p:embeddedFont>
      <p:font typeface="UTM Fancy Full" panose="02040603050506020204" pitchFamily="18" charset="0"/>
      <p:regular r:id="rId36"/>
    </p:embeddedFont>
    <p:embeddedFont>
      <p:font typeface="UTM Loko" panose="02040603050506020204" pitchFamily="18" charset="0"/>
      <p:regular r:id="rId37"/>
    </p:embeddedFont>
    <p:embeddedFont>
      <p:font typeface="UTM Zirkon" panose="02040603050506020204" pitchFamily="18" charset="0"/>
      <p:regular r:id="rId38"/>
    </p:embeddedFont>
  </p:embeddedFontLst>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500"/>
    <a:srgbClr val="633E3B"/>
    <a:srgbClr val="955D59"/>
    <a:srgbClr val="C09996"/>
    <a:srgbClr val="13C8DB"/>
    <a:srgbClr val="24D9EC"/>
    <a:srgbClr val="6AE5F2"/>
    <a:srgbClr val="95ECF6"/>
    <a:srgbClr val="AC75C3"/>
    <a:srgbClr val="FFB6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14" autoAdjust="0"/>
  </p:normalViewPr>
  <p:slideViewPr>
    <p:cSldViewPr snapToGrid="0">
      <p:cViewPr varScale="1">
        <p:scale>
          <a:sx n="62" d="100"/>
          <a:sy n="62" d="100"/>
        </p:scale>
        <p:origin x="-450" y="36"/>
      </p:cViewPr>
      <p:guideLst/>
    </p:cSldViewPr>
  </p:slideViewPr>
  <p:notesTextViewPr>
    <p:cViewPr>
      <p:scale>
        <a:sx n="1" d="1"/>
        <a:sy n="1" d="1"/>
      </p:scale>
      <p:origin x="0" y="0"/>
    </p:cViewPr>
  </p:notesTextViewPr>
  <p:sorterViewPr>
    <p:cViewPr>
      <p:scale>
        <a:sx n="33" d="100"/>
        <a:sy n="33" d="100"/>
      </p:scale>
      <p:origin x="0" y="0"/>
    </p:cViewPr>
  </p:sorterViewPr>
  <p:notesViewPr>
    <p:cSldViewPr snapToGrid="0">
      <p:cViewPr varScale="1">
        <p:scale>
          <a:sx n="69" d="100"/>
          <a:sy n="69" d="100"/>
        </p:scale>
        <p:origin x="2922"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90195A69-47C8-4A82-A4C5-196A8FDA0D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A250869F-78F0-4037-B856-A9CAA2B1F0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95B5BE-714C-4EE3-A950-C65B191C20B0}" type="datetimeFigureOut">
              <a:rPr lang="zh-CN" altLang="en-US" smtClean="0"/>
              <a:t>2021/9/19</a:t>
            </a:fld>
            <a:endParaRPr lang="zh-CN" altLang="en-US"/>
          </a:p>
        </p:txBody>
      </p:sp>
      <p:sp>
        <p:nvSpPr>
          <p:cNvPr id="4" name="页脚占位符 3">
            <a:extLst>
              <a:ext uri="{FF2B5EF4-FFF2-40B4-BE49-F238E27FC236}">
                <a16:creationId xmlns:a16="http://schemas.microsoft.com/office/drawing/2014/main" id="{D4817967-EE91-4140-8083-005CA54572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13AD2D00-B71D-4F31-8B94-0E60539435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F7449-BAFF-409B-85C2-9C8B125DB058}" type="slidenum">
              <a:rPr lang="zh-CN" altLang="en-US" smtClean="0"/>
              <a:t>‹#›</a:t>
            </a:fld>
            <a:endParaRPr lang="zh-CN" altLang="en-US"/>
          </a:p>
        </p:txBody>
      </p:sp>
    </p:spTree>
    <p:extLst>
      <p:ext uri="{BB962C8B-B14F-4D97-AF65-F5344CB8AC3E}">
        <p14:creationId xmlns:p14="http://schemas.microsoft.com/office/powerpoint/2010/main" val="4230860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2021/9/19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2134437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1</a:t>
            </a:fld>
            <a:endParaRPr lang="zh-CN" altLang="en-US"/>
          </a:p>
        </p:txBody>
      </p:sp>
    </p:spTree>
    <p:extLst>
      <p:ext uri="{BB962C8B-B14F-4D97-AF65-F5344CB8AC3E}">
        <p14:creationId xmlns:p14="http://schemas.microsoft.com/office/powerpoint/2010/main" val="40738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u="sng">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Bấm vào từng con vật để hiện đáp án</a:t>
            </a:r>
            <a:endParaRPr lang="en-US" sz="1200">
              <a:latin typeface="UTM Aristote" panose="02040603050506020204" pitchFamily="18" charset="0"/>
            </a:endParaRPr>
          </a:p>
        </p:txBody>
      </p:sp>
      <p:sp>
        <p:nvSpPr>
          <p:cNvPr id="4" name="灯片编号占位符 3"/>
          <p:cNvSpPr>
            <a:spLocks noGrp="1"/>
          </p:cNvSpPr>
          <p:nvPr>
            <p:ph type="sldNum" sz="quarter" idx="10"/>
          </p:nvPr>
        </p:nvSpPr>
        <p:spPr/>
        <p:txBody>
          <a:bodyPr/>
          <a:lstStyle/>
          <a:p>
            <a:fld id="{DA8C8EFA-96ED-4A18-B46D-8BDC030E3AF6}" type="slidenum">
              <a:rPr lang="zh-CN" altLang="en-US" smtClean="0"/>
              <a:t>19</a:t>
            </a:fld>
            <a:endParaRPr lang="zh-CN" altLang="en-US"/>
          </a:p>
        </p:txBody>
      </p:sp>
    </p:spTree>
    <p:extLst>
      <p:ext uri="{BB962C8B-B14F-4D97-AF65-F5344CB8AC3E}">
        <p14:creationId xmlns:p14="http://schemas.microsoft.com/office/powerpoint/2010/main" val="132092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20</a:t>
            </a:fld>
            <a:endParaRPr lang="zh-CN" altLang="en-US"/>
          </a:p>
        </p:txBody>
      </p:sp>
    </p:spTree>
    <p:extLst>
      <p:ext uri="{BB962C8B-B14F-4D97-AF65-F5344CB8AC3E}">
        <p14:creationId xmlns:p14="http://schemas.microsoft.com/office/powerpoint/2010/main" val="1844103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21</a:t>
            </a:fld>
            <a:endParaRPr lang="zh-CN" altLang="en-US"/>
          </a:p>
        </p:txBody>
      </p:sp>
    </p:spTree>
    <p:extLst>
      <p:ext uri="{BB962C8B-B14F-4D97-AF65-F5344CB8AC3E}">
        <p14:creationId xmlns:p14="http://schemas.microsoft.com/office/powerpoint/2010/main" val="1280784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22</a:t>
            </a:fld>
            <a:endParaRPr lang="zh-CN" altLang="en-US"/>
          </a:p>
        </p:txBody>
      </p:sp>
    </p:spTree>
    <p:extLst>
      <p:ext uri="{BB962C8B-B14F-4D97-AF65-F5344CB8AC3E}">
        <p14:creationId xmlns:p14="http://schemas.microsoft.com/office/powerpoint/2010/main" val="1377526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2</a:t>
            </a:fld>
            <a:endParaRPr lang="zh-CN" altLang="en-US"/>
          </a:p>
        </p:txBody>
      </p:sp>
    </p:spTree>
    <p:extLst>
      <p:ext uri="{BB962C8B-B14F-4D97-AF65-F5344CB8AC3E}">
        <p14:creationId xmlns:p14="http://schemas.microsoft.com/office/powerpoint/2010/main" val="2487384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3</a:t>
            </a:fld>
            <a:endParaRPr lang="zh-CN" altLang="en-US"/>
          </a:p>
        </p:txBody>
      </p:sp>
    </p:spTree>
    <p:extLst>
      <p:ext uri="{BB962C8B-B14F-4D97-AF65-F5344CB8AC3E}">
        <p14:creationId xmlns:p14="http://schemas.microsoft.com/office/powerpoint/2010/main" val="3584657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4</a:t>
            </a:fld>
            <a:endParaRPr lang="zh-CN" altLang="en-US"/>
          </a:p>
        </p:txBody>
      </p:sp>
    </p:spTree>
    <p:extLst>
      <p:ext uri="{BB962C8B-B14F-4D97-AF65-F5344CB8AC3E}">
        <p14:creationId xmlns:p14="http://schemas.microsoft.com/office/powerpoint/2010/main" val="4028179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5</a:t>
            </a:fld>
            <a:endParaRPr lang="zh-CN" altLang="en-US"/>
          </a:p>
        </p:txBody>
      </p:sp>
    </p:spTree>
    <p:extLst>
      <p:ext uri="{BB962C8B-B14F-4D97-AF65-F5344CB8AC3E}">
        <p14:creationId xmlns:p14="http://schemas.microsoft.com/office/powerpoint/2010/main" val="2319378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6</a:t>
            </a:fld>
            <a:endParaRPr lang="zh-CN" altLang="en-US"/>
          </a:p>
        </p:txBody>
      </p:sp>
    </p:spTree>
    <p:extLst>
      <p:ext uri="{BB962C8B-B14F-4D97-AF65-F5344CB8AC3E}">
        <p14:creationId xmlns:p14="http://schemas.microsoft.com/office/powerpoint/2010/main" val="744846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8</a:t>
            </a:fld>
            <a:endParaRPr lang="zh-CN" altLang="en-US"/>
          </a:p>
        </p:txBody>
      </p:sp>
    </p:spTree>
    <p:extLst>
      <p:ext uri="{BB962C8B-B14F-4D97-AF65-F5344CB8AC3E}">
        <p14:creationId xmlns:p14="http://schemas.microsoft.com/office/powerpoint/2010/main" val="1053153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9</a:t>
            </a:fld>
            <a:endParaRPr lang="zh-CN" altLang="en-US"/>
          </a:p>
        </p:txBody>
      </p:sp>
    </p:spTree>
    <p:extLst>
      <p:ext uri="{BB962C8B-B14F-4D97-AF65-F5344CB8AC3E}">
        <p14:creationId xmlns:p14="http://schemas.microsoft.com/office/powerpoint/2010/main" val="4290672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18</a:t>
            </a:fld>
            <a:endParaRPr lang="zh-CN" altLang="en-US"/>
          </a:p>
        </p:txBody>
      </p:sp>
    </p:spTree>
    <p:extLst>
      <p:ext uri="{BB962C8B-B14F-4D97-AF65-F5344CB8AC3E}">
        <p14:creationId xmlns:p14="http://schemas.microsoft.com/office/powerpoint/2010/main" val="2768844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FBF0B4F-E5CE-477A-A673-454553CEA6F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016"/>
          <a:stretch/>
        </p:blipFill>
        <p:spPr>
          <a:xfrm>
            <a:off x="0" y="0"/>
            <a:ext cx="12192000" cy="6858001"/>
          </a:xfrm>
          <a:prstGeom prst="rect">
            <a:avLst/>
          </a:prstGeom>
        </p:spPr>
      </p:pic>
      <p:grpSp>
        <p:nvGrpSpPr>
          <p:cNvPr id="3" name="组合 2">
            <a:extLst>
              <a:ext uri="{FF2B5EF4-FFF2-40B4-BE49-F238E27FC236}">
                <a16:creationId xmlns:a16="http://schemas.microsoft.com/office/drawing/2014/main" id="{0EEFF600-4127-4CD5-8D5B-F39CF3E79364}"/>
              </a:ext>
            </a:extLst>
          </p:cNvPr>
          <p:cNvGrpSpPr/>
          <p:nvPr userDrawn="1"/>
        </p:nvGrpSpPr>
        <p:grpSpPr>
          <a:xfrm>
            <a:off x="3788" y="5033779"/>
            <a:ext cx="12188212" cy="2163708"/>
            <a:chOff x="-69575" y="4694291"/>
            <a:chExt cx="12188212" cy="2163708"/>
          </a:xfrm>
        </p:grpSpPr>
        <p:pic>
          <p:nvPicPr>
            <p:cNvPr id="4" name="图片 3">
              <a:extLst>
                <a:ext uri="{FF2B5EF4-FFF2-40B4-BE49-F238E27FC236}">
                  <a16:creationId xmlns:a16="http://schemas.microsoft.com/office/drawing/2014/main" id="{70A33901-C0FD-4B2E-B7A3-1110664F49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5" name="图片 4">
              <a:extLst>
                <a:ext uri="{FF2B5EF4-FFF2-40B4-BE49-F238E27FC236}">
                  <a16:creationId xmlns:a16="http://schemas.microsoft.com/office/drawing/2014/main" id="{22BC5098-1A16-48BF-952E-0804203705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6" name="图片 5">
              <a:extLst>
                <a:ext uri="{FF2B5EF4-FFF2-40B4-BE49-F238E27FC236}">
                  <a16:creationId xmlns:a16="http://schemas.microsoft.com/office/drawing/2014/main" id="{05584FF3-C22C-44DB-A7A7-8AFEBB70B3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pic>
        <p:nvPicPr>
          <p:cNvPr id="2" name="图片 1">
            <a:extLst>
              <a:ext uri="{FF2B5EF4-FFF2-40B4-BE49-F238E27FC236}">
                <a16:creationId xmlns:a16="http://schemas.microsoft.com/office/drawing/2014/main" id="{C83E47CD-5457-442D-9A79-ABD409B8421E}"/>
              </a:ext>
            </a:extLst>
          </p:cNvPr>
          <p:cNvPicPr>
            <a:picLocks noChangeAspect="1"/>
          </p:cNvPicPr>
          <p:nvPr userDrawn="1"/>
        </p:nvPicPr>
        <p:blipFill>
          <a:blip r:embed="rId4" cstate="print">
            <a:extLst>
              <a:ext uri="{BEBA8EAE-BF5A-486C-A8C5-ECC9F3942E4B}">
                <a14:imgProps xmlns:a14="http://schemas.microsoft.com/office/drawing/2010/main">
                  <a14:imgLayer>
                    <a14:imgEffect>
                      <a14:brightnessContrast bright="40000"/>
                    </a14:imgEffect>
                  </a14:imgLayer>
                </a14:imgProps>
              </a:ext>
              <a:ext uri="{28A0092B-C50C-407E-A947-70E740481C1C}">
                <a14:useLocalDpi xmlns:a14="http://schemas.microsoft.com/office/drawing/2010/main" val="0"/>
              </a:ext>
            </a:extLst>
          </a:blip>
          <a:stretch>
            <a:fillRect/>
          </a:stretch>
        </p:blipFill>
        <p:spPr>
          <a:xfrm rot="16200000" flipV="1">
            <a:off x="3008069" y="-2142254"/>
            <a:ext cx="6352692" cy="108506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84077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A91B44D3-B592-4723-8D2E-A754AF8023A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3" name="Picture 2" descr="A picture containing diagram&#10;&#10;Description automatically generated">
            <a:extLst>
              <a:ext uri="{FF2B5EF4-FFF2-40B4-BE49-F238E27FC236}">
                <a16:creationId xmlns:a16="http://schemas.microsoft.com/office/drawing/2014/main" id="{4C3F51DD-E867-4FDC-B6D7-AD9936FA3D4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782800" y="5527394"/>
            <a:ext cx="1657858" cy="1432206"/>
          </a:xfrm>
          <a:prstGeom prst="rect">
            <a:avLst/>
          </a:prstGeom>
        </p:spPr>
      </p:pic>
      <p:sp>
        <p:nvSpPr>
          <p:cNvPr id="2" name="TextBox 1">
            <a:extLst>
              <a:ext uri="{FF2B5EF4-FFF2-40B4-BE49-F238E27FC236}">
                <a16:creationId xmlns:a16="http://schemas.microsoft.com/office/drawing/2014/main" id="{B5EC02FB-D497-40B3-B31E-A738482C1B45}"/>
              </a:ext>
            </a:extLst>
          </p:cNvPr>
          <p:cNvSpPr txBox="1"/>
          <p:nvPr userDrawn="1"/>
        </p:nvSpPr>
        <p:spPr>
          <a:xfrm>
            <a:off x="11410568" y="311085"/>
            <a:ext cx="781432" cy="369332"/>
          </a:xfrm>
          <a:prstGeom prst="rect">
            <a:avLst/>
          </a:prstGeom>
          <a:noFill/>
        </p:spPr>
        <p:txBody>
          <a:bodyPr wrap="none" rtlCol="0">
            <a:spAutoFit/>
          </a:bodyPr>
          <a:lstStyle/>
          <a:p>
            <a:r>
              <a:rPr lang="en-US"/>
              <a:t>KTUTS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Layout" Target="../slideLayouts/slideLayout2.xml"/><Relationship Id="rId7" Type="http://schemas.openxmlformats.org/officeDocument/2006/relationships/image" Target="../media/image48.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emf"/></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2.xml"/><Relationship Id="rId7" Type="http://schemas.openxmlformats.org/officeDocument/2006/relationships/image" Target="../media/image4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8.png"/><Relationship Id="rId5" Type="http://schemas.openxmlformats.org/officeDocument/2006/relationships/image" Target="../media/image46.png"/><Relationship Id="rId4" Type="http://schemas.openxmlformats.org/officeDocument/2006/relationships/image" Target="../media/image45.emf"/></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51.png"/><Relationship Id="rId4" Type="http://schemas.microsoft.com/office/2007/relationships/hdphoto" Target="../media/hdphoto13.wdp"/></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2.xml"/><Relationship Id="rId7" Type="http://schemas.openxmlformats.org/officeDocument/2006/relationships/image" Target="../media/image5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8.png"/><Relationship Id="rId5" Type="http://schemas.openxmlformats.org/officeDocument/2006/relationships/image" Target="../media/image46.png"/><Relationship Id="rId4" Type="http://schemas.openxmlformats.org/officeDocument/2006/relationships/image" Target="../media/image45.emf"/></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Layout" Target="../slideLayouts/slideLayout2.xml"/><Relationship Id="rId7" Type="http://schemas.openxmlformats.org/officeDocument/2006/relationships/image" Target="../media/image52.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8.png"/><Relationship Id="rId5" Type="http://schemas.openxmlformats.org/officeDocument/2006/relationships/image" Target="../media/image46.png"/><Relationship Id="rId4" Type="http://schemas.openxmlformats.org/officeDocument/2006/relationships/image" Target="../media/image45.emf"/></Relationships>
</file>

<file path=ppt/slides/_rels/slide15.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55.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1.jp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6.png"/><Relationship Id="rId5" Type="http://schemas.openxmlformats.org/officeDocument/2006/relationships/image" Target="../media/image25.png"/><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62.png"/><Relationship Id="rId18" Type="http://schemas.openxmlformats.org/officeDocument/2006/relationships/image" Target="../media/image65.png"/><Relationship Id="rId3" Type="http://schemas.openxmlformats.org/officeDocument/2006/relationships/tags" Target="../tags/tag15.xml"/><Relationship Id="rId7" Type="http://schemas.openxmlformats.org/officeDocument/2006/relationships/audio" Target="../media/audio2.wav"/><Relationship Id="rId12" Type="http://schemas.openxmlformats.org/officeDocument/2006/relationships/image" Target="../media/image9.png"/><Relationship Id="rId17" Type="http://schemas.openxmlformats.org/officeDocument/2006/relationships/image" Target="../media/image51.png"/><Relationship Id="rId2" Type="http://schemas.openxmlformats.org/officeDocument/2006/relationships/tags" Target="../tags/tag14.xml"/><Relationship Id="rId16" Type="http://schemas.openxmlformats.org/officeDocument/2006/relationships/image" Target="../media/image64.png"/><Relationship Id="rId1" Type="http://schemas.openxmlformats.org/officeDocument/2006/relationships/tags" Target="../tags/tag13.xml"/><Relationship Id="rId6" Type="http://schemas.openxmlformats.org/officeDocument/2006/relationships/audio" Target="../media/audio1.wav"/><Relationship Id="rId11" Type="http://schemas.openxmlformats.org/officeDocument/2006/relationships/image" Target="../media/image8.png"/><Relationship Id="rId5" Type="http://schemas.openxmlformats.org/officeDocument/2006/relationships/notesSlide" Target="../notesSlides/notesSlide9.xml"/><Relationship Id="rId15" Type="http://schemas.openxmlformats.org/officeDocument/2006/relationships/image" Target="../media/image63.png"/><Relationship Id="rId10" Type="http://schemas.openxmlformats.org/officeDocument/2006/relationships/image" Target="../media/image6.png"/><Relationship Id="rId4" Type="http://schemas.openxmlformats.org/officeDocument/2006/relationships/slideLayout" Target="../slideLayouts/slideLayout1.xml"/><Relationship Id="rId9" Type="http://schemas.openxmlformats.org/officeDocument/2006/relationships/image" Target="../media/image5.png"/><Relationship Id="rId1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64.png"/><Relationship Id="rId3" Type="http://schemas.openxmlformats.org/officeDocument/2006/relationships/tags" Target="../tags/tag18.xml"/><Relationship Id="rId7" Type="http://schemas.openxmlformats.org/officeDocument/2006/relationships/image" Target="../media/image6.png"/><Relationship Id="rId12" Type="http://schemas.openxmlformats.org/officeDocument/2006/relationships/image" Target="../media/image63.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5.png"/><Relationship Id="rId11" Type="http://schemas.openxmlformats.org/officeDocument/2006/relationships/image" Target="../media/image16.png"/><Relationship Id="rId5" Type="http://schemas.openxmlformats.org/officeDocument/2006/relationships/notesSlide" Target="../notesSlides/notesSlide10.xml"/><Relationship Id="rId15" Type="http://schemas.openxmlformats.org/officeDocument/2006/relationships/image" Target="../media/image65.png"/><Relationship Id="rId10" Type="http://schemas.openxmlformats.org/officeDocument/2006/relationships/image" Target="../media/image62.png"/><Relationship Id="rId4" Type="http://schemas.openxmlformats.org/officeDocument/2006/relationships/slideLayout" Target="../slideLayouts/slideLayout1.xml"/><Relationship Id="rId9" Type="http://schemas.openxmlformats.org/officeDocument/2006/relationships/image" Target="../media/image9.png"/><Relationship Id="rId14" Type="http://schemas.openxmlformats.org/officeDocument/2006/relationships/image" Target="../media/image51.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0.png"/><Relationship Id="rId18" Type="http://schemas.openxmlformats.org/officeDocument/2006/relationships/image" Target="../media/image23.png"/><Relationship Id="rId3" Type="http://schemas.openxmlformats.org/officeDocument/2006/relationships/slideLayout" Target="../slideLayouts/slideLayout1.xml"/><Relationship Id="rId7" Type="http://schemas.openxmlformats.org/officeDocument/2006/relationships/image" Target="../media/image17.png"/><Relationship Id="rId12" Type="http://schemas.microsoft.com/office/2007/relationships/hdphoto" Target="../media/hdphoto5.wdp"/><Relationship Id="rId17" Type="http://schemas.openxmlformats.org/officeDocument/2006/relationships/image" Target="../media/image22.png"/><Relationship Id="rId2" Type="http://schemas.openxmlformats.org/officeDocument/2006/relationships/audio" Target="../media/media1.mp3"/><Relationship Id="rId16" Type="http://schemas.microsoft.com/office/2007/relationships/hdphoto" Target="../media/hdphoto7.wdp"/><Relationship Id="rId20" Type="http://schemas.openxmlformats.org/officeDocument/2006/relationships/image" Target="../media/image25.png"/><Relationship Id="rId1" Type="http://schemas.microsoft.com/office/2007/relationships/media" Target="../media/media1.mp3"/><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6.png"/><Relationship Id="rId15" Type="http://schemas.openxmlformats.org/officeDocument/2006/relationships/image" Target="../media/image21.png"/><Relationship Id="rId10" Type="http://schemas.microsoft.com/office/2007/relationships/hdphoto" Target="../media/hdphoto4.wdp"/><Relationship Id="rId19" Type="http://schemas.openxmlformats.org/officeDocument/2006/relationships/image" Target="../media/image24.png"/><Relationship Id="rId4" Type="http://schemas.openxmlformats.org/officeDocument/2006/relationships/notesSlide" Target="../notesSlides/notesSlide2.xml"/><Relationship Id="rId9" Type="http://schemas.openxmlformats.org/officeDocument/2006/relationships/image" Target="../media/image18.png"/><Relationship Id="rId14" Type="http://schemas.microsoft.com/office/2007/relationships/hdphoto" Target="../media/hdphoto6.wdp"/></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67.png"/><Relationship Id="rId4" Type="http://schemas.openxmlformats.org/officeDocument/2006/relationships/image" Target="../media/image66.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3.xml"/><Relationship Id="rId7" Type="http://schemas.openxmlformats.org/officeDocument/2006/relationships/image" Target="../media/image7.png"/><Relationship Id="rId12" Type="http://schemas.openxmlformats.org/officeDocument/2006/relationships/image" Target="../media/image60.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6.png"/><Relationship Id="rId11" Type="http://schemas.openxmlformats.org/officeDocument/2006/relationships/image" Target="../media/image56.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27.png"/><Relationship Id="rId10" Type="http://schemas.microsoft.com/office/2007/relationships/hdphoto" Target="../media/hdphoto6.wdp"/><Relationship Id="rId4" Type="http://schemas.openxmlformats.org/officeDocument/2006/relationships/image" Target="../media/image26.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slide" Target="slide2.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0.png"/><Relationship Id="rId4" Type="http://schemas.openxmlformats.org/officeDocument/2006/relationships/image" Target="../media/image30.pn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1.wav"/><Relationship Id="rId7" Type="http://schemas.microsoft.com/office/2007/relationships/hdphoto" Target="../media/hdphoto6.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8.gif"/><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5.png"/><Relationship Id="rId3" Type="http://schemas.openxmlformats.org/officeDocument/2006/relationships/image" Target="../media/image17.png"/><Relationship Id="rId7" Type="http://schemas.openxmlformats.org/officeDocument/2006/relationships/image" Target="../media/image33.png"/><Relationship Id="rId12" Type="http://schemas.openxmlformats.org/officeDocument/2006/relationships/image" Target="../media/image25.png"/><Relationship Id="rId2" Type="http://schemas.openxmlformats.org/officeDocument/2006/relationships/image" Target="../media/image16.png"/><Relationship Id="rId16" Type="http://schemas.openxmlformats.org/officeDocument/2006/relationships/image" Target="../media/image38.png"/><Relationship Id="rId1" Type="http://schemas.openxmlformats.org/officeDocument/2006/relationships/slideLayout" Target="../slideLayouts/slideLayout2.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18.png"/><Relationship Id="rId15" Type="http://schemas.openxmlformats.org/officeDocument/2006/relationships/image" Target="../media/image37.png"/><Relationship Id="rId10" Type="http://schemas.openxmlformats.org/officeDocument/2006/relationships/image" Target="../media/image20.png"/><Relationship Id="rId4" Type="http://schemas.microsoft.com/office/2007/relationships/hdphoto" Target="../media/hdphoto3.wdp"/><Relationship Id="rId9" Type="http://schemas.microsoft.com/office/2007/relationships/hdphoto" Target="../media/hdphoto9.wdp"/><Relationship Id="rId14" Type="http://schemas.openxmlformats.org/officeDocument/2006/relationships/image" Target="../media/image36.gif"/></Relationships>
</file>

<file path=ppt/slides/_rels/slide8.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notesSlide" Target="../notesSlides/notesSlide7.xml"/><Relationship Id="rId7"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2.xml"/><Relationship Id="rId6" Type="http://schemas.microsoft.com/office/2007/relationships/hdphoto" Target="../media/hdphoto10.wdp"/><Relationship Id="rId5" Type="http://schemas.openxmlformats.org/officeDocument/2006/relationships/image" Target="../media/image40.png"/><Relationship Id="rId10" Type="http://schemas.microsoft.com/office/2007/relationships/hdphoto" Target="../media/hdphoto12.wdp"/><Relationship Id="rId4" Type="http://schemas.openxmlformats.org/officeDocument/2006/relationships/image" Target="../media/image39.png"/><Relationship Id="rId9"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20F6E492-052D-4F1C-96FD-40F979540C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6694" b="6179"/>
          <a:stretch/>
        </p:blipFill>
        <p:spPr>
          <a:xfrm>
            <a:off x="5441826" y="3973242"/>
            <a:ext cx="4563799" cy="2139538"/>
          </a:xfrm>
          <a:prstGeom prst="rect">
            <a:avLst/>
          </a:prstGeom>
        </p:spPr>
      </p:pic>
      <p:sp>
        <p:nvSpPr>
          <p:cNvPr id="17" name="矩形 16"/>
          <p:cNvSpPr/>
          <p:nvPr/>
        </p:nvSpPr>
        <p:spPr>
          <a:xfrm rot="20399440" flipH="1">
            <a:off x="514283" y="2397402"/>
            <a:ext cx="1103187" cy="584775"/>
          </a:xfrm>
          <a:prstGeom prst="rect">
            <a:avLst/>
          </a:prstGeom>
        </p:spPr>
        <p:txBody>
          <a:bodyPr wrap="none">
            <a:spAutoFit/>
          </a:bodyPr>
          <a:lstStyle/>
          <a:p>
            <a:r>
              <a:rPr lang="en-US" altLang="zh-CN" sz="3200" b="1" spc="600" dirty="0">
                <a:solidFill>
                  <a:srgbClr val="633E3B"/>
                </a:solidFill>
                <a:latin typeface="字体视界-狮子座体" panose="02000500000000000000" pitchFamily="2" charset="-122"/>
                <a:ea typeface="字体视界-狮子座体" panose="02000500000000000000" pitchFamily="2" charset="-122"/>
              </a:rPr>
              <a:t>???</a:t>
            </a:r>
            <a:endParaRPr lang="zh-CN" altLang="en-US" sz="3200" b="1" spc="600" dirty="0">
              <a:solidFill>
                <a:srgbClr val="633E3B"/>
              </a:solidFill>
              <a:latin typeface="字体视界-狮子座体" panose="02000500000000000000" pitchFamily="2" charset="-122"/>
              <a:ea typeface="字体视界-狮子座体" panose="02000500000000000000" pitchFamily="2" charset="-122"/>
            </a:endParaRPr>
          </a:p>
        </p:txBody>
      </p:sp>
      <p:grpSp>
        <p:nvGrpSpPr>
          <p:cNvPr id="4" name="组合 3">
            <a:extLst>
              <a:ext uri="{FF2B5EF4-FFF2-40B4-BE49-F238E27FC236}">
                <a16:creationId xmlns:a16="http://schemas.microsoft.com/office/drawing/2014/main" id="{8184C253-FA2A-47C2-8C99-BA1222007A38}"/>
              </a:ext>
            </a:extLst>
          </p:cNvPr>
          <p:cNvGrpSpPr/>
          <p:nvPr/>
        </p:nvGrpSpPr>
        <p:grpSpPr>
          <a:xfrm>
            <a:off x="27567" y="5023364"/>
            <a:ext cx="12188212" cy="2163708"/>
            <a:chOff x="-69575" y="4694291"/>
            <a:chExt cx="12188212" cy="2163708"/>
          </a:xfrm>
        </p:grpSpPr>
        <p:pic>
          <p:nvPicPr>
            <p:cNvPr id="3" name="图片 2">
              <a:extLst>
                <a:ext uri="{FF2B5EF4-FFF2-40B4-BE49-F238E27FC236}">
                  <a16:creationId xmlns:a16="http://schemas.microsoft.com/office/drawing/2014/main" id="{1E85F4E2-D772-4865-95FE-13C66DD037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18" name="图片 17">
              <a:extLst>
                <a:ext uri="{FF2B5EF4-FFF2-40B4-BE49-F238E27FC236}">
                  <a16:creationId xmlns:a16="http://schemas.microsoft.com/office/drawing/2014/main" id="{69234BA8-AE33-4B6E-A0F8-1F957AF5B5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22" name="图片 21">
              <a:extLst>
                <a:ext uri="{FF2B5EF4-FFF2-40B4-BE49-F238E27FC236}">
                  <a16:creationId xmlns:a16="http://schemas.microsoft.com/office/drawing/2014/main" id="{F5C03104-1E31-45FF-8026-93E17FB859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grpSp>
        <p:nvGrpSpPr>
          <p:cNvPr id="12" name="组合 11">
            <a:extLst>
              <a:ext uri="{FF2B5EF4-FFF2-40B4-BE49-F238E27FC236}">
                <a16:creationId xmlns:a16="http://schemas.microsoft.com/office/drawing/2014/main" id="{50382710-EE09-4ED9-BCFC-98D87577F06E}"/>
              </a:ext>
            </a:extLst>
          </p:cNvPr>
          <p:cNvGrpSpPr/>
          <p:nvPr/>
        </p:nvGrpSpPr>
        <p:grpSpPr>
          <a:xfrm>
            <a:off x="-16204" y="-33245"/>
            <a:ext cx="12231983" cy="2202195"/>
            <a:chOff x="-16409" y="-6727"/>
            <a:chExt cx="9125471" cy="1677790"/>
          </a:xfrm>
        </p:grpSpPr>
        <p:pic>
          <p:nvPicPr>
            <p:cNvPr id="11" name="图片 10">
              <a:extLst>
                <a:ext uri="{FF2B5EF4-FFF2-40B4-BE49-F238E27FC236}">
                  <a16:creationId xmlns:a16="http://schemas.microsoft.com/office/drawing/2014/main" id="{3A88BC31-9BF4-4DD1-9BAE-17BBF362D4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42" b="75633"/>
            <a:stretch/>
          </p:blipFill>
          <p:spPr>
            <a:xfrm>
              <a:off x="-16409" y="0"/>
              <a:ext cx="4578044" cy="1671063"/>
            </a:xfrm>
            <a:prstGeom prst="rect">
              <a:avLst/>
            </a:prstGeom>
          </p:spPr>
        </p:pic>
        <p:pic>
          <p:nvPicPr>
            <p:cNvPr id="23" name="图片 22">
              <a:extLst>
                <a:ext uri="{FF2B5EF4-FFF2-40B4-BE49-F238E27FC236}">
                  <a16:creationId xmlns:a16="http://schemas.microsoft.com/office/drawing/2014/main" id="{F5AD22B6-5437-43C9-B3DF-A7B7A63301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42" b="75633"/>
            <a:stretch/>
          </p:blipFill>
          <p:spPr>
            <a:xfrm flipH="1">
              <a:off x="4531018" y="-6727"/>
              <a:ext cx="4578044" cy="1671063"/>
            </a:xfrm>
            <a:prstGeom prst="rect">
              <a:avLst/>
            </a:prstGeom>
          </p:spPr>
        </p:pic>
      </p:grpSp>
      <p:pic>
        <p:nvPicPr>
          <p:cNvPr id="9" name="图片 8">
            <a:extLst>
              <a:ext uri="{FF2B5EF4-FFF2-40B4-BE49-F238E27FC236}">
                <a16:creationId xmlns:a16="http://schemas.microsoft.com/office/drawing/2014/main" id="{027D1CC1-6603-4CAE-AFDC-8F76EAD0BE3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flipH="1">
            <a:off x="-499443" y="2713024"/>
            <a:ext cx="3997224" cy="3997224"/>
          </a:xfrm>
          <a:prstGeom prst="rect">
            <a:avLst/>
          </a:prstGeom>
        </p:spPr>
      </p:pic>
      <p:pic>
        <p:nvPicPr>
          <p:cNvPr id="29" name="图片 28">
            <a:extLst>
              <a:ext uri="{FF2B5EF4-FFF2-40B4-BE49-F238E27FC236}">
                <a16:creationId xmlns:a16="http://schemas.microsoft.com/office/drawing/2014/main" id="{0839F81A-9F41-4042-9B7F-59692D0E53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3009" t="12556" b="74642"/>
          <a:stretch/>
        </p:blipFill>
        <p:spPr>
          <a:xfrm>
            <a:off x="11045908" y="146420"/>
            <a:ext cx="1600685" cy="1164261"/>
          </a:xfrm>
          <a:prstGeom prst="rect">
            <a:avLst/>
          </a:prstGeom>
        </p:spPr>
      </p:pic>
      <p:pic>
        <p:nvPicPr>
          <p:cNvPr id="33" name="图片 32">
            <a:extLst>
              <a:ext uri="{FF2B5EF4-FFF2-40B4-BE49-F238E27FC236}">
                <a16:creationId xmlns:a16="http://schemas.microsoft.com/office/drawing/2014/main" id="{D1E85357-8714-457E-815F-151389B6875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3009" t="12556" b="74642"/>
          <a:stretch/>
        </p:blipFill>
        <p:spPr>
          <a:xfrm>
            <a:off x="10994008" y="1259341"/>
            <a:ext cx="852242" cy="619880"/>
          </a:xfrm>
          <a:prstGeom prst="rect">
            <a:avLst/>
          </a:prstGeom>
        </p:spPr>
      </p:pic>
      <p:pic>
        <p:nvPicPr>
          <p:cNvPr id="35" name="图片 34">
            <a:extLst>
              <a:ext uri="{FF2B5EF4-FFF2-40B4-BE49-F238E27FC236}">
                <a16:creationId xmlns:a16="http://schemas.microsoft.com/office/drawing/2014/main" id="{F318CDB9-C1C3-476D-9D3D-DAF0B10C96D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836498" y="3114234"/>
            <a:ext cx="3535793" cy="3535793"/>
          </a:xfrm>
          <a:prstGeom prst="rect">
            <a:avLst/>
          </a:prstGeom>
        </p:spPr>
      </p:pic>
      <p:pic>
        <p:nvPicPr>
          <p:cNvPr id="36" name="图片 35">
            <a:extLst>
              <a:ext uri="{FF2B5EF4-FFF2-40B4-BE49-F238E27FC236}">
                <a16:creationId xmlns:a16="http://schemas.microsoft.com/office/drawing/2014/main" id="{8E31355A-947A-4780-9237-F3D5A5FE60C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3009" t="12556" b="74642"/>
          <a:stretch/>
        </p:blipFill>
        <p:spPr>
          <a:xfrm>
            <a:off x="-163419" y="1684916"/>
            <a:ext cx="852242" cy="619880"/>
          </a:xfrm>
          <a:prstGeom prst="rect">
            <a:avLst/>
          </a:prstGeom>
        </p:spPr>
      </p:pic>
      <p:sp>
        <p:nvSpPr>
          <p:cNvPr id="28" name="矩形 27">
            <a:extLst>
              <a:ext uri="{FF2B5EF4-FFF2-40B4-BE49-F238E27FC236}">
                <a16:creationId xmlns:a16="http://schemas.microsoft.com/office/drawing/2014/main" id="{37646F65-5EE7-46D2-BAC6-00B7A06BF23F}"/>
              </a:ext>
            </a:extLst>
          </p:cNvPr>
          <p:cNvSpPr/>
          <p:nvPr/>
        </p:nvSpPr>
        <p:spPr>
          <a:xfrm>
            <a:off x="2050735" y="1833356"/>
            <a:ext cx="8727069" cy="1107996"/>
          </a:xfrm>
          <a:prstGeom prst="rect">
            <a:avLst/>
          </a:prstGeom>
        </p:spPr>
        <p:txBody>
          <a:bodyPr vert="horz" wrap="none">
            <a:spAutoFit/>
          </a:bodyPr>
          <a:lstStyle/>
          <a:p>
            <a:pPr algn="ctr"/>
            <a:r>
              <a:rPr lang="en-US" altLang="zh-CN" sz="6600" b="1" dirty="0">
                <a:ln w="28575">
                  <a:solidFill>
                    <a:schemeClr val="accent6">
                      <a:lumMod val="20000"/>
                      <a:lumOff val="80000"/>
                    </a:schemeClr>
                  </a:solidFill>
                </a:ln>
                <a:solidFill>
                  <a:schemeClr val="accent6">
                    <a:lumMod val="75000"/>
                  </a:schemeClr>
                </a:solidFill>
                <a:latin typeface="UTM Cooper Black" panose="02040603050506020204" pitchFamily="18" charset="0"/>
                <a:ea typeface="字体视界-遇见字体" panose="02010601030101010101" pitchFamily="2" charset="-122"/>
              </a:rPr>
              <a:t>MÔN </a:t>
            </a:r>
            <a:r>
              <a:rPr lang="en-US" altLang="zh-CN" sz="6600" b="1">
                <a:ln w="28575">
                  <a:solidFill>
                    <a:schemeClr val="accent6">
                      <a:lumMod val="20000"/>
                      <a:lumOff val="80000"/>
                    </a:schemeClr>
                  </a:solidFill>
                </a:ln>
                <a:solidFill>
                  <a:schemeClr val="accent6">
                    <a:lumMod val="75000"/>
                  </a:schemeClr>
                </a:solidFill>
                <a:latin typeface="UTM Cooper Black" panose="02040603050506020204" pitchFamily="18" charset="0"/>
                <a:ea typeface="字体视界-遇见字体" panose="02010601030101010101" pitchFamily="2" charset="-122"/>
              </a:rPr>
              <a:t>TOÁN – LỚP </a:t>
            </a:r>
            <a:r>
              <a:rPr lang="en-US" altLang="zh-CN" sz="6600" b="1" dirty="0">
                <a:ln w="28575">
                  <a:solidFill>
                    <a:schemeClr val="accent6">
                      <a:lumMod val="20000"/>
                      <a:lumOff val="80000"/>
                    </a:schemeClr>
                  </a:solidFill>
                </a:ln>
                <a:solidFill>
                  <a:schemeClr val="accent6">
                    <a:lumMod val="75000"/>
                  </a:schemeClr>
                </a:solidFill>
                <a:latin typeface="UTM Cooper Black" panose="02040603050506020204" pitchFamily="18" charset="0"/>
                <a:ea typeface="字体视界-遇见字体" panose="02010601030101010101" pitchFamily="2" charset="-122"/>
              </a:rPr>
              <a:t>4</a:t>
            </a:r>
            <a:endParaRPr lang="zh-CN" altLang="en-US" sz="6600" b="1" dirty="0">
              <a:ln w="28575">
                <a:solidFill>
                  <a:schemeClr val="accent6">
                    <a:lumMod val="20000"/>
                    <a:lumOff val="80000"/>
                  </a:schemeClr>
                </a:solidFill>
              </a:ln>
              <a:solidFill>
                <a:schemeClr val="accent6">
                  <a:lumMod val="75000"/>
                </a:schemeClr>
              </a:solidFill>
              <a:latin typeface="UTM Cooper Black" panose="02040603050506020204" pitchFamily="18" charset="0"/>
              <a:ea typeface="字体视界-遇见字体" panose="02010601030101010101" pitchFamily="2" charset="-122"/>
            </a:endParaRPr>
          </a:p>
        </p:txBody>
      </p:sp>
      <p:pic>
        <p:nvPicPr>
          <p:cNvPr id="27" name="图片 6">
            <a:extLst>
              <a:ext uri="{FF2B5EF4-FFF2-40B4-BE49-F238E27FC236}">
                <a16:creationId xmlns:a16="http://schemas.microsoft.com/office/drawing/2014/main" id="{F2569DBB-33B0-4474-A123-CC063D3BCFE9}"/>
              </a:ext>
            </a:extLst>
          </p:cNvPr>
          <p:cNvPicPr>
            <a:picLocks noChangeAspect="1"/>
          </p:cNvPicPr>
          <p:nvPr/>
        </p:nvPicPr>
        <p:blipFill rotWithShape="1">
          <a:blip r:embed="rId10" cstate="print">
            <a:extLst>
              <a:ext uri="{BEBA8EAE-BF5A-486C-A8C5-ECC9F3942E4B}">
                <a14:imgProps xmlns:a14="http://schemas.microsoft.com/office/drawing/2010/main">
                  <a14:imgLayer>
                    <a14:imgEffect>
                      <a14:backgroundRemoval t="0" b="46595" l="0" r="14146">
                        <a14:backgroundMark x1="10814" y1="13108" x2="11052" y2="30056"/>
                        <a14:backgroundMark x1="7271" y1="36047" x2="11052" y2="33743"/>
                        <a14:backgroundMark x1="10576" y1="5735" x2="10814" y2="18126"/>
                        <a14:backgroundMark x1="11290" y1="9421" x2="11528" y2="36047"/>
                      </a14:backgroundRemoval>
                    </a14:imgEffect>
                  </a14:imgLayer>
                </a14:imgProps>
              </a:ext>
              <a:ext uri="{28A0092B-C50C-407E-A947-70E740481C1C}">
                <a14:useLocalDpi xmlns:a14="http://schemas.microsoft.com/office/drawing/2010/main" val="0"/>
              </a:ext>
            </a:extLst>
          </a:blip>
          <a:srcRect r="84309" b="60855"/>
          <a:stretch/>
        </p:blipFill>
        <p:spPr>
          <a:xfrm rot="578775">
            <a:off x="3283524" y="4884628"/>
            <a:ext cx="1286908" cy="1657935"/>
          </a:xfrm>
          <a:prstGeom prst="rect">
            <a:avLst/>
          </a:prstGeom>
        </p:spPr>
      </p:pic>
      <p:pic>
        <p:nvPicPr>
          <p:cNvPr id="30" name="图片 3">
            <a:extLst>
              <a:ext uri="{FF2B5EF4-FFF2-40B4-BE49-F238E27FC236}">
                <a16:creationId xmlns:a16="http://schemas.microsoft.com/office/drawing/2014/main" id="{F6D9DDF5-8049-4CBF-B011-9B560560E3CE}"/>
              </a:ext>
            </a:extLst>
          </p:cNvPr>
          <p:cNvPicPr>
            <a:picLocks noChangeAspect="1"/>
          </p:cNvPicPr>
          <p:nvPr/>
        </p:nvPicPr>
        <p:blipFill rotWithShape="1">
          <a:blip r:embed="rId11" cstate="print">
            <a:extLst>
              <a:ext uri="{BEBA8EAE-BF5A-486C-A8C5-ECC9F3942E4B}">
                <a14:imgProps xmlns:a14="http://schemas.microsoft.com/office/drawing/2010/main">
                  <a14:imgLayer>
                    <a14:imgEffect>
                      <a14:backgroundRemoval t="922" b="42704" l="18271" r="40693">
                        <a14:backgroundMark x1="33131" y1="33589" x2="35484" y2="37225"/>
                        <a14:backgroundMark x1="33131" y1="18945" x2="37150" y2="22581"/>
                        <a14:backgroundMark x1="32655" y1="23502" x2="35008" y2="13466"/>
                        <a14:backgroundMark x1="27446" y1="37225" x2="33131" y2="36303"/>
                        <a14:backgroundMark x1="24141" y1="35433" x2="27684" y2="39068"/>
                        <a14:backgroundMark x1="34770" y1="33589" x2="34532" y2="27189"/>
                        <a14:backgroundMark x1="34045" y1="7996" x2="34508" y2="16801"/>
                      </a14:backgroundRemoval>
                    </a14:imgEffect>
                  </a14:imgLayer>
                </a14:imgProps>
              </a:ext>
              <a:ext uri="{28A0092B-C50C-407E-A947-70E740481C1C}">
                <a14:useLocalDpi xmlns:a14="http://schemas.microsoft.com/office/drawing/2010/main" val="0"/>
              </a:ext>
            </a:extLst>
          </a:blip>
          <a:srcRect l="19274" r="64146" b="60878"/>
          <a:stretch/>
        </p:blipFill>
        <p:spPr>
          <a:xfrm rot="20277098">
            <a:off x="4613332" y="4703740"/>
            <a:ext cx="1485797" cy="1810370"/>
          </a:xfrm>
          <a:prstGeom prst="rect">
            <a:avLst/>
          </a:prstGeom>
        </p:spPr>
      </p:pic>
      <p:pic>
        <p:nvPicPr>
          <p:cNvPr id="31" name="图片 3">
            <a:extLst>
              <a:ext uri="{FF2B5EF4-FFF2-40B4-BE49-F238E27FC236}">
                <a16:creationId xmlns:a16="http://schemas.microsoft.com/office/drawing/2014/main" id="{782C4F4F-D12D-4A1C-AD16-37E9D5657C92}"/>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p:blipFill>
        <p:spPr>
          <a:xfrm rot="593058">
            <a:off x="6512591" y="4835143"/>
            <a:ext cx="2008373" cy="1756907"/>
          </a:xfrm>
          <a:prstGeom prst="rect">
            <a:avLst/>
          </a:prstGeom>
        </p:spPr>
      </p:pic>
      <p:pic>
        <p:nvPicPr>
          <p:cNvPr id="32" name="图片 3">
            <a:extLst>
              <a:ext uri="{FF2B5EF4-FFF2-40B4-BE49-F238E27FC236}">
                <a16:creationId xmlns:a16="http://schemas.microsoft.com/office/drawing/2014/main" id="{5546C407-DB4A-4454-B5C2-C246494FF5B1}"/>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p:blipFill>
        <p:spPr>
          <a:xfrm>
            <a:off x="8117603" y="4740530"/>
            <a:ext cx="1690756" cy="1679254"/>
          </a:xfrm>
          <a:prstGeom prst="rect">
            <a:avLst/>
          </a:prstGeom>
        </p:spPr>
      </p:pic>
      <p:sp>
        <p:nvSpPr>
          <p:cNvPr id="2" name="Rectangle 1"/>
          <p:cNvSpPr/>
          <p:nvPr/>
        </p:nvSpPr>
        <p:spPr>
          <a:xfrm rot="20580967">
            <a:off x="-36261" y="10479"/>
            <a:ext cx="1845875" cy="461665"/>
          </a:xfrm>
          <a:prstGeom prst="rect">
            <a:avLst/>
          </a:prstGeom>
        </p:spPr>
        <p:txBody>
          <a:bodyPr wrap="square">
            <a:spAutoFit/>
          </a:bodyPr>
          <a:lstStyle/>
          <a:p>
            <a:r>
              <a:rPr lang="en-US" altLang="zh-CN" sz="2400" b="1" spc="600" dirty="0">
                <a:solidFill>
                  <a:srgbClr val="633E3B"/>
                </a:solidFill>
                <a:latin typeface="UTM Fancy Full" panose="02040603050506020204" pitchFamily="18" charset="0"/>
                <a:ea typeface="字体视界-狮子座体" panose="02000500000000000000" pitchFamily="2" charset="-122"/>
              </a:rPr>
              <a:t>KTUTS</a:t>
            </a:r>
            <a:endParaRPr lang="zh-CN" altLang="en-US" sz="2400" b="1" spc="600" dirty="0">
              <a:solidFill>
                <a:srgbClr val="633E3B"/>
              </a:solidFill>
              <a:latin typeface="UTM Fancy Full" panose="02040603050506020204" pitchFamily="18" charset="0"/>
              <a:ea typeface="字体视界-狮子座体" panose="02000500000000000000" pitchFamily="2" charset="-122"/>
            </a:endParaRPr>
          </a:p>
        </p:txBody>
      </p:sp>
      <p:sp>
        <p:nvSpPr>
          <p:cNvPr id="34" name="文本框 20"/>
          <p:cNvSpPr txBox="1"/>
          <p:nvPr/>
        </p:nvSpPr>
        <p:spPr>
          <a:xfrm>
            <a:off x="3469318" y="205331"/>
            <a:ext cx="4435487" cy="646331"/>
          </a:xfrm>
          <a:prstGeom prst="rect">
            <a:avLst/>
          </a:prstGeom>
          <a:noFill/>
        </p:spPr>
        <p:txBody>
          <a:bodyPr vert="horz" wrap="square" rtlCol="0">
            <a:spAutoFit/>
          </a:bodyPr>
          <a:lstStyle/>
          <a:p>
            <a:r>
              <a:rPr lang="en-US" altLang="zh-CN" sz="3600" b="1" dirty="0">
                <a:solidFill>
                  <a:srgbClr val="633E3B"/>
                </a:solidFill>
                <a:latin typeface="Times New Roman" panose="02020603050405020304" pitchFamily="18" charset="0"/>
                <a:ea typeface="字体视界-美好体" panose="02010601030101010101" pitchFamily="2" charset="-122"/>
                <a:cs typeface="Times New Roman" panose="02020603050405020304" pitchFamily="18" charset="0"/>
              </a:rPr>
              <a:t>TRƯỜNG….</a:t>
            </a:r>
            <a:endParaRPr lang="zh-CN" altLang="en-US" sz="3600" b="1" dirty="0">
              <a:solidFill>
                <a:srgbClr val="633E3B"/>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34451307-33CC-43FE-B457-314AEC699A73}"/>
              </a:ext>
            </a:extLst>
          </p:cNvPr>
          <p:cNvGrpSpPr/>
          <p:nvPr/>
        </p:nvGrpSpPr>
        <p:grpSpPr>
          <a:xfrm>
            <a:off x="3548797" y="3209007"/>
            <a:ext cx="4918364" cy="942295"/>
            <a:chOff x="3548797" y="3209007"/>
            <a:chExt cx="4918364" cy="942295"/>
          </a:xfrm>
        </p:grpSpPr>
        <p:pic>
          <p:nvPicPr>
            <p:cNvPr id="38" name="9Slide.vn 7">
              <a:extLst>
                <a:ext uri="{FF2B5EF4-FFF2-40B4-BE49-F238E27FC236}">
                  <a16:creationId xmlns:a16="http://schemas.microsoft.com/office/drawing/2014/main" id="{F29DF024-D869-402D-9A9A-C8980FC258CD}"/>
                </a:ext>
              </a:extLst>
            </p:cNvPr>
            <p:cNvPicPr>
              <a:picLocks noChangeAspect="1"/>
            </p:cNvPicPr>
            <p:nvPr/>
          </p:nvPicPr>
          <p:blipFill>
            <a:blip r:embed="rId16"/>
            <a:stretch>
              <a:fillRect/>
            </a:stretch>
          </p:blipFill>
          <p:spPr>
            <a:xfrm>
              <a:off x="3548797" y="3209007"/>
              <a:ext cx="4918364" cy="942295"/>
            </a:xfrm>
            <a:prstGeom prst="rect">
              <a:avLst/>
            </a:prstGeom>
          </p:spPr>
        </p:pic>
        <p:sp>
          <p:nvSpPr>
            <p:cNvPr id="5" name="TextBox 4">
              <a:extLst>
                <a:ext uri="{FF2B5EF4-FFF2-40B4-BE49-F238E27FC236}">
                  <a16:creationId xmlns:a16="http://schemas.microsoft.com/office/drawing/2014/main" id="{DA1E9C21-4348-4DF6-A651-8AEE89BDAA1A}"/>
                </a:ext>
              </a:extLst>
            </p:cNvPr>
            <p:cNvSpPr txBox="1"/>
            <p:nvPr/>
          </p:nvSpPr>
          <p:spPr>
            <a:xfrm>
              <a:off x="3742945" y="3436240"/>
              <a:ext cx="4028603" cy="553998"/>
            </a:xfrm>
            <a:prstGeom prst="rect">
              <a:avLst/>
            </a:prstGeom>
            <a:noFill/>
          </p:spPr>
          <p:txBody>
            <a:bodyPr wrap="none" rtlCol="0">
              <a:spAutoFit/>
            </a:bodyPr>
            <a:lstStyle/>
            <a:p>
              <a:r>
                <a:rPr lang="en-US" sz="3000" b="1">
                  <a:latin typeface="Times New Roman" panose="02020603050405020304" pitchFamily="18" charset="0"/>
                  <a:cs typeface="Times New Roman" panose="02020603050405020304" pitchFamily="18" charset="0"/>
                </a:rPr>
                <a:t>GV: ……………………</a:t>
              </a:r>
            </a:p>
          </p:txBody>
        </p:sp>
      </p:grpSp>
    </p:spTree>
    <p:extLst>
      <p:ext uri="{BB962C8B-B14F-4D97-AF65-F5344CB8AC3E}">
        <p14:creationId xmlns:p14="http://schemas.microsoft.com/office/powerpoint/2010/main" val="8927486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42"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8" presetClass="emph" presetSubtype="0" fill="hold" nodeType="afterEffect">
                                  <p:stCondLst>
                                    <p:cond delay="0"/>
                                  </p:stCondLst>
                                  <p:childTnLst>
                                    <p:animRot by="-43200000">
                                      <p:cBhvr>
                                        <p:cTn id="31" dur="2000" fill="hold"/>
                                        <p:tgtEl>
                                          <p:spTgt spid="36"/>
                                        </p:tgtEl>
                                        <p:attrNameLst>
                                          <p:attrName>r</p:attrName>
                                        </p:attrNameLst>
                                      </p:cBhvr>
                                    </p:animRo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8" presetClass="emph" presetSubtype="0" fill="hold" nodeType="withEffect">
                                  <p:stCondLst>
                                    <p:cond delay="0"/>
                                  </p:stCondLst>
                                  <p:childTnLst>
                                    <p:animRot by="21600000">
                                      <p:cBhvr>
                                        <p:cTn id="38" dur="2000" fill="hold"/>
                                        <p:tgtEl>
                                          <p:spTgt spid="33"/>
                                        </p:tgtEl>
                                        <p:attrNameLst>
                                          <p:attrName>r</p:attrName>
                                        </p:attrNameLst>
                                      </p:cBhvr>
                                    </p:animRot>
                                  </p:childTnLst>
                                </p:cTn>
                              </p:par>
                              <p:par>
                                <p:cTn id="39" presetID="8" presetClass="emph" presetSubtype="0" fill="hold" nodeType="withEffect">
                                  <p:stCondLst>
                                    <p:cond delay="0"/>
                                  </p:stCondLst>
                                  <p:childTnLst>
                                    <p:animRot by="21600000">
                                      <p:cBhvr>
                                        <p:cTn id="40" dur="2000" fill="hold"/>
                                        <p:tgtEl>
                                          <p:spTgt spid="29"/>
                                        </p:tgtEl>
                                        <p:attrNameLst>
                                          <p:attrName>r</p:attrName>
                                        </p:attrNameLst>
                                      </p:cBhvr>
                                    </p:animRo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up)">
                                      <p:cBhvr>
                                        <p:cTn id="44" dur="500"/>
                                        <p:tgtEl>
                                          <p:spTgt spid="34"/>
                                        </p:tgtEl>
                                      </p:cBhvr>
                                    </p:animEffect>
                                  </p:childTnLst>
                                </p:cTn>
                              </p:par>
                            </p:childTnLst>
                          </p:cTn>
                        </p:par>
                        <p:par>
                          <p:cTn id="45" fill="hold">
                            <p:stCondLst>
                              <p:cond delay="4500"/>
                            </p:stCondLst>
                            <p:childTnLst>
                              <p:par>
                                <p:cTn id="46" presetID="42" presetClass="entr" presetSubtype="0"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1000"/>
                                        <p:tgtEl>
                                          <p:spTgt spid="31"/>
                                        </p:tgtEl>
                                      </p:cBhvr>
                                    </p:animEffect>
                                    <p:anim calcmode="lin" valueType="num">
                                      <p:cBhvr>
                                        <p:cTn id="59" dur="1000" fill="hold"/>
                                        <p:tgtEl>
                                          <p:spTgt spid="31"/>
                                        </p:tgtEl>
                                        <p:attrNameLst>
                                          <p:attrName>ppt_x</p:attrName>
                                        </p:attrNameLst>
                                      </p:cBhvr>
                                      <p:tavLst>
                                        <p:tav tm="0">
                                          <p:val>
                                            <p:strVal val="#ppt_x"/>
                                          </p:val>
                                        </p:tav>
                                        <p:tav tm="100000">
                                          <p:val>
                                            <p:strVal val="#ppt_x"/>
                                          </p:val>
                                        </p:tav>
                                      </p:tavLst>
                                    </p:anim>
                                    <p:anim calcmode="lin" valueType="num">
                                      <p:cBhvr>
                                        <p:cTn id="60" dur="1000" fill="hold"/>
                                        <p:tgtEl>
                                          <p:spTgt spid="31"/>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anim calcmode="lin" valueType="num">
                                      <p:cBhvr>
                                        <p:cTn id="64" dur="1000" fill="hold"/>
                                        <p:tgtEl>
                                          <p:spTgt spid="32"/>
                                        </p:tgtEl>
                                        <p:attrNameLst>
                                          <p:attrName>ppt_x</p:attrName>
                                        </p:attrNameLst>
                                      </p:cBhvr>
                                      <p:tavLst>
                                        <p:tav tm="0">
                                          <p:val>
                                            <p:strVal val="#ppt_x"/>
                                          </p:val>
                                        </p:tav>
                                        <p:tav tm="100000">
                                          <p:val>
                                            <p:strVal val="#ppt_x"/>
                                          </p:val>
                                        </p:tav>
                                      </p:tavLst>
                                    </p:anim>
                                    <p:anim calcmode="lin" valueType="num">
                                      <p:cBhvr>
                                        <p:cTn id="6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par>
                                <p:cTn id="73" presetID="14" presetClass="entr" presetSubtype="10" fill="hold" nodeType="with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randombar(horizontal)">
                                      <p:cBhvr>
                                        <p:cTn id="75" dur="500"/>
                                        <p:tgtEl>
                                          <p:spTgt spid="6"/>
                                        </p:tgtEl>
                                      </p:cBhvr>
                                    </p:animEffect>
                                  </p:childTnLst>
                                </p:cTn>
                              </p:par>
                            </p:childTnLst>
                          </p:cTn>
                        </p:par>
                        <p:par>
                          <p:cTn id="76" fill="hold">
                            <p:stCondLst>
                              <p:cond delay="1000"/>
                            </p:stCondLst>
                            <p:childTnLst>
                              <p:par>
                                <p:cTn id="77" presetID="32" presetClass="emph" presetSubtype="0" fill="hold" nodeType="afterEffect">
                                  <p:stCondLst>
                                    <p:cond delay="0"/>
                                  </p:stCondLst>
                                  <p:childTnLst>
                                    <p:animRot by="120000">
                                      <p:cBhvr>
                                        <p:cTn id="78" dur="100" fill="hold">
                                          <p:stCondLst>
                                            <p:cond delay="0"/>
                                          </p:stCondLst>
                                        </p:cTn>
                                        <p:tgtEl>
                                          <p:spTgt spid="27"/>
                                        </p:tgtEl>
                                        <p:attrNameLst>
                                          <p:attrName>r</p:attrName>
                                        </p:attrNameLst>
                                      </p:cBhvr>
                                    </p:animRot>
                                    <p:animRot by="-240000">
                                      <p:cBhvr>
                                        <p:cTn id="79" dur="200" fill="hold">
                                          <p:stCondLst>
                                            <p:cond delay="200"/>
                                          </p:stCondLst>
                                        </p:cTn>
                                        <p:tgtEl>
                                          <p:spTgt spid="27"/>
                                        </p:tgtEl>
                                        <p:attrNameLst>
                                          <p:attrName>r</p:attrName>
                                        </p:attrNameLst>
                                      </p:cBhvr>
                                    </p:animRot>
                                    <p:animRot by="240000">
                                      <p:cBhvr>
                                        <p:cTn id="80" dur="200" fill="hold">
                                          <p:stCondLst>
                                            <p:cond delay="400"/>
                                          </p:stCondLst>
                                        </p:cTn>
                                        <p:tgtEl>
                                          <p:spTgt spid="27"/>
                                        </p:tgtEl>
                                        <p:attrNameLst>
                                          <p:attrName>r</p:attrName>
                                        </p:attrNameLst>
                                      </p:cBhvr>
                                    </p:animRot>
                                    <p:animRot by="-240000">
                                      <p:cBhvr>
                                        <p:cTn id="81" dur="200" fill="hold">
                                          <p:stCondLst>
                                            <p:cond delay="600"/>
                                          </p:stCondLst>
                                        </p:cTn>
                                        <p:tgtEl>
                                          <p:spTgt spid="27"/>
                                        </p:tgtEl>
                                        <p:attrNameLst>
                                          <p:attrName>r</p:attrName>
                                        </p:attrNameLst>
                                      </p:cBhvr>
                                    </p:animRot>
                                    <p:animRot by="120000">
                                      <p:cBhvr>
                                        <p:cTn id="82" dur="200" fill="hold">
                                          <p:stCondLst>
                                            <p:cond delay="800"/>
                                          </p:stCondLst>
                                        </p:cTn>
                                        <p:tgtEl>
                                          <p:spTgt spid="27"/>
                                        </p:tgtEl>
                                        <p:attrNameLst>
                                          <p:attrName>r</p:attrName>
                                        </p:attrNameLst>
                                      </p:cBhvr>
                                    </p:animRot>
                                  </p:childTnLst>
                                </p:cTn>
                              </p:par>
                              <p:par>
                                <p:cTn id="83" presetID="32" presetClass="emph" presetSubtype="0" fill="hold" nodeType="withEffect">
                                  <p:stCondLst>
                                    <p:cond delay="0"/>
                                  </p:stCondLst>
                                  <p:childTnLst>
                                    <p:animRot by="120000">
                                      <p:cBhvr>
                                        <p:cTn id="84" dur="100" fill="hold">
                                          <p:stCondLst>
                                            <p:cond delay="0"/>
                                          </p:stCondLst>
                                        </p:cTn>
                                        <p:tgtEl>
                                          <p:spTgt spid="30"/>
                                        </p:tgtEl>
                                        <p:attrNameLst>
                                          <p:attrName>r</p:attrName>
                                        </p:attrNameLst>
                                      </p:cBhvr>
                                    </p:animRot>
                                    <p:animRot by="-240000">
                                      <p:cBhvr>
                                        <p:cTn id="85" dur="200" fill="hold">
                                          <p:stCondLst>
                                            <p:cond delay="200"/>
                                          </p:stCondLst>
                                        </p:cTn>
                                        <p:tgtEl>
                                          <p:spTgt spid="30"/>
                                        </p:tgtEl>
                                        <p:attrNameLst>
                                          <p:attrName>r</p:attrName>
                                        </p:attrNameLst>
                                      </p:cBhvr>
                                    </p:animRot>
                                    <p:animRot by="240000">
                                      <p:cBhvr>
                                        <p:cTn id="86" dur="200" fill="hold">
                                          <p:stCondLst>
                                            <p:cond delay="400"/>
                                          </p:stCondLst>
                                        </p:cTn>
                                        <p:tgtEl>
                                          <p:spTgt spid="30"/>
                                        </p:tgtEl>
                                        <p:attrNameLst>
                                          <p:attrName>r</p:attrName>
                                        </p:attrNameLst>
                                      </p:cBhvr>
                                    </p:animRot>
                                    <p:animRot by="-240000">
                                      <p:cBhvr>
                                        <p:cTn id="87" dur="200" fill="hold">
                                          <p:stCondLst>
                                            <p:cond delay="600"/>
                                          </p:stCondLst>
                                        </p:cTn>
                                        <p:tgtEl>
                                          <p:spTgt spid="30"/>
                                        </p:tgtEl>
                                        <p:attrNameLst>
                                          <p:attrName>r</p:attrName>
                                        </p:attrNameLst>
                                      </p:cBhvr>
                                    </p:animRot>
                                    <p:animRot by="120000">
                                      <p:cBhvr>
                                        <p:cTn id="88" dur="200" fill="hold">
                                          <p:stCondLst>
                                            <p:cond delay="800"/>
                                          </p:stCondLst>
                                        </p:cTn>
                                        <p:tgtEl>
                                          <p:spTgt spid="30"/>
                                        </p:tgtEl>
                                        <p:attrNameLst>
                                          <p:attrName>r</p:attrName>
                                        </p:attrNameLst>
                                      </p:cBhvr>
                                    </p:animRot>
                                  </p:childTnLst>
                                </p:cTn>
                              </p:par>
                              <p:par>
                                <p:cTn id="89" presetID="32" presetClass="emph" presetSubtype="0" fill="hold" nodeType="withEffect">
                                  <p:stCondLst>
                                    <p:cond delay="0"/>
                                  </p:stCondLst>
                                  <p:childTnLst>
                                    <p:animRot by="120000">
                                      <p:cBhvr>
                                        <p:cTn id="90" dur="100" fill="hold">
                                          <p:stCondLst>
                                            <p:cond delay="0"/>
                                          </p:stCondLst>
                                        </p:cTn>
                                        <p:tgtEl>
                                          <p:spTgt spid="31"/>
                                        </p:tgtEl>
                                        <p:attrNameLst>
                                          <p:attrName>r</p:attrName>
                                        </p:attrNameLst>
                                      </p:cBhvr>
                                    </p:animRot>
                                    <p:animRot by="-240000">
                                      <p:cBhvr>
                                        <p:cTn id="91" dur="200" fill="hold">
                                          <p:stCondLst>
                                            <p:cond delay="200"/>
                                          </p:stCondLst>
                                        </p:cTn>
                                        <p:tgtEl>
                                          <p:spTgt spid="31"/>
                                        </p:tgtEl>
                                        <p:attrNameLst>
                                          <p:attrName>r</p:attrName>
                                        </p:attrNameLst>
                                      </p:cBhvr>
                                    </p:animRot>
                                    <p:animRot by="240000">
                                      <p:cBhvr>
                                        <p:cTn id="92" dur="200" fill="hold">
                                          <p:stCondLst>
                                            <p:cond delay="400"/>
                                          </p:stCondLst>
                                        </p:cTn>
                                        <p:tgtEl>
                                          <p:spTgt spid="31"/>
                                        </p:tgtEl>
                                        <p:attrNameLst>
                                          <p:attrName>r</p:attrName>
                                        </p:attrNameLst>
                                      </p:cBhvr>
                                    </p:animRot>
                                    <p:animRot by="-240000">
                                      <p:cBhvr>
                                        <p:cTn id="93" dur="200" fill="hold">
                                          <p:stCondLst>
                                            <p:cond delay="600"/>
                                          </p:stCondLst>
                                        </p:cTn>
                                        <p:tgtEl>
                                          <p:spTgt spid="31"/>
                                        </p:tgtEl>
                                        <p:attrNameLst>
                                          <p:attrName>r</p:attrName>
                                        </p:attrNameLst>
                                      </p:cBhvr>
                                    </p:animRot>
                                    <p:animRot by="120000">
                                      <p:cBhvr>
                                        <p:cTn id="94" dur="200" fill="hold">
                                          <p:stCondLst>
                                            <p:cond delay="800"/>
                                          </p:stCondLst>
                                        </p:cTn>
                                        <p:tgtEl>
                                          <p:spTgt spid="31"/>
                                        </p:tgtEl>
                                        <p:attrNameLst>
                                          <p:attrName>r</p:attrName>
                                        </p:attrNameLst>
                                      </p:cBhvr>
                                    </p:animRot>
                                  </p:childTnLst>
                                </p:cTn>
                              </p:par>
                              <p:par>
                                <p:cTn id="95" presetID="32" presetClass="emph" presetSubtype="0" fill="hold" nodeType="withEffect">
                                  <p:stCondLst>
                                    <p:cond delay="0"/>
                                  </p:stCondLst>
                                  <p:childTnLst>
                                    <p:animRot by="120000">
                                      <p:cBhvr>
                                        <p:cTn id="96" dur="100" fill="hold">
                                          <p:stCondLst>
                                            <p:cond delay="0"/>
                                          </p:stCondLst>
                                        </p:cTn>
                                        <p:tgtEl>
                                          <p:spTgt spid="32"/>
                                        </p:tgtEl>
                                        <p:attrNameLst>
                                          <p:attrName>r</p:attrName>
                                        </p:attrNameLst>
                                      </p:cBhvr>
                                    </p:animRot>
                                    <p:animRot by="-240000">
                                      <p:cBhvr>
                                        <p:cTn id="97" dur="200" fill="hold">
                                          <p:stCondLst>
                                            <p:cond delay="200"/>
                                          </p:stCondLst>
                                        </p:cTn>
                                        <p:tgtEl>
                                          <p:spTgt spid="32"/>
                                        </p:tgtEl>
                                        <p:attrNameLst>
                                          <p:attrName>r</p:attrName>
                                        </p:attrNameLst>
                                      </p:cBhvr>
                                    </p:animRot>
                                    <p:animRot by="240000">
                                      <p:cBhvr>
                                        <p:cTn id="98" dur="200" fill="hold">
                                          <p:stCondLst>
                                            <p:cond delay="400"/>
                                          </p:stCondLst>
                                        </p:cTn>
                                        <p:tgtEl>
                                          <p:spTgt spid="32"/>
                                        </p:tgtEl>
                                        <p:attrNameLst>
                                          <p:attrName>r</p:attrName>
                                        </p:attrNameLst>
                                      </p:cBhvr>
                                    </p:animRot>
                                    <p:animRot by="-240000">
                                      <p:cBhvr>
                                        <p:cTn id="99" dur="200" fill="hold">
                                          <p:stCondLst>
                                            <p:cond delay="600"/>
                                          </p:stCondLst>
                                        </p:cTn>
                                        <p:tgtEl>
                                          <p:spTgt spid="32"/>
                                        </p:tgtEl>
                                        <p:attrNameLst>
                                          <p:attrName>r</p:attrName>
                                        </p:attrNameLst>
                                      </p:cBhvr>
                                    </p:animRot>
                                    <p:animRot by="120000">
                                      <p:cBhvr>
                                        <p:cTn id="100" dur="200" fill="hold">
                                          <p:stCondLst>
                                            <p:cond delay="80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a:extLst>
              <a:ext uri="{FF2B5EF4-FFF2-40B4-BE49-F238E27FC236}">
                <a16:creationId xmlns:a16="http://schemas.microsoft.com/office/drawing/2014/main" id="{7517A938-F323-49E9-A14B-938518F72785}"/>
              </a:ext>
            </a:extLst>
          </p:cNvPr>
          <p:cNvPicPr>
            <a:picLocks noChangeAspect="1"/>
          </p:cNvPicPr>
          <p:nvPr>
            <p:custDataLst>
              <p:tags r:id="rId1"/>
            </p:custDataLst>
          </p:nvPr>
        </p:nvPicPr>
        <p:blipFill rotWithShape="1">
          <a:blip r:embed="rId4"/>
          <a:srcRect t="24136"/>
          <a:stretch/>
        </p:blipFill>
        <p:spPr>
          <a:xfrm>
            <a:off x="-881143" y="-924121"/>
            <a:ext cx="13911343" cy="8706241"/>
          </a:xfrm>
          <a:prstGeom prst="rect">
            <a:avLst/>
          </a:prstGeom>
        </p:spPr>
      </p:pic>
      <p:sp>
        <p:nvSpPr>
          <p:cNvPr id="44" name="PA_文本框 33"/>
          <p:cNvSpPr txBox="1"/>
          <p:nvPr>
            <p:custDataLst>
              <p:tags r:id="rId2"/>
            </p:custDataLst>
          </p:nvPr>
        </p:nvSpPr>
        <p:spPr>
          <a:xfrm>
            <a:off x="1929420" y="4680768"/>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a:extLst>
              <a:ext uri="{C807C97D-BFC1-408E-A445-0C87EB9F89A2}">
                <ask:lineSketchStyleProps xmlns:ask="http://schemas.microsoft.com/office/drawing/2018/sketchyshapes" sd="874966754">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zh-CN" altLang="en-US"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p:txBody>
      </p:sp>
      <p:pic>
        <p:nvPicPr>
          <p:cNvPr id="14" name="图片 3">
            <a:extLst>
              <a:ext uri="{FF2B5EF4-FFF2-40B4-BE49-F238E27FC236}">
                <a16:creationId xmlns:a16="http://schemas.microsoft.com/office/drawing/2014/main" id="{FB184BBA-1886-4F2E-A652-FCBEA641C1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2237" y="4572021"/>
            <a:ext cx="1062045" cy="685689"/>
          </a:xfrm>
          <a:prstGeom prst="rect">
            <a:avLst/>
          </a:prstGeom>
        </p:spPr>
      </p:pic>
      <p:grpSp>
        <p:nvGrpSpPr>
          <p:cNvPr id="46" name="Group 45"/>
          <p:cNvGrpSpPr/>
          <p:nvPr/>
        </p:nvGrpSpPr>
        <p:grpSpPr>
          <a:xfrm>
            <a:off x="1667804" y="373970"/>
            <a:ext cx="2287505" cy="2385097"/>
            <a:chOff x="9689111" y="2091696"/>
            <a:chExt cx="2567008" cy="2505509"/>
          </a:xfrm>
        </p:grpSpPr>
        <p:pic>
          <p:nvPicPr>
            <p:cNvPr id="47" name="Picture 46" descr="images (1).png"/>
            <p:cNvPicPr>
              <a:picLocks noChangeAspect="1"/>
            </p:cNvPicPr>
            <p:nvPr/>
          </p:nvPicPr>
          <p:blipFill>
            <a:blip r:embed="rId6"/>
            <a:stretch>
              <a:fillRect/>
            </a:stretch>
          </p:blipFill>
          <p:spPr>
            <a:xfrm>
              <a:off x="9750610" y="2091696"/>
              <a:ext cx="2505509" cy="2505509"/>
            </a:xfrm>
            <a:prstGeom prst="rect">
              <a:avLst/>
            </a:prstGeom>
          </p:spPr>
        </p:pic>
        <p:sp>
          <p:nvSpPr>
            <p:cNvPr id="48" name="TextBox 47"/>
            <p:cNvSpPr txBox="1"/>
            <p:nvPr/>
          </p:nvSpPr>
          <p:spPr>
            <a:xfrm>
              <a:off x="9689111" y="3246590"/>
              <a:ext cx="2487665" cy="969944"/>
            </a:xfrm>
            <a:prstGeom prst="rect">
              <a:avLst/>
            </a:prstGeom>
            <a:noFill/>
          </p:spPr>
          <p:txBody>
            <a:bodyPr wrap="square" rtlCol="0">
              <a:spAutoFit/>
            </a:bodyPr>
            <a:lstStyle/>
            <a:p>
              <a:pPr algn="ctr"/>
              <a:r>
                <a:rPr lang="en-US" sz="5400" b="1" dirty="0">
                  <a:solidFill>
                    <a:schemeClr val="bg1"/>
                  </a:solidFill>
                  <a:latin typeface="Arial" pitchFamily="34" charset="0"/>
                  <a:cs typeface="Arial" pitchFamily="34" charset="0"/>
                </a:rPr>
                <a:t>1 </a:t>
              </a:r>
              <a:r>
                <a:rPr lang="en-US" sz="5400" b="1" dirty="0" err="1">
                  <a:solidFill>
                    <a:schemeClr val="bg1"/>
                  </a:solidFill>
                  <a:latin typeface="Arial" pitchFamily="34" charset="0"/>
                  <a:cs typeface="Arial" pitchFamily="34" charset="0"/>
                </a:rPr>
                <a:t>yến</a:t>
              </a:r>
              <a:endParaRPr lang="en-US" sz="5400" b="1" dirty="0">
                <a:solidFill>
                  <a:schemeClr val="bg1"/>
                </a:solidFill>
                <a:latin typeface="Arial" pitchFamily="34" charset="0"/>
                <a:cs typeface="Arial" pitchFamily="34" charset="0"/>
              </a:endParaRPr>
            </a:p>
          </p:txBody>
        </p:sp>
      </p:grpSp>
      <p:sp>
        <p:nvSpPr>
          <p:cNvPr id="53" name="Rectangle 52"/>
          <p:cNvSpPr/>
          <p:nvPr/>
        </p:nvSpPr>
        <p:spPr>
          <a:xfrm>
            <a:off x="3264248" y="4637208"/>
            <a:ext cx="2739853" cy="1015663"/>
          </a:xfrm>
          <a:prstGeom prst="rect">
            <a:avLst/>
          </a:prstGeom>
          <a:noFill/>
        </p:spPr>
        <p:txBody>
          <a:bodyPr wrap="none" lIns="91440" tIns="45720" rIns="91440" bIns="45720">
            <a:spAutoFit/>
          </a:bodyPr>
          <a:lstStyle/>
          <a:p>
            <a:pPr algn="ctr"/>
            <a:r>
              <a:rPr lang="en-US" sz="6000" b="1" dirty="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1 </a:t>
            </a:r>
            <a:r>
              <a:rPr lang="en-US" sz="6000" b="1" dirty="0" err="1">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yến</a:t>
            </a:r>
            <a:r>
              <a:rPr lang="en-US" sz="6000" b="1" dirty="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 =</a:t>
            </a:r>
            <a:r>
              <a:rPr lang="en-US" sz="6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p>
        </p:txBody>
      </p:sp>
      <p:sp>
        <p:nvSpPr>
          <p:cNvPr id="54" name="Rectangle 53"/>
          <p:cNvSpPr/>
          <p:nvPr/>
        </p:nvSpPr>
        <p:spPr>
          <a:xfrm>
            <a:off x="3169573" y="5613652"/>
            <a:ext cx="2783134"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w="22225">
                  <a:solidFill>
                    <a:srgbClr val="00B0F0"/>
                  </a:solidFill>
                  <a:prstDash val="solid"/>
                </a:ln>
                <a:solidFill>
                  <a:srgbClr val="00B0F0"/>
                </a:solidFill>
                <a:latin typeface="Times New Roman" panose="02020603050405020304" pitchFamily="18" charset="0"/>
                <a:cs typeface="Times New Roman" panose="02020603050405020304" pitchFamily="18" charset="0"/>
              </a:rPr>
              <a:t>10 kg = </a:t>
            </a:r>
          </a:p>
        </p:txBody>
      </p:sp>
      <p:sp>
        <p:nvSpPr>
          <p:cNvPr id="55" name="Rectangle 54"/>
          <p:cNvSpPr/>
          <p:nvPr/>
        </p:nvSpPr>
        <p:spPr>
          <a:xfrm>
            <a:off x="6176028" y="4599491"/>
            <a:ext cx="2151551" cy="1015663"/>
          </a:xfrm>
          <a:prstGeom prst="rect">
            <a:avLst/>
          </a:prstGeom>
          <a:noFill/>
        </p:spPr>
        <p:txBody>
          <a:bodyPr wrap="none" lIns="91440" tIns="45720" rIns="91440" bIns="45720">
            <a:spAutoFit/>
          </a:bodyPr>
          <a:lstStyle/>
          <a:p>
            <a:pPr algn="ctr"/>
            <a:r>
              <a:rPr lang="en-US" sz="6000" b="1" dirty="0">
                <a:ln w="22225">
                  <a:solidFill>
                    <a:srgbClr val="00B0F0"/>
                  </a:solidFill>
                  <a:prstDash val="solid"/>
                </a:ln>
                <a:solidFill>
                  <a:srgbClr val="00B0F0"/>
                </a:solidFill>
                <a:latin typeface="Times New Roman" panose="02020603050405020304" pitchFamily="18" charset="0"/>
                <a:cs typeface="Times New Roman" panose="02020603050405020304" pitchFamily="18" charset="0"/>
              </a:rPr>
              <a:t>10 kg </a:t>
            </a:r>
          </a:p>
        </p:txBody>
      </p:sp>
      <p:sp>
        <p:nvSpPr>
          <p:cNvPr id="56" name="Rectangle 55"/>
          <p:cNvSpPr/>
          <p:nvPr/>
        </p:nvSpPr>
        <p:spPr>
          <a:xfrm>
            <a:off x="6197668" y="5662112"/>
            <a:ext cx="2108269"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1 </a:t>
            </a:r>
            <a:r>
              <a:rPr lang="en-US" sz="6000" b="1" dirty="0" err="1">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yến</a:t>
            </a:r>
            <a:r>
              <a:rPr lang="en-US" sz="6000" b="1" dirty="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 </a:t>
            </a:r>
          </a:p>
        </p:txBody>
      </p:sp>
      <p:pic>
        <p:nvPicPr>
          <p:cNvPr id="1026" name="Picture 2" descr="BALANCE Vector Icons free download in SVG, PNG Format"/>
          <p:cNvPicPr>
            <a:picLocks noChangeAspect="1" noChangeArrowheads="1"/>
          </p:cNvPicPr>
          <p:nvPr/>
        </p:nvPicPr>
        <p:blipFill rotWithShape="1">
          <a:blip r:embed="rId7">
            <a:extLst>
              <a:ext uri="{28A0092B-C50C-407E-A947-70E740481C1C}">
                <a14:useLocalDpi xmlns:a14="http://schemas.microsoft.com/office/drawing/2010/main" val="0"/>
              </a:ext>
            </a:extLst>
          </a:blip>
          <a:srcRect t="34436"/>
          <a:stretch/>
        </p:blipFill>
        <p:spPr bwMode="auto">
          <a:xfrm>
            <a:off x="1550376" y="2700415"/>
            <a:ext cx="8838183" cy="1790329"/>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p:cNvGrpSpPr/>
          <p:nvPr/>
        </p:nvGrpSpPr>
        <p:grpSpPr>
          <a:xfrm>
            <a:off x="5623624" y="902327"/>
            <a:ext cx="6433250" cy="1823653"/>
            <a:chOff x="674132" y="1044238"/>
            <a:chExt cx="6433250" cy="1823653"/>
          </a:xfrm>
        </p:grpSpPr>
        <p:grpSp>
          <p:nvGrpSpPr>
            <p:cNvPr id="21" name="Group 38"/>
            <p:cNvGrpSpPr/>
            <p:nvPr/>
          </p:nvGrpSpPr>
          <p:grpSpPr>
            <a:xfrm>
              <a:off x="1008917" y="1130848"/>
              <a:ext cx="1117561" cy="878169"/>
              <a:chOff x="-4981496" y="1834097"/>
              <a:chExt cx="2706399" cy="2706398"/>
            </a:xfrm>
          </p:grpSpPr>
          <p:pic>
            <p:nvPicPr>
              <p:cNvPr id="22" name="Picture 21" descr="images.png"/>
              <p:cNvPicPr>
                <a:picLocks noChangeAspect="1"/>
              </p:cNvPicPr>
              <p:nvPr/>
            </p:nvPicPr>
            <p:blipFill>
              <a:blip r:embed="rId8"/>
              <a:stretch>
                <a:fillRect/>
              </a:stretch>
            </p:blipFill>
            <p:spPr>
              <a:xfrm>
                <a:off x="-4981496" y="1834097"/>
                <a:ext cx="2706399" cy="2706398"/>
              </a:xfrm>
              <a:prstGeom prst="rect">
                <a:avLst/>
              </a:prstGeom>
            </p:spPr>
          </p:pic>
          <p:sp>
            <p:nvSpPr>
              <p:cNvPr id="23" name="TextBox 22"/>
              <p:cNvSpPr txBox="1"/>
              <p:nvPr/>
            </p:nvSpPr>
            <p:spPr>
              <a:xfrm>
                <a:off x="-4773104" y="2677505"/>
                <a:ext cx="2273186" cy="1104953"/>
              </a:xfrm>
              <a:prstGeom prst="rect">
                <a:avLst/>
              </a:prstGeom>
              <a:noFill/>
            </p:spPr>
            <p:txBody>
              <a:bodyPr wrap="square" rtlCol="0">
                <a:spAutoFit/>
              </a:bodyPr>
              <a:lstStyle/>
              <a:p>
                <a:pPr algn="ctr"/>
                <a:r>
                  <a:rPr lang="en-US" sz="2800" b="1" dirty="0">
                    <a:latin typeface="Arial" pitchFamily="34" charset="0"/>
                    <a:cs typeface="Arial" pitchFamily="34" charset="0"/>
                  </a:rPr>
                  <a:t>1kg</a:t>
                </a:r>
              </a:p>
            </p:txBody>
          </p:sp>
        </p:grpSp>
        <p:sp>
          <p:nvSpPr>
            <p:cNvPr id="45" name="Rounded Rectangle 44"/>
            <p:cNvSpPr/>
            <p:nvPr/>
          </p:nvSpPr>
          <p:spPr>
            <a:xfrm>
              <a:off x="674132" y="1044238"/>
              <a:ext cx="6433250" cy="18236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38"/>
            <p:cNvGrpSpPr/>
            <p:nvPr/>
          </p:nvGrpSpPr>
          <p:grpSpPr>
            <a:xfrm>
              <a:off x="2174474" y="1144698"/>
              <a:ext cx="1117561" cy="878169"/>
              <a:chOff x="-4981496" y="1834097"/>
              <a:chExt cx="2706399" cy="2706398"/>
            </a:xfrm>
          </p:grpSpPr>
          <p:pic>
            <p:nvPicPr>
              <p:cNvPr id="59" name="Picture 58" descr="images.png"/>
              <p:cNvPicPr>
                <a:picLocks noChangeAspect="1"/>
              </p:cNvPicPr>
              <p:nvPr/>
            </p:nvPicPr>
            <p:blipFill>
              <a:blip r:embed="rId8"/>
              <a:stretch>
                <a:fillRect/>
              </a:stretch>
            </p:blipFill>
            <p:spPr>
              <a:xfrm>
                <a:off x="-4981496" y="1834097"/>
                <a:ext cx="2706399" cy="2706398"/>
              </a:xfrm>
              <a:prstGeom prst="rect">
                <a:avLst/>
              </a:prstGeom>
            </p:spPr>
          </p:pic>
          <p:sp>
            <p:nvSpPr>
              <p:cNvPr id="60" name="TextBox 59"/>
              <p:cNvSpPr txBox="1"/>
              <p:nvPr/>
            </p:nvSpPr>
            <p:spPr>
              <a:xfrm>
                <a:off x="-4773104" y="2677505"/>
                <a:ext cx="2273186" cy="1104953"/>
              </a:xfrm>
              <a:prstGeom prst="rect">
                <a:avLst/>
              </a:prstGeom>
              <a:noFill/>
            </p:spPr>
            <p:txBody>
              <a:bodyPr wrap="square" rtlCol="0">
                <a:spAutoFit/>
              </a:bodyPr>
              <a:lstStyle/>
              <a:p>
                <a:pPr algn="ctr"/>
                <a:r>
                  <a:rPr lang="en-US" sz="2800" b="1" dirty="0">
                    <a:latin typeface="Arial" pitchFamily="34" charset="0"/>
                    <a:cs typeface="Arial" pitchFamily="34" charset="0"/>
                  </a:rPr>
                  <a:t>1kg</a:t>
                </a:r>
              </a:p>
            </p:txBody>
          </p:sp>
        </p:grpSp>
        <p:grpSp>
          <p:nvGrpSpPr>
            <p:cNvPr id="61" name="Group 38"/>
            <p:cNvGrpSpPr/>
            <p:nvPr/>
          </p:nvGrpSpPr>
          <p:grpSpPr>
            <a:xfrm>
              <a:off x="3378087" y="1144697"/>
              <a:ext cx="1117561" cy="878169"/>
              <a:chOff x="-4981496" y="1834097"/>
              <a:chExt cx="2706399" cy="2706398"/>
            </a:xfrm>
          </p:grpSpPr>
          <p:pic>
            <p:nvPicPr>
              <p:cNvPr id="62" name="Picture 61" descr="images.png"/>
              <p:cNvPicPr>
                <a:picLocks noChangeAspect="1"/>
              </p:cNvPicPr>
              <p:nvPr/>
            </p:nvPicPr>
            <p:blipFill>
              <a:blip r:embed="rId8"/>
              <a:stretch>
                <a:fillRect/>
              </a:stretch>
            </p:blipFill>
            <p:spPr>
              <a:xfrm>
                <a:off x="-4981496" y="1834097"/>
                <a:ext cx="2706399" cy="2706398"/>
              </a:xfrm>
              <a:prstGeom prst="rect">
                <a:avLst/>
              </a:prstGeom>
            </p:spPr>
          </p:pic>
          <p:sp>
            <p:nvSpPr>
              <p:cNvPr id="63" name="TextBox 62"/>
              <p:cNvSpPr txBox="1"/>
              <p:nvPr/>
            </p:nvSpPr>
            <p:spPr>
              <a:xfrm>
                <a:off x="-4773104" y="2677505"/>
                <a:ext cx="2273186" cy="1104953"/>
              </a:xfrm>
              <a:prstGeom prst="rect">
                <a:avLst/>
              </a:prstGeom>
              <a:noFill/>
            </p:spPr>
            <p:txBody>
              <a:bodyPr wrap="square" rtlCol="0">
                <a:spAutoFit/>
              </a:bodyPr>
              <a:lstStyle/>
              <a:p>
                <a:pPr algn="ctr"/>
                <a:r>
                  <a:rPr lang="en-US" sz="2800" b="1" dirty="0">
                    <a:latin typeface="Arial" pitchFamily="34" charset="0"/>
                    <a:cs typeface="Arial" pitchFamily="34" charset="0"/>
                  </a:rPr>
                  <a:t>1kg</a:t>
                </a:r>
              </a:p>
            </p:txBody>
          </p:sp>
        </p:grpSp>
        <p:grpSp>
          <p:nvGrpSpPr>
            <p:cNvPr id="64" name="Group 38"/>
            <p:cNvGrpSpPr/>
            <p:nvPr/>
          </p:nvGrpSpPr>
          <p:grpSpPr>
            <a:xfrm>
              <a:off x="4558738" y="1144697"/>
              <a:ext cx="1117561" cy="878169"/>
              <a:chOff x="-4981496" y="1834097"/>
              <a:chExt cx="2706399" cy="2706398"/>
            </a:xfrm>
          </p:grpSpPr>
          <p:pic>
            <p:nvPicPr>
              <p:cNvPr id="65" name="Picture 64" descr="images.png"/>
              <p:cNvPicPr>
                <a:picLocks noChangeAspect="1"/>
              </p:cNvPicPr>
              <p:nvPr/>
            </p:nvPicPr>
            <p:blipFill>
              <a:blip r:embed="rId8"/>
              <a:stretch>
                <a:fillRect/>
              </a:stretch>
            </p:blipFill>
            <p:spPr>
              <a:xfrm>
                <a:off x="-4981496" y="1834097"/>
                <a:ext cx="2706399" cy="2706398"/>
              </a:xfrm>
              <a:prstGeom prst="rect">
                <a:avLst/>
              </a:prstGeom>
            </p:spPr>
          </p:pic>
          <p:sp>
            <p:nvSpPr>
              <p:cNvPr id="66" name="TextBox 65"/>
              <p:cNvSpPr txBox="1"/>
              <p:nvPr/>
            </p:nvSpPr>
            <p:spPr>
              <a:xfrm>
                <a:off x="-4773104" y="2677505"/>
                <a:ext cx="2273186" cy="1104953"/>
              </a:xfrm>
              <a:prstGeom prst="rect">
                <a:avLst/>
              </a:prstGeom>
              <a:noFill/>
            </p:spPr>
            <p:txBody>
              <a:bodyPr wrap="square" rtlCol="0">
                <a:spAutoFit/>
              </a:bodyPr>
              <a:lstStyle/>
              <a:p>
                <a:pPr algn="ctr"/>
                <a:r>
                  <a:rPr lang="en-US" sz="2800" b="1" dirty="0">
                    <a:latin typeface="Arial" pitchFamily="34" charset="0"/>
                    <a:cs typeface="Arial" pitchFamily="34" charset="0"/>
                  </a:rPr>
                  <a:t>1kg</a:t>
                </a:r>
              </a:p>
            </p:txBody>
          </p:sp>
        </p:grpSp>
        <p:grpSp>
          <p:nvGrpSpPr>
            <p:cNvPr id="67" name="Group 38"/>
            <p:cNvGrpSpPr/>
            <p:nvPr/>
          </p:nvGrpSpPr>
          <p:grpSpPr>
            <a:xfrm>
              <a:off x="5694545" y="1114124"/>
              <a:ext cx="1117561" cy="878169"/>
              <a:chOff x="-5058555" y="1739875"/>
              <a:chExt cx="2706399" cy="2706398"/>
            </a:xfrm>
          </p:grpSpPr>
          <p:pic>
            <p:nvPicPr>
              <p:cNvPr id="68" name="Picture 67" descr="images.png"/>
              <p:cNvPicPr>
                <a:picLocks noChangeAspect="1"/>
              </p:cNvPicPr>
              <p:nvPr/>
            </p:nvPicPr>
            <p:blipFill>
              <a:blip r:embed="rId8"/>
              <a:stretch>
                <a:fillRect/>
              </a:stretch>
            </p:blipFill>
            <p:spPr>
              <a:xfrm>
                <a:off x="-5058555" y="1739875"/>
                <a:ext cx="2706399" cy="2706398"/>
              </a:xfrm>
              <a:prstGeom prst="rect">
                <a:avLst/>
              </a:prstGeom>
            </p:spPr>
          </p:pic>
          <p:sp>
            <p:nvSpPr>
              <p:cNvPr id="69" name="TextBox 68"/>
              <p:cNvSpPr txBox="1"/>
              <p:nvPr/>
            </p:nvSpPr>
            <p:spPr>
              <a:xfrm>
                <a:off x="-4773104" y="2677505"/>
                <a:ext cx="2273186" cy="1104953"/>
              </a:xfrm>
              <a:prstGeom prst="rect">
                <a:avLst/>
              </a:prstGeom>
              <a:noFill/>
            </p:spPr>
            <p:txBody>
              <a:bodyPr wrap="square" rtlCol="0">
                <a:spAutoFit/>
              </a:bodyPr>
              <a:lstStyle/>
              <a:p>
                <a:pPr algn="ctr"/>
                <a:r>
                  <a:rPr lang="en-US" sz="2800" b="1" dirty="0">
                    <a:latin typeface="Arial" pitchFamily="34" charset="0"/>
                    <a:cs typeface="Arial" pitchFamily="34" charset="0"/>
                  </a:rPr>
                  <a:t>1kg</a:t>
                </a:r>
              </a:p>
            </p:txBody>
          </p:sp>
        </p:grpSp>
        <p:grpSp>
          <p:nvGrpSpPr>
            <p:cNvPr id="70" name="Group 38"/>
            <p:cNvGrpSpPr/>
            <p:nvPr/>
          </p:nvGrpSpPr>
          <p:grpSpPr>
            <a:xfrm>
              <a:off x="977097" y="1975872"/>
              <a:ext cx="1117561" cy="878169"/>
              <a:chOff x="-4981496" y="1834097"/>
              <a:chExt cx="2706399" cy="2706398"/>
            </a:xfrm>
          </p:grpSpPr>
          <p:pic>
            <p:nvPicPr>
              <p:cNvPr id="71" name="Picture 70" descr="images.png"/>
              <p:cNvPicPr>
                <a:picLocks noChangeAspect="1"/>
              </p:cNvPicPr>
              <p:nvPr/>
            </p:nvPicPr>
            <p:blipFill>
              <a:blip r:embed="rId8"/>
              <a:stretch>
                <a:fillRect/>
              </a:stretch>
            </p:blipFill>
            <p:spPr>
              <a:xfrm>
                <a:off x="-4981496" y="1834097"/>
                <a:ext cx="2706399" cy="2706398"/>
              </a:xfrm>
              <a:prstGeom prst="rect">
                <a:avLst/>
              </a:prstGeom>
            </p:spPr>
          </p:pic>
          <p:sp>
            <p:nvSpPr>
              <p:cNvPr id="72" name="TextBox 71"/>
              <p:cNvSpPr txBox="1"/>
              <p:nvPr/>
            </p:nvSpPr>
            <p:spPr>
              <a:xfrm>
                <a:off x="-4773104" y="2677505"/>
                <a:ext cx="2273186" cy="1104953"/>
              </a:xfrm>
              <a:prstGeom prst="rect">
                <a:avLst/>
              </a:prstGeom>
              <a:noFill/>
            </p:spPr>
            <p:txBody>
              <a:bodyPr wrap="square" rtlCol="0">
                <a:spAutoFit/>
              </a:bodyPr>
              <a:lstStyle/>
              <a:p>
                <a:pPr algn="ctr"/>
                <a:r>
                  <a:rPr lang="en-US" sz="2800" b="1" dirty="0">
                    <a:latin typeface="Arial" pitchFamily="34" charset="0"/>
                    <a:cs typeface="Arial" pitchFamily="34" charset="0"/>
                  </a:rPr>
                  <a:t>1kg</a:t>
                </a:r>
              </a:p>
            </p:txBody>
          </p:sp>
        </p:grpSp>
        <p:grpSp>
          <p:nvGrpSpPr>
            <p:cNvPr id="73" name="Group 38"/>
            <p:cNvGrpSpPr/>
            <p:nvPr/>
          </p:nvGrpSpPr>
          <p:grpSpPr>
            <a:xfrm>
              <a:off x="2142654" y="1989722"/>
              <a:ext cx="1117561" cy="878169"/>
              <a:chOff x="-4981496" y="1834097"/>
              <a:chExt cx="2706399" cy="2706398"/>
            </a:xfrm>
          </p:grpSpPr>
          <p:pic>
            <p:nvPicPr>
              <p:cNvPr id="74" name="Picture 73" descr="images.png"/>
              <p:cNvPicPr>
                <a:picLocks noChangeAspect="1"/>
              </p:cNvPicPr>
              <p:nvPr/>
            </p:nvPicPr>
            <p:blipFill>
              <a:blip r:embed="rId8"/>
              <a:stretch>
                <a:fillRect/>
              </a:stretch>
            </p:blipFill>
            <p:spPr>
              <a:xfrm>
                <a:off x="-4981496" y="1834097"/>
                <a:ext cx="2706399" cy="2706398"/>
              </a:xfrm>
              <a:prstGeom prst="rect">
                <a:avLst/>
              </a:prstGeom>
            </p:spPr>
          </p:pic>
          <p:sp>
            <p:nvSpPr>
              <p:cNvPr id="75" name="TextBox 74"/>
              <p:cNvSpPr txBox="1"/>
              <p:nvPr/>
            </p:nvSpPr>
            <p:spPr>
              <a:xfrm>
                <a:off x="-4773104" y="2677505"/>
                <a:ext cx="2273186" cy="1104953"/>
              </a:xfrm>
              <a:prstGeom prst="rect">
                <a:avLst/>
              </a:prstGeom>
              <a:noFill/>
            </p:spPr>
            <p:txBody>
              <a:bodyPr wrap="square" rtlCol="0">
                <a:spAutoFit/>
              </a:bodyPr>
              <a:lstStyle/>
              <a:p>
                <a:pPr algn="ctr"/>
                <a:r>
                  <a:rPr lang="en-US" sz="2800" b="1" dirty="0">
                    <a:latin typeface="Arial" pitchFamily="34" charset="0"/>
                    <a:cs typeface="Arial" pitchFamily="34" charset="0"/>
                  </a:rPr>
                  <a:t>1kg</a:t>
                </a:r>
              </a:p>
            </p:txBody>
          </p:sp>
        </p:grpSp>
        <p:grpSp>
          <p:nvGrpSpPr>
            <p:cNvPr id="76" name="Group 38"/>
            <p:cNvGrpSpPr/>
            <p:nvPr/>
          </p:nvGrpSpPr>
          <p:grpSpPr>
            <a:xfrm>
              <a:off x="3346267" y="1989721"/>
              <a:ext cx="1117561" cy="878169"/>
              <a:chOff x="-4981496" y="1834097"/>
              <a:chExt cx="2706399" cy="2706398"/>
            </a:xfrm>
          </p:grpSpPr>
          <p:pic>
            <p:nvPicPr>
              <p:cNvPr id="77" name="Picture 76" descr="images.png"/>
              <p:cNvPicPr>
                <a:picLocks noChangeAspect="1"/>
              </p:cNvPicPr>
              <p:nvPr/>
            </p:nvPicPr>
            <p:blipFill>
              <a:blip r:embed="rId8"/>
              <a:stretch>
                <a:fillRect/>
              </a:stretch>
            </p:blipFill>
            <p:spPr>
              <a:xfrm>
                <a:off x="-4981496" y="1834097"/>
                <a:ext cx="2706399" cy="2706398"/>
              </a:xfrm>
              <a:prstGeom prst="rect">
                <a:avLst/>
              </a:prstGeom>
            </p:spPr>
          </p:pic>
          <p:sp>
            <p:nvSpPr>
              <p:cNvPr id="78" name="TextBox 77"/>
              <p:cNvSpPr txBox="1"/>
              <p:nvPr/>
            </p:nvSpPr>
            <p:spPr>
              <a:xfrm>
                <a:off x="-4773104" y="2677505"/>
                <a:ext cx="2273186" cy="1104953"/>
              </a:xfrm>
              <a:prstGeom prst="rect">
                <a:avLst/>
              </a:prstGeom>
              <a:noFill/>
            </p:spPr>
            <p:txBody>
              <a:bodyPr wrap="square" rtlCol="0">
                <a:spAutoFit/>
              </a:bodyPr>
              <a:lstStyle/>
              <a:p>
                <a:pPr algn="ctr"/>
                <a:r>
                  <a:rPr lang="en-US" sz="2800" b="1" dirty="0">
                    <a:latin typeface="Arial" pitchFamily="34" charset="0"/>
                    <a:cs typeface="Arial" pitchFamily="34" charset="0"/>
                  </a:rPr>
                  <a:t>1kg</a:t>
                </a:r>
              </a:p>
            </p:txBody>
          </p:sp>
        </p:grpSp>
        <p:grpSp>
          <p:nvGrpSpPr>
            <p:cNvPr id="79" name="Group 38"/>
            <p:cNvGrpSpPr/>
            <p:nvPr/>
          </p:nvGrpSpPr>
          <p:grpSpPr>
            <a:xfrm>
              <a:off x="4526918" y="1989721"/>
              <a:ext cx="1117561" cy="878169"/>
              <a:chOff x="-4981496" y="1834097"/>
              <a:chExt cx="2706399" cy="2706398"/>
            </a:xfrm>
          </p:grpSpPr>
          <p:pic>
            <p:nvPicPr>
              <p:cNvPr id="80" name="Picture 79" descr="images.png"/>
              <p:cNvPicPr>
                <a:picLocks noChangeAspect="1"/>
              </p:cNvPicPr>
              <p:nvPr/>
            </p:nvPicPr>
            <p:blipFill>
              <a:blip r:embed="rId8"/>
              <a:stretch>
                <a:fillRect/>
              </a:stretch>
            </p:blipFill>
            <p:spPr>
              <a:xfrm>
                <a:off x="-4981496" y="1834097"/>
                <a:ext cx="2706399" cy="2706398"/>
              </a:xfrm>
              <a:prstGeom prst="rect">
                <a:avLst/>
              </a:prstGeom>
            </p:spPr>
          </p:pic>
          <p:sp>
            <p:nvSpPr>
              <p:cNvPr id="81" name="TextBox 80"/>
              <p:cNvSpPr txBox="1"/>
              <p:nvPr/>
            </p:nvSpPr>
            <p:spPr>
              <a:xfrm>
                <a:off x="-4773104" y="2677505"/>
                <a:ext cx="2273186" cy="1104953"/>
              </a:xfrm>
              <a:prstGeom prst="rect">
                <a:avLst/>
              </a:prstGeom>
              <a:noFill/>
            </p:spPr>
            <p:txBody>
              <a:bodyPr wrap="square" rtlCol="0">
                <a:spAutoFit/>
              </a:bodyPr>
              <a:lstStyle/>
              <a:p>
                <a:pPr algn="ctr"/>
                <a:r>
                  <a:rPr lang="en-US" sz="2800" b="1" dirty="0">
                    <a:latin typeface="Arial" pitchFamily="34" charset="0"/>
                    <a:cs typeface="Arial" pitchFamily="34" charset="0"/>
                  </a:rPr>
                  <a:t>1kg</a:t>
                </a:r>
              </a:p>
            </p:txBody>
          </p:sp>
        </p:grpSp>
        <p:grpSp>
          <p:nvGrpSpPr>
            <p:cNvPr id="82" name="Group 38"/>
            <p:cNvGrpSpPr/>
            <p:nvPr/>
          </p:nvGrpSpPr>
          <p:grpSpPr>
            <a:xfrm>
              <a:off x="5694545" y="1989721"/>
              <a:ext cx="1117561" cy="878169"/>
              <a:chOff x="-4981496" y="1834097"/>
              <a:chExt cx="2706399" cy="2706398"/>
            </a:xfrm>
          </p:grpSpPr>
          <p:pic>
            <p:nvPicPr>
              <p:cNvPr id="83" name="Picture 82" descr="images.png"/>
              <p:cNvPicPr>
                <a:picLocks noChangeAspect="1"/>
              </p:cNvPicPr>
              <p:nvPr/>
            </p:nvPicPr>
            <p:blipFill>
              <a:blip r:embed="rId8"/>
              <a:stretch>
                <a:fillRect/>
              </a:stretch>
            </p:blipFill>
            <p:spPr>
              <a:xfrm>
                <a:off x="-4981496" y="1834097"/>
                <a:ext cx="2706399" cy="2706398"/>
              </a:xfrm>
              <a:prstGeom prst="rect">
                <a:avLst/>
              </a:prstGeom>
            </p:spPr>
          </p:pic>
          <p:sp>
            <p:nvSpPr>
              <p:cNvPr id="84" name="TextBox 83"/>
              <p:cNvSpPr txBox="1"/>
              <p:nvPr/>
            </p:nvSpPr>
            <p:spPr>
              <a:xfrm>
                <a:off x="-4773104" y="2677505"/>
                <a:ext cx="2273186" cy="1104953"/>
              </a:xfrm>
              <a:prstGeom prst="rect">
                <a:avLst/>
              </a:prstGeom>
              <a:noFill/>
            </p:spPr>
            <p:txBody>
              <a:bodyPr wrap="square" rtlCol="0">
                <a:spAutoFit/>
              </a:bodyPr>
              <a:lstStyle/>
              <a:p>
                <a:pPr algn="ctr"/>
                <a:r>
                  <a:rPr lang="en-US" sz="2800" b="1" dirty="0">
                    <a:latin typeface="Arial" pitchFamily="34" charset="0"/>
                    <a:cs typeface="Arial" pitchFamily="34" charset="0"/>
                  </a:rPr>
                  <a:t>1kg</a:t>
                </a:r>
              </a:p>
            </p:txBody>
          </p:sp>
        </p:grpSp>
      </p:grpSp>
    </p:spTree>
    <p:extLst>
      <p:ext uri="{BB962C8B-B14F-4D97-AF65-F5344CB8AC3E}">
        <p14:creationId xmlns:p14="http://schemas.microsoft.com/office/powerpoint/2010/main" val="18757436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randombar(horizontal)">
                                      <p:cBhvr>
                                        <p:cTn id="14" dur="500"/>
                                        <p:tgtEl>
                                          <p:spTgt spid="5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randombar(horizontal)">
                                      <p:cBhvr>
                                        <p:cTn id="19" dur="500"/>
                                        <p:tgtEl>
                                          <p:spTgt spid="5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randombar(horizontal)">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randombar(horizontal)">
                                      <p:cBhvr>
                                        <p:cTn id="29" dur="500"/>
                                        <p:tgtEl>
                                          <p:spTgt spid="56"/>
                                        </p:tgtEl>
                                      </p:cBhvr>
                                    </p:animEffect>
                                  </p:childTnLst>
                                </p:cTn>
                              </p:par>
                              <p:par>
                                <p:cTn id="30" presetID="29"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ppt_x</p:attrName>
                                        </p:attrNameLst>
                                      </p:cBhvr>
                                      <p:tavLst>
                                        <p:tav tm="0">
                                          <p:val>
                                            <p:strVal val="#ppt_x-.2"/>
                                          </p:val>
                                        </p:tav>
                                        <p:tav tm="100000">
                                          <p:val>
                                            <p:strVal val="#ppt_x"/>
                                          </p:val>
                                        </p:tav>
                                      </p:tavLst>
                                    </p:anim>
                                    <p:anim calcmode="lin" valueType="num">
                                      <p:cBhvr>
                                        <p:cTn id="3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4"/>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44"/>
                                        </p:tgtEl>
                                        <p:attrNameLst>
                                          <p:attrName>style.visibility</p:attrName>
                                        </p:attrNameLst>
                                      </p:cBhvr>
                                      <p:to>
                                        <p:strVal val="visible"/>
                                      </p:to>
                                    </p:set>
                                    <p:anim calcmode="lin" valueType="num">
                                      <p:cBhvr>
                                        <p:cTn id="37" dur="10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38" dur="1000" fill="hold"/>
                                        <p:tgtEl>
                                          <p:spTgt spid="44"/>
                                        </p:tgtEl>
                                        <p:attrNameLst>
                                          <p:attrName>ppt_y</p:attrName>
                                        </p:attrNameLst>
                                      </p:cBhvr>
                                      <p:tavLst>
                                        <p:tav tm="0">
                                          <p:val>
                                            <p:strVal val="#ppt_y"/>
                                          </p:val>
                                        </p:tav>
                                        <p:tav tm="100000">
                                          <p:val>
                                            <p:strVal val="#ppt_y"/>
                                          </p:val>
                                        </p:tav>
                                      </p:tavLst>
                                    </p:anim>
                                    <p:anim calcmode="lin" valueType="num">
                                      <p:cBhvr>
                                        <p:cTn id="39" dur="10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40" dur="10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000" tmFilter="0,0; .5, 1; 1, 1"/>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3" grpId="0"/>
      <p:bldP spid="54" grpId="0"/>
      <p:bldP spid="55"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a:extLst>
              <a:ext uri="{FF2B5EF4-FFF2-40B4-BE49-F238E27FC236}">
                <a16:creationId xmlns:a16="http://schemas.microsoft.com/office/drawing/2014/main" id="{7517A938-F323-49E9-A14B-938518F72785}"/>
              </a:ext>
            </a:extLst>
          </p:cNvPr>
          <p:cNvPicPr>
            <a:picLocks noChangeAspect="1"/>
          </p:cNvPicPr>
          <p:nvPr>
            <p:custDataLst>
              <p:tags r:id="rId1"/>
            </p:custDataLst>
          </p:nvPr>
        </p:nvPicPr>
        <p:blipFill rotWithShape="1">
          <a:blip r:embed="rId4"/>
          <a:srcRect t="24136"/>
          <a:stretch/>
        </p:blipFill>
        <p:spPr>
          <a:xfrm>
            <a:off x="-1028700" y="-812800"/>
            <a:ext cx="14211300" cy="8699500"/>
          </a:xfrm>
          <a:prstGeom prst="rect">
            <a:avLst/>
          </a:prstGeom>
        </p:spPr>
      </p:pic>
      <p:sp>
        <p:nvSpPr>
          <p:cNvPr id="41" name="PA_文本框 33"/>
          <p:cNvSpPr txBox="1"/>
          <p:nvPr>
            <p:custDataLst>
              <p:tags r:id="rId2"/>
            </p:custDataLst>
          </p:nvPr>
        </p:nvSpPr>
        <p:spPr>
          <a:xfrm>
            <a:off x="1977543" y="4571072"/>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a:extLst>
              <a:ext uri="{C807C97D-BFC1-408E-A445-0C87EB9F89A2}">
                <ask:lineSketchStyleProps xmlns:ask="http://schemas.microsoft.com/office/drawing/2018/sketchyshapes" sd="874966754">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zh-CN" altLang="en-US"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p:txBody>
      </p:sp>
      <p:pic>
        <p:nvPicPr>
          <p:cNvPr id="14" name="图片 3">
            <a:extLst>
              <a:ext uri="{FF2B5EF4-FFF2-40B4-BE49-F238E27FC236}">
                <a16:creationId xmlns:a16="http://schemas.microsoft.com/office/drawing/2014/main" id="{FB184BBA-1886-4F2E-A652-FCBEA641C1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9015" y="4554530"/>
            <a:ext cx="1062045" cy="685689"/>
          </a:xfrm>
          <a:prstGeom prst="rect">
            <a:avLst/>
          </a:prstGeom>
        </p:spPr>
      </p:pic>
      <p:pic>
        <p:nvPicPr>
          <p:cNvPr id="1026" name="Picture 2" descr="BALANCE Vector Icons free download in SVG, PNG Format"/>
          <p:cNvPicPr>
            <a:picLocks noChangeAspect="1" noChangeArrowheads="1"/>
          </p:cNvPicPr>
          <p:nvPr/>
        </p:nvPicPr>
        <p:blipFill rotWithShape="1">
          <a:blip r:embed="rId6">
            <a:extLst>
              <a:ext uri="{28A0092B-C50C-407E-A947-70E740481C1C}">
                <a14:useLocalDpi xmlns:a14="http://schemas.microsoft.com/office/drawing/2010/main" val="0"/>
              </a:ext>
            </a:extLst>
          </a:blip>
          <a:srcRect t="34436"/>
          <a:stretch/>
        </p:blipFill>
        <p:spPr bwMode="auto">
          <a:xfrm>
            <a:off x="1609932" y="2795201"/>
            <a:ext cx="8838183" cy="1790329"/>
          </a:xfrm>
          <a:prstGeom prst="rect">
            <a:avLst/>
          </a:prstGeom>
          <a:noFill/>
          <a:extLst>
            <a:ext uri="{909E8E84-426E-40DD-AFC4-6F175D3DCCD1}">
              <a14:hiddenFill xmlns:a14="http://schemas.microsoft.com/office/drawing/2010/main">
                <a:solidFill>
                  <a:srgbClr val="FFFFFF"/>
                </a:solidFill>
              </a14:hiddenFill>
            </a:ext>
          </a:extLst>
        </p:spPr>
      </p:pic>
      <p:grpSp>
        <p:nvGrpSpPr>
          <p:cNvPr id="2174" name="Group 2173"/>
          <p:cNvGrpSpPr/>
          <p:nvPr/>
        </p:nvGrpSpPr>
        <p:grpSpPr>
          <a:xfrm>
            <a:off x="5683180" y="997113"/>
            <a:ext cx="6433250" cy="1823653"/>
            <a:chOff x="5668892" y="1590383"/>
            <a:chExt cx="6433250" cy="1823653"/>
          </a:xfrm>
        </p:grpSpPr>
        <p:sp>
          <p:nvSpPr>
            <p:cNvPr id="45" name="Rounded Rectangle 44"/>
            <p:cNvSpPr/>
            <p:nvPr/>
          </p:nvSpPr>
          <p:spPr>
            <a:xfrm>
              <a:off x="5668892" y="1590383"/>
              <a:ext cx="6433250" cy="18236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9" name="Group 2138"/>
            <p:cNvGrpSpPr/>
            <p:nvPr/>
          </p:nvGrpSpPr>
          <p:grpSpPr>
            <a:xfrm>
              <a:off x="5776198" y="2510036"/>
              <a:ext cx="1294256" cy="780426"/>
              <a:chOff x="5811128" y="2510601"/>
              <a:chExt cx="1294256" cy="780426"/>
            </a:xfrm>
          </p:grpSpPr>
          <p:pic>
            <p:nvPicPr>
              <p:cNvPr id="2137" name="Picture 2136" descr="images (1).png"/>
              <p:cNvPicPr>
                <a:picLocks noChangeAspect="1"/>
              </p:cNvPicPr>
              <p:nvPr/>
            </p:nvPicPr>
            <p:blipFill>
              <a:blip r:embed="rId7"/>
              <a:stretch>
                <a:fillRect/>
              </a:stretch>
            </p:blipFill>
            <p:spPr>
              <a:xfrm>
                <a:off x="6049369" y="2510601"/>
                <a:ext cx="817775" cy="780426"/>
              </a:xfrm>
              <a:prstGeom prst="rect">
                <a:avLst/>
              </a:prstGeom>
            </p:spPr>
          </p:pic>
          <p:sp>
            <p:nvSpPr>
              <p:cNvPr id="2138" name="TextBox 2137"/>
              <p:cNvSpPr txBox="1"/>
              <p:nvPr/>
            </p:nvSpPr>
            <p:spPr>
              <a:xfrm>
                <a:off x="5811128" y="2812800"/>
                <a:ext cx="1294256"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yến</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2140" name="Group 2139"/>
            <p:cNvGrpSpPr/>
            <p:nvPr/>
          </p:nvGrpSpPr>
          <p:grpSpPr>
            <a:xfrm>
              <a:off x="7003477" y="2519982"/>
              <a:ext cx="1294256" cy="780426"/>
              <a:chOff x="5811128" y="2510601"/>
              <a:chExt cx="1294256" cy="780426"/>
            </a:xfrm>
          </p:grpSpPr>
          <p:pic>
            <p:nvPicPr>
              <p:cNvPr id="2141" name="Picture 2140" descr="images (1).png"/>
              <p:cNvPicPr>
                <a:picLocks noChangeAspect="1"/>
              </p:cNvPicPr>
              <p:nvPr/>
            </p:nvPicPr>
            <p:blipFill>
              <a:blip r:embed="rId7"/>
              <a:stretch>
                <a:fillRect/>
              </a:stretch>
            </p:blipFill>
            <p:spPr>
              <a:xfrm>
                <a:off x="6049369" y="2510601"/>
                <a:ext cx="817775" cy="780426"/>
              </a:xfrm>
              <a:prstGeom prst="rect">
                <a:avLst/>
              </a:prstGeom>
            </p:spPr>
          </p:pic>
          <p:sp>
            <p:nvSpPr>
              <p:cNvPr id="2142" name="TextBox 2141"/>
              <p:cNvSpPr txBox="1"/>
              <p:nvPr/>
            </p:nvSpPr>
            <p:spPr>
              <a:xfrm>
                <a:off x="5811128" y="2812800"/>
                <a:ext cx="1294256"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yến</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2143" name="Group 2142"/>
            <p:cNvGrpSpPr/>
            <p:nvPr/>
          </p:nvGrpSpPr>
          <p:grpSpPr>
            <a:xfrm>
              <a:off x="8238389" y="2496095"/>
              <a:ext cx="1294256" cy="780426"/>
              <a:chOff x="5811128" y="2510601"/>
              <a:chExt cx="1294256" cy="780426"/>
            </a:xfrm>
          </p:grpSpPr>
          <p:pic>
            <p:nvPicPr>
              <p:cNvPr id="2144" name="Picture 2143" descr="images (1).png"/>
              <p:cNvPicPr>
                <a:picLocks noChangeAspect="1"/>
              </p:cNvPicPr>
              <p:nvPr/>
            </p:nvPicPr>
            <p:blipFill>
              <a:blip r:embed="rId7"/>
              <a:stretch>
                <a:fillRect/>
              </a:stretch>
            </p:blipFill>
            <p:spPr>
              <a:xfrm>
                <a:off x="6049369" y="2510601"/>
                <a:ext cx="817775" cy="780426"/>
              </a:xfrm>
              <a:prstGeom prst="rect">
                <a:avLst/>
              </a:prstGeom>
            </p:spPr>
          </p:pic>
          <p:sp>
            <p:nvSpPr>
              <p:cNvPr id="2145" name="TextBox 2144"/>
              <p:cNvSpPr txBox="1"/>
              <p:nvPr/>
            </p:nvSpPr>
            <p:spPr>
              <a:xfrm>
                <a:off x="5811128" y="2812800"/>
                <a:ext cx="1294256"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yến</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2153" name="Group 2152"/>
            <p:cNvGrpSpPr/>
            <p:nvPr/>
          </p:nvGrpSpPr>
          <p:grpSpPr>
            <a:xfrm>
              <a:off x="10628989" y="2496095"/>
              <a:ext cx="1294256" cy="780426"/>
              <a:chOff x="5811128" y="2510601"/>
              <a:chExt cx="1294256" cy="780426"/>
            </a:xfrm>
          </p:grpSpPr>
          <p:pic>
            <p:nvPicPr>
              <p:cNvPr id="2154" name="Picture 2153" descr="images (1).png"/>
              <p:cNvPicPr>
                <a:picLocks noChangeAspect="1"/>
              </p:cNvPicPr>
              <p:nvPr/>
            </p:nvPicPr>
            <p:blipFill>
              <a:blip r:embed="rId7"/>
              <a:stretch>
                <a:fillRect/>
              </a:stretch>
            </p:blipFill>
            <p:spPr>
              <a:xfrm>
                <a:off x="6049369" y="2510601"/>
                <a:ext cx="817775" cy="780426"/>
              </a:xfrm>
              <a:prstGeom prst="rect">
                <a:avLst/>
              </a:prstGeom>
            </p:spPr>
          </p:pic>
          <p:sp>
            <p:nvSpPr>
              <p:cNvPr id="2155" name="TextBox 2154"/>
              <p:cNvSpPr txBox="1"/>
              <p:nvPr/>
            </p:nvSpPr>
            <p:spPr>
              <a:xfrm>
                <a:off x="5811128" y="2812800"/>
                <a:ext cx="1294256"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yến</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2156" name="Group 2155"/>
            <p:cNvGrpSpPr/>
            <p:nvPr/>
          </p:nvGrpSpPr>
          <p:grpSpPr>
            <a:xfrm>
              <a:off x="9417279" y="2496095"/>
              <a:ext cx="1294256" cy="780426"/>
              <a:chOff x="5811128" y="2510601"/>
              <a:chExt cx="1294256" cy="780426"/>
            </a:xfrm>
          </p:grpSpPr>
          <p:pic>
            <p:nvPicPr>
              <p:cNvPr id="2157" name="Picture 2156" descr="images (1).png"/>
              <p:cNvPicPr>
                <a:picLocks noChangeAspect="1"/>
              </p:cNvPicPr>
              <p:nvPr/>
            </p:nvPicPr>
            <p:blipFill>
              <a:blip r:embed="rId7"/>
              <a:stretch>
                <a:fillRect/>
              </a:stretch>
            </p:blipFill>
            <p:spPr>
              <a:xfrm>
                <a:off x="6049369" y="2510601"/>
                <a:ext cx="817775" cy="780426"/>
              </a:xfrm>
              <a:prstGeom prst="rect">
                <a:avLst/>
              </a:prstGeom>
            </p:spPr>
          </p:pic>
          <p:sp>
            <p:nvSpPr>
              <p:cNvPr id="2158" name="TextBox 2157"/>
              <p:cNvSpPr txBox="1"/>
              <p:nvPr/>
            </p:nvSpPr>
            <p:spPr>
              <a:xfrm>
                <a:off x="5811128" y="2812800"/>
                <a:ext cx="1294256"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yến</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2159" name="Group 2158"/>
            <p:cNvGrpSpPr/>
            <p:nvPr/>
          </p:nvGrpSpPr>
          <p:grpSpPr>
            <a:xfrm>
              <a:off x="5776198" y="1696593"/>
              <a:ext cx="1294256" cy="780426"/>
              <a:chOff x="5811128" y="2510601"/>
              <a:chExt cx="1294256" cy="780426"/>
            </a:xfrm>
          </p:grpSpPr>
          <p:pic>
            <p:nvPicPr>
              <p:cNvPr id="2160" name="Picture 2159" descr="images (1).png"/>
              <p:cNvPicPr>
                <a:picLocks noChangeAspect="1"/>
              </p:cNvPicPr>
              <p:nvPr/>
            </p:nvPicPr>
            <p:blipFill>
              <a:blip r:embed="rId7"/>
              <a:stretch>
                <a:fillRect/>
              </a:stretch>
            </p:blipFill>
            <p:spPr>
              <a:xfrm>
                <a:off x="6049369" y="2510601"/>
                <a:ext cx="817775" cy="780426"/>
              </a:xfrm>
              <a:prstGeom prst="rect">
                <a:avLst/>
              </a:prstGeom>
            </p:spPr>
          </p:pic>
          <p:sp>
            <p:nvSpPr>
              <p:cNvPr id="2161" name="TextBox 2160"/>
              <p:cNvSpPr txBox="1"/>
              <p:nvPr/>
            </p:nvSpPr>
            <p:spPr>
              <a:xfrm>
                <a:off x="5811128" y="2812800"/>
                <a:ext cx="1294256"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yến</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2162" name="Group 2161"/>
            <p:cNvGrpSpPr/>
            <p:nvPr/>
          </p:nvGrpSpPr>
          <p:grpSpPr>
            <a:xfrm>
              <a:off x="7003477" y="1706539"/>
              <a:ext cx="1294256" cy="780426"/>
              <a:chOff x="5811128" y="2510601"/>
              <a:chExt cx="1294256" cy="780426"/>
            </a:xfrm>
          </p:grpSpPr>
          <p:pic>
            <p:nvPicPr>
              <p:cNvPr id="2163" name="Picture 2162" descr="images (1).png"/>
              <p:cNvPicPr>
                <a:picLocks noChangeAspect="1"/>
              </p:cNvPicPr>
              <p:nvPr/>
            </p:nvPicPr>
            <p:blipFill>
              <a:blip r:embed="rId7"/>
              <a:stretch>
                <a:fillRect/>
              </a:stretch>
            </p:blipFill>
            <p:spPr>
              <a:xfrm>
                <a:off x="6049369" y="2510601"/>
                <a:ext cx="817775" cy="780426"/>
              </a:xfrm>
              <a:prstGeom prst="rect">
                <a:avLst/>
              </a:prstGeom>
            </p:spPr>
          </p:pic>
          <p:sp>
            <p:nvSpPr>
              <p:cNvPr id="2164" name="TextBox 2163"/>
              <p:cNvSpPr txBox="1"/>
              <p:nvPr/>
            </p:nvSpPr>
            <p:spPr>
              <a:xfrm>
                <a:off x="5811128" y="2812800"/>
                <a:ext cx="1294256"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yến</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2165" name="Group 2164"/>
            <p:cNvGrpSpPr/>
            <p:nvPr/>
          </p:nvGrpSpPr>
          <p:grpSpPr>
            <a:xfrm>
              <a:off x="8238389" y="1682652"/>
              <a:ext cx="1294256" cy="780426"/>
              <a:chOff x="5811128" y="2510601"/>
              <a:chExt cx="1294256" cy="780426"/>
            </a:xfrm>
          </p:grpSpPr>
          <p:pic>
            <p:nvPicPr>
              <p:cNvPr id="2166" name="Picture 2165" descr="images (1).png"/>
              <p:cNvPicPr>
                <a:picLocks noChangeAspect="1"/>
              </p:cNvPicPr>
              <p:nvPr/>
            </p:nvPicPr>
            <p:blipFill>
              <a:blip r:embed="rId7"/>
              <a:stretch>
                <a:fillRect/>
              </a:stretch>
            </p:blipFill>
            <p:spPr>
              <a:xfrm>
                <a:off x="6049369" y="2510601"/>
                <a:ext cx="817775" cy="780426"/>
              </a:xfrm>
              <a:prstGeom prst="rect">
                <a:avLst/>
              </a:prstGeom>
            </p:spPr>
          </p:pic>
          <p:sp>
            <p:nvSpPr>
              <p:cNvPr id="2167" name="TextBox 2166"/>
              <p:cNvSpPr txBox="1"/>
              <p:nvPr/>
            </p:nvSpPr>
            <p:spPr>
              <a:xfrm>
                <a:off x="5811128" y="2812800"/>
                <a:ext cx="1294256"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yến</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2168" name="Group 2167"/>
            <p:cNvGrpSpPr/>
            <p:nvPr/>
          </p:nvGrpSpPr>
          <p:grpSpPr>
            <a:xfrm>
              <a:off x="10628989" y="1682652"/>
              <a:ext cx="1294256" cy="780426"/>
              <a:chOff x="5811128" y="2510601"/>
              <a:chExt cx="1294256" cy="780426"/>
            </a:xfrm>
          </p:grpSpPr>
          <p:pic>
            <p:nvPicPr>
              <p:cNvPr id="2169" name="Picture 2168" descr="images (1).png"/>
              <p:cNvPicPr>
                <a:picLocks noChangeAspect="1"/>
              </p:cNvPicPr>
              <p:nvPr/>
            </p:nvPicPr>
            <p:blipFill>
              <a:blip r:embed="rId7"/>
              <a:stretch>
                <a:fillRect/>
              </a:stretch>
            </p:blipFill>
            <p:spPr>
              <a:xfrm>
                <a:off x="6049369" y="2510601"/>
                <a:ext cx="817775" cy="780426"/>
              </a:xfrm>
              <a:prstGeom prst="rect">
                <a:avLst/>
              </a:prstGeom>
            </p:spPr>
          </p:pic>
          <p:sp>
            <p:nvSpPr>
              <p:cNvPr id="2170" name="TextBox 2169"/>
              <p:cNvSpPr txBox="1"/>
              <p:nvPr/>
            </p:nvSpPr>
            <p:spPr>
              <a:xfrm>
                <a:off x="5811128" y="2812800"/>
                <a:ext cx="1294256"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yến</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2171" name="Group 2170"/>
            <p:cNvGrpSpPr/>
            <p:nvPr/>
          </p:nvGrpSpPr>
          <p:grpSpPr>
            <a:xfrm>
              <a:off x="9417279" y="1682652"/>
              <a:ext cx="1294256" cy="780426"/>
              <a:chOff x="5811128" y="2510601"/>
              <a:chExt cx="1294256" cy="780426"/>
            </a:xfrm>
          </p:grpSpPr>
          <p:pic>
            <p:nvPicPr>
              <p:cNvPr id="2172" name="Picture 2171" descr="images (1).png"/>
              <p:cNvPicPr>
                <a:picLocks noChangeAspect="1"/>
              </p:cNvPicPr>
              <p:nvPr/>
            </p:nvPicPr>
            <p:blipFill>
              <a:blip r:embed="rId7"/>
              <a:stretch>
                <a:fillRect/>
              </a:stretch>
            </p:blipFill>
            <p:spPr>
              <a:xfrm>
                <a:off x="6049369" y="2510601"/>
                <a:ext cx="817775" cy="780426"/>
              </a:xfrm>
              <a:prstGeom prst="rect">
                <a:avLst/>
              </a:prstGeom>
            </p:spPr>
          </p:pic>
          <p:sp>
            <p:nvSpPr>
              <p:cNvPr id="2173" name="TextBox 2172"/>
              <p:cNvSpPr txBox="1"/>
              <p:nvPr/>
            </p:nvSpPr>
            <p:spPr>
              <a:xfrm>
                <a:off x="5811128" y="2812800"/>
                <a:ext cx="1294256"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yến</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pic>
        <p:nvPicPr>
          <p:cNvPr id="2175" name="Picture 2174" descr="images (2).png"/>
          <p:cNvPicPr>
            <a:picLocks noChangeAspect="1"/>
          </p:cNvPicPr>
          <p:nvPr/>
        </p:nvPicPr>
        <p:blipFill>
          <a:blip r:embed="rId8"/>
          <a:stretch>
            <a:fillRect/>
          </a:stretch>
        </p:blipFill>
        <p:spPr>
          <a:xfrm>
            <a:off x="1740607" y="523876"/>
            <a:ext cx="2410690" cy="2410690"/>
          </a:xfrm>
          <a:prstGeom prst="rect">
            <a:avLst/>
          </a:prstGeom>
        </p:spPr>
      </p:pic>
      <p:sp>
        <p:nvSpPr>
          <p:cNvPr id="2176" name="Rectangle 2175"/>
          <p:cNvSpPr/>
          <p:nvPr/>
        </p:nvSpPr>
        <p:spPr>
          <a:xfrm>
            <a:off x="2050314" y="1573119"/>
            <a:ext cx="1788888" cy="1323439"/>
          </a:xfrm>
          <a:prstGeom prst="rect">
            <a:avLst/>
          </a:prstGeom>
          <a:noFill/>
        </p:spPr>
        <p:txBody>
          <a:bodyPr wrap="none" lIns="91440" tIns="45720" rIns="91440" bIns="45720">
            <a:spAutoFit/>
          </a:bodyPr>
          <a:lstStyle/>
          <a:p>
            <a:pPr algn="ctr"/>
            <a:r>
              <a:rPr lang="en-US" sz="8000" b="1" cap="none" spc="0" dirty="0">
                <a:ln w="6600">
                  <a:solidFill>
                    <a:schemeClr val="accent2"/>
                  </a:solidFill>
                  <a:prstDash val="solid"/>
                </a:ln>
                <a:solidFill>
                  <a:srgbClr val="FFFFFF"/>
                </a:solidFill>
                <a:effectLst>
                  <a:outerShdw dist="38100" dir="2700000" algn="tl" rotWithShape="0">
                    <a:schemeClr val="accent2"/>
                  </a:outerShdw>
                </a:effectLst>
              </a:rPr>
              <a:t>1 </a:t>
            </a:r>
            <a:r>
              <a:rPr lang="en-US" sz="8000" b="1" cap="none" spc="0" dirty="0" err="1">
                <a:ln w="6600">
                  <a:solidFill>
                    <a:schemeClr val="accent2"/>
                  </a:solidFill>
                  <a:prstDash val="solid"/>
                </a:ln>
                <a:solidFill>
                  <a:srgbClr val="FFFFFF"/>
                </a:solidFill>
                <a:effectLst>
                  <a:outerShdw dist="38100" dir="2700000" algn="tl" rotWithShape="0">
                    <a:schemeClr val="accent2"/>
                  </a:outerShdw>
                </a:effectLst>
              </a:rPr>
              <a:t>tạ</a:t>
            </a:r>
            <a:endParaRPr lang="en-US" sz="8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 name="Rectangle 1"/>
          <p:cNvSpPr/>
          <p:nvPr/>
        </p:nvSpPr>
        <p:spPr>
          <a:xfrm>
            <a:off x="3619058" y="4495280"/>
            <a:ext cx="4342856" cy="1015663"/>
          </a:xfrm>
          <a:prstGeom prst="rect">
            <a:avLst/>
          </a:prstGeom>
          <a:noFill/>
        </p:spPr>
        <p:txBody>
          <a:bodyPr wrap="none" lIns="91440" tIns="45720" rIns="91440" bIns="45720">
            <a:spAutoFit/>
          </a:bodyPr>
          <a:lstStyle/>
          <a:p>
            <a:pPr algn="ctr"/>
            <a:r>
              <a:rPr lang="en-US" sz="6000" b="1" cap="none" spc="0" dirty="0">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6000" b="1" cap="none" spc="0" dirty="0" err="1">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a:t>
            </a:r>
            <a:r>
              <a:rPr lang="en-US" sz="6000" b="1" cap="none" spc="0" dirty="0">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n-US" sz="6000" b="1" cap="none" spc="0" dirty="0">
                <a:ln w="12700">
                  <a:solidFill>
                    <a:srgbClr val="00B050"/>
                  </a:solidFill>
                  <a:prstDash val="solid"/>
                </a:ln>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a:t>
            </a:r>
            <a:r>
              <a:rPr lang="en-US" sz="6000" b="1" cap="none" spc="0" dirty="0" err="1">
                <a:ln w="12700">
                  <a:solidFill>
                    <a:srgbClr val="00B050"/>
                  </a:solidFill>
                  <a:prstDash val="solid"/>
                </a:ln>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yến</a:t>
            </a:r>
            <a:endParaRPr lang="en-US" sz="6000" b="1" cap="none" spc="0" dirty="0">
              <a:ln w="12700">
                <a:solidFill>
                  <a:srgbClr val="00B050"/>
                </a:solidFill>
                <a:prstDash val="solid"/>
              </a:ln>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3131039" y="5510943"/>
            <a:ext cx="4342856"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w="12700">
                  <a:solidFill>
                    <a:srgbClr val="00B050"/>
                  </a:solidFill>
                  <a:prstDash val="solid"/>
                </a:ln>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a:t>
            </a:r>
            <a:r>
              <a:rPr lang="en-US" sz="6000" b="1" dirty="0" err="1">
                <a:ln w="12700">
                  <a:solidFill>
                    <a:srgbClr val="00B050"/>
                  </a:solidFill>
                  <a:prstDash val="solid"/>
                </a:ln>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yến</a:t>
            </a:r>
            <a:r>
              <a:rPr lang="en-US" sz="6000" b="1" dirty="0">
                <a:ln w="12700">
                  <a:solidFill>
                    <a:srgbClr val="00B050"/>
                  </a:solidFill>
                  <a:prstDash val="solid"/>
                </a:ln>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000" b="1" cap="none" spc="0" dirty="0">
                <a:ln/>
                <a:solidFill>
                  <a:schemeClr val="accent3"/>
                </a:solidFill>
                <a:effectLst/>
                <a:latin typeface="Times New Roman" panose="02020603050405020304" pitchFamily="18" charset="0"/>
                <a:cs typeface="Times New Roman" panose="02020603050405020304" pitchFamily="18" charset="0"/>
              </a:rPr>
              <a:t>= </a:t>
            </a:r>
            <a:r>
              <a:rPr lang="en-US" sz="6000" b="1" dirty="0">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6000" b="1" dirty="0" err="1">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a:t>
            </a:r>
            <a:endParaRPr lang="en-US" sz="6000" b="1" dirty="0">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30855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74"/>
                                        </p:tgtEl>
                                        <p:attrNameLst>
                                          <p:attrName>style.visibility</p:attrName>
                                        </p:attrNameLst>
                                      </p:cBhvr>
                                      <p:to>
                                        <p:strVal val="visible"/>
                                      </p:to>
                                    </p:set>
                                    <p:anim calcmode="lin" valueType="num">
                                      <p:cBhvr>
                                        <p:cTn id="7" dur="1000" fill="hold"/>
                                        <p:tgtEl>
                                          <p:spTgt spid="2174"/>
                                        </p:tgtEl>
                                        <p:attrNameLst>
                                          <p:attrName>ppt_w</p:attrName>
                                        </p:attrNameLst>
                                      </p:cBhvr>
                                      <p:tavLst>
                                        <p:tav tm="0">
                                          <p:val>
                                            <p:fltVal val="0"/>
                                          </p:val>
                                        </p:tav>
                                        <p:tav tm="100000">
                                          <p:val>
                                            <p:strVal val="#ppt_w"/>
                                          </p:val>
                                        </p:tav>
                                      </p:tavLst>
                                    </p:anim>
                                    <p:anim calcmode="lin" valueType="num">
                                      <p:cBhvr>
                                        <p:cTn id="8" dur="1000" fill="hold"/>
                                        <p:tgtEl>
                                          <p:spTgt spid="2174"/>
                                        </p:tgtEl>
                                        <p:attrNameLst>
                                          <p:attrName>ppt_h</p:attrName>
                                        </p:attrNameLst>
                                      </p:cBhvr>
                                      <p:tavLst>
                                        <p:tav tm="0">
                                          <p:val>
                                            <p:fltVal val="0"/>
                                          </p:val>
                                        </p:tav>
                                        <p:tav tm="100000">
                                          <p:val>
                                            <p:strVal val="#ppt_h"/>
                                          </p:val>
                                        </p:tav>
                                      </p:tavLst>
                                    </p:anim>
                                    <p:anim calcmode="lin" valueType="num">
                                      <p:cBhvr>
                                        <p:cTn id="9" dur="1000" fill="hold"/>
                                        <p:tgtEl>
                                          <p:spTgt spid="2174"/>
                                        </p:tgtEl>
                                        <p:attrNameLst>
                                          <p:attrName>style.rotation</p:attrName>
                                        </p:attrNameLst>
                                      </p:cBhvr>
                                      <p:tavLst>
                                        <p:tav tm="0">
                                          <p:val>
                                            <p:fltVal val="90"/>
                                          </p:val>
                                        </p:tav>
                                        <p:tav tm="100000">
                                          <p:val>
                                            <p:fltVal val="0"/>
                                          </p:val>
                                        </p:tav>
                                      </p:tavLst>
                                    </p:anim>
                                    <p:animEffect transition="in" filter="fade">
                                      <p:cBhvr>
                                        <p:cTn id="10" dur="1000"/>
                                        <p:tgtEl>
                                          <p:spTgt spid="217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par>
                                <p:cTn id="21" presetID="29"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ppt_x</p:attrName>
                                        </p:attrNameLst>
                                      </p:cBhvr>
                                      <p:tavLst>
                                        <p:tav tm="0">
                                          <p:val>
                                            <p:strVal val="#ppt_x-.2"/>
                                          </p:val>
                                        </p:tav>
                                        <p:tav tm="100000">
                                          <p:val>
                                            <p:strVal val="#ppt_x"/>
                                          </p:val>
                                        </p:tav>
                                      </p:tavLst>
                                    </p:anim>
                                    <p:anim calcmode="lin" valueType="num">
                                      <p:cBhvr>
                                        <p:cTn id="24"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4"/>
                                        </p:tgtEl>
                                      </p:cBhvr>
                                    </p:animEffect>
                                  </p:childTnLst>
                                </p:cTn>
                              </p:par>
                            </p:childTnLst>
                          </p:cTn>
                        </p:par>
                        <p:par>
                          <p:cTn id="26" fill="hold">
                            <p:stCondLst>
                              <p:cond delay="10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41"/>
                                        </p:tgtEl>
                                        <p:attrNameLst>
                                          <p:attrName>style.visibility</p:attrName>
                                        </p:attrNameLst>
                                      </p:cBhvr>
                                      <p:to>
                                        <p:strVal val="visible"/>
                                      </p:to>
                                    </p:set>
                                    <p:anim calcmode="lin" valueType="num">
                                      <p:cBhvr>
                                        <p:cTn id="29" dur="10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30" dur="1000" fill="hold"/>
                                        <p:tgtEl>
                                          <p:spTgt spid="41"/>
                                        </p:tgtEl>
                                        <p:attrNameLst>
                                          <p:attrName>ppt_y</p:attrName>
                                        </p:attrNameLst>
                                      </p:cBhvr>
                                      <p:tavLst>
                                        <p:tav tm="0">
                                          <p:val>
                                            <p:strVal val="#ppt_y"/>
                                          </p:val>
                                        </p:tav>
                                        <p:tav tm="100000">
                                          <p:val>
                                            <p:strVal val="#ppt_y"/>
                                          </p:val>
                                        </p:tav>
                                      </p:tavLst>
                                    </p:anim>
                                    <p:anim calcmode="lin" valueType="num">
                                      <p:cBhvr>
                                        <p:cTn id="31" dur="10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32" dur="10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3" dur="1000" tmFilter="0,0; .5, 1; 1, 1"/>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940" y="0"/>
            <a:ext cx="3448957" cy="1972167"/>
          </a:xfrm>
          <a:prstGeom prst="rect">
            <a:avLst/>
          </a:prstGeom>
        </p:spPr>
      </p:pic>
      <p:sp>
        <p:nvSpPr>
          <p:cNvPr id="6" name="Rectangle 5"/>
          <p:cNvSpPr/>
          <p:nvPr/>
        </p:nvSpPr>
        <p:spPr>
          <a:xfrm flipH="1">
            <a:off x="2880561" y="291876"/>
            <a:ext cx="2105714" cy="1446550"/>
          </a:xfrm>
          <a:prstGeom prst="rect">
            <a:avLst/>
          </a:prstGeom>
          <a:noFill/>
        </p:spPr>
        <p:txBody>
          <a:bodyPr wrap="square" lIns="91440" tIns="45720" rIns="91440" bIns="45720">
            <a:spAutoFit/>
          </a:bodyPr>
          <a:lstStyle/>
          <a:p>
            <a:pPr algn="ctr"/>
            <a:r>
              <a:rPr lang="en-US" sz="8800" b="1" cap="none" spc="0" dirty="0" err="1">
                <a:ln w="12700">
                  <a:solidFill>
                    <a:schemeClr val="accent1"/>
                  </a:solidFill>
                  <a:prstDash val="solid"/>
                </a:ln>
                <a:pattFill prst="pct50">
                  <a:fgClr>
                    <a:schemeClr val="accent1"/>
                  </a:fgClr>
                  <a:bgClr>
                    <a:schemeClr val="accent1">
                      <a:lumMod val="20000"/>
                      <a:lumOff val="80000"/>
                    </a:schemeClr>
                  </a:bgClr>
                </a:patt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a:t>
            </a:r>
            <a:endParaRPr lang="en-US" sz="8800" b="1" cap="none" spc="0" dirty="0">
              <a:ln w="12700">
                <a:solidFill>
                  <a:schemeClr val="accent1"/>
                </a:solidFill>
                <a:prstDash val="solid"/>
              </a:ln>
              <a:pattFill prst="pct50">
                <a:fgClr>
                  <a:schemeClr val="accent1"/>
                </a:fgClr>
                <a:bgClr>
                  <a:schemeClr val="accent1">
                    <a:lumMod val="20000"/>
                    <a:lumOff val="80000"/>
                  </a:schemeClr>
                </a:bgClr>
              </a:patt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2" descr="Con Trâu"/>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15" l="0" r="100000"/>
                    </a14:imgEffect>
                  </a14:imgLayer>
                </a14:imgProps>
              </a:ext>
              <a:ext uri="{28A0092B-C50C-407E-A947-70E740481C1C}">
                <a14:useLocalDpi xmlns:a14="http://schemas.microsoft.com/office/drawing/2010/main" val="0"/>
              </a:ext>
            </a:extLst>
          </a:blip>
          <a:srcRect/>
          <a:stretch>
            <a:fillRect/>
          </a:stretch>
        </p:blipFill>
        <p:spPr bwMode="auto">
          <a:xfrm>
            <a:off x="2471199" y="1972167"/>
            <a:ext cx="2515076" cy="37726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ách vẽ một con bò hoạt hình mới nhất 2021 - Vẽ.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534" y="1738426"/>
            <a:ext cx="4339788" cy="384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7002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par>
                          <p:cTn id="22" fill="hold">
                            <p:stCondLst>
                              <p:cond delay="1000"/>
                            </p:stCondLst>
                            <p:childTnLst>
                              <p:par>
                                <p:cTn id="23" presetID="14" presetClass="entr" presetSubtype="1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A_图片 3">
            <a:extLst>
              <a:ext uri="{FF2B5EF4-FFF2-40B4-BE49-F238E27FC236}">
                <a16:creationId xmlns:a16="http://schemas.microsoft.com/office/drawing/2014/main" id="{E8068D9A-99BC-4C73-B509-C28B38A32BD8}"/>
              </a:ext>
            </a:extLst>
          </p:cNvPr>
          <p:cNvPicPr>
            <a:picLocks noChangeAspect="1"/>
          </p:cNvPicPr>
          <p:nvPr>
            <p:custDataLst>
              <p:tags r:id="rId1"/>
            </p:custDataLst>
          </p:nvPr>
        </p:nvPicPr>
        <p:blipFill rotWithShape="1">
          <a:blip r:embed="rId4"/>
          <a:srcRect t="24136"/>
          <a:stretch/>
        </p:blipFill>
        <p:spPr>
          <a:xfrm>
            <a:off x="-881143" y="-924121"/>
            <a:ext cx="13911343" cy="8706241"/>
          </a:xfrm>
          <a:prstGeom prst="rect">
            <a:avLst/>
          </a:prstGeom>
        </p:spPr>
      </p:pic>
      <p:sp>
        <p:nvSpPr>
          <p:cNvPr id="41" name="PA_文本框 33"/>
          <p:cNvSpPr txBox="1"/>
          <p:nvPr>
            <p:custDataLst>
              <p:tags r:id="rId2"/>
            </p:custDataLst>
          </p:nvPr>
        </p:nvSpPr>
        <p:spPr>
          <a:xfrm>
            <a:off x="1307190" y="5025473"/>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a:extLst>
              <a:ext uri="{C807C97D-BFC1-408E-A445-0C87EB9F89A2}">
                <ask:lineSketchStyleProps xmlns:ask="http://schemas.microsoft.com/office/drawing/2018/sketchyshapes" sd="874966754">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zh-CN" altLang="en-US"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p:txBody>
      </p:sp>
      <p:pic>
        <p:nvPicPr>
          <p:cNvPr id="14" name="图片 3">
            <a:extLst>
              <a:ext uri="{FF2B5EF4-FFF2-40B4-BE49-F238E27FC236}">
                <a16:creationId xmlns:a16="http://schemas.microsoft.com/office/drawing/2014/main" id="{FB184BBA-1886-4F2E-A652-FCBEA641C1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4970" y="4594852"/>
            <a:ext cx="1062045" cy="685689"/>
          </a:xfrm>
          <a:prstGeom prst="rect">
            <a:avLst/>
          </a:prstGeom>
        </p:spPr>
      </p:pic>
      <p:pic>
        <p:nvPicPr>
          <p:cNvPr id="1026" name="Picture 2" descr="BALANCE Vector Icons free download in SVG, PNG Format"/>
          <p:cNvPicPr>
            <a:picLocks noChangeAspect="1" noChangeArrowheads="1"/>
          </p:cNvPicPr>
          <p:nvPr/>
        </p:nvPicPr>
        <p:blipFill rotWithShape="1">
          <a:blip r:embed="rId6">
            <a:extLst>
              <a:ext uri="{28A0092B-C50C-407E-A947-70E740481C1C}">
                <a14:useLocalDpi xmlns:a14="http://schemas.microsoft.com/office/drawing/2010/main" val="0"/>
              </a:ext>
            </a:extLst>
          </a:blip>
          <a:srcRect t="34436"/>
          <a:stretch/>
        </p:blipFill>
        <p:spPr bwMode="auto">
          <a:xfrm>
            <a:off x="553673" y="3202692"/>
            <a:ext cx="8838183" cy="179032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images (3).png"/>
          <p:cNvPicPr>
            <a:picLocks noChangeAspect="1"/>
          </p:cNvPicPr>
          <p:nvPr/>
        </p:nvPicPr>
        <p:blipFill>
          <a:blip r:embed="rId7"/>
          <a:stretch>
            <a:fillRect/>
          </a:stretch>
        </p:blipFill>
        <p:spPr>
          <a:xfrm>
            <a:off x="655355" y="754397"/>
            <a:ext cx="2602489" cy="2602489"/>
          </a:xfrm>
          <a:prstGeom prst="rect">
            <a:avLst/>
          </a:prstGeom>
        </p:spPr>
      </p:pic>
      <p:sp>
        <p:nvSpPr>
          <p:cNvPr id="44" name="Rectangle 43"/>
          <p:cNvSpPr/>
          <p:nvPr/>
        </p:nvSpPr>
        <p:spPr>
          <a:xfrm>
            <a:off x="750598" y="1822039"/>
            <a:ext cx="2338718" cy="1323439"/>
          </a:xfrm>
          <a:prstGeom prst="rect">
            <a:avLst/>
          </a:prstGeom>
          <a:noFill/>
        </p:spPr>
        <p:txBody>
          <a:bodyPr wrap="none" lIns="91440" tIns="45720" rIns="91440" bIns="45720">
            <a:spAutoFit/>
          </a:bodyPr>
          <a:lstStyle/>
          <a:p>
            <a:pPr algn="ctr"/>
            <a:r>
              <a:rPr lang="en-US" sz="8000" b="1" cap="none" spc="0" dirty="0">
                <a:ln w="6600">
                  <a:solidFill>
                    <a:schemeClr val="accent2"/>
                  </a:solidFill>
                  <a:prstDash val="solid"/>
                </a:ln>
                <a:solidFill>
                  <a:srgbClr val="FFFFFF"/>
                </a:solidFill>
                <a:effectLst>
                  <a:outerShdw dist="38100" dir="2700000" algn="tl" rotWithShape="0">
                    <a:schemeClr val="accent2"/>
                  </a:outerShdw>
                </a:effectLst>
              </a:rPr>
              <a:t>1 </a:t>
            </a:r>
            <a:r>
              <a:rPr lang="en-US" sz="8000" b="1" cap="none" spc="0" dirty="0" err="1">
                <a:ln w="6600">
                  <a:solidFill>
                    <a:schemeClr val="accent2"/>
                  </a:solidFill>
                  <a:prstDash val="solid"/>
                </a:ln>
                <a:solidFill>
                  <a:srgbClr val="FFFFFF"/>
                </a:solidFill>
                <a:effectLst>
                  <a:outerShdw dist="38100" dir="2700000" algn="tl" rotWithShape="0">
                    <a:schemeClr val="accent2"/>
                  </a:outerShdw>
                </a:effectLst>
              </a:rPr>
              <a:t>tấn</a:t>
            </a:r>
            <a:endParaRPr lang="en-US" sz="8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nvGrpSpPr>
          <p:cNvPr id="4" name="Group 3"/>
          <p:cNvGrpSpPr/>
          <p:nvPr/>
        </p:nvGrpSpPr>
        <p:grpSpPr>
          <a:xfrm>
            <a:off x="4716392" y="1533233"/>
            <a:ext cx="6433250" cy="1823653"/>
            <a:chOff x="5668892" y="1590383"/>
            <a:chExt cx="6433250" cy="1823653"/>
          </a:xfrm>
        </p:grpSpPr>
        <p:sp>
          <p:nvSpPr>
            <p:cNvPr id="45" name="Rounded Rectangle 44"/>
            <p:cNvSpPr/>
            <p:nvPr/>
          </p:nvSpPr>
          <p:spPr>
            <a:xfrm>
              <a:off x="5668892" y="1590383"/>
              <a:ext cx="6433250" cy="18236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77"/>
            <p:cNvGrpSpPr/>
            <p:nvPr/>
          </p:nvGrpSpPr>
          <p:grpSpPr>
            <a:xfrm>
              <a:off x="6162752" y="1713957"/>
              <a:ext cx="905446" cy="777926"/>
              <a:chOff x="9430183" y="2078182"/>
              <a:chExt cx="2410690" cy="2436077"/>
            </a:xfrm>
          </p:grpSpPr>
          <p:pic>
            <p:nvPicPr>
              <p:cNvPr id="47" name="Picture 46" descr="images (2).png"/>
              <p:cNvPicPr>
                <a:picLocks noChangeAspect="1"/>
              </p:cNvPicPr>
              <p:nvPr/>
            </p:nvPicPr>
            <p:blipFill>
              <a:blip r:embed="rId8"/>
              <a:stretch>
                <a:fillRect/>
              </a:stretch>
            </p:blipFill>
            <p:spPr>
              <a:xfrm>
                <a:off x="9430183" y="2078182"/>
                <a:ext cx="2410690" cy="2410690"/>
              </a:xfrm>
              <a:prstGeom prst="rect">
                <a:avLst/>
              </a:prstGeom>
            </p:spPr>
          </p:pic>
          <p:sp>
            <p:nvSpPr>
              <p:cNvPr id="48" name="TextBox 47"/>
              <p:cNvSpPr txBox="1"/>
              <p:nvPr/>
            </p:nvSpPr>
            <p:spPr>
              <a:xfrm>
                <a:off x="9637106" y="3106056"/>
                <a:ext cx="1969313" cy="1408203"/>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tạ</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49" name="Group 77"/>
            <p:cNvGrpSpPr/>
            <p:nvPr/>
          </p:nvGrpSpPr>
          <p:grpSpPr>
            <a:xfrm>
              <a:off x="7275612" y="1733036"/>
              <a:ext cx="905446" cy="777926"/>
              <a:chOff x="9430183" y="2078182"/>
              <a:chExt cx="2410690" cy="2436077"/>
            </a:xfrm>
          </p:grpSpPr>
          <p:pic>
            <p:nvPicPr>
              <p:cNvPr id="51" name="Picture 50" descr="images (2).png"/>
              <p:cNvPicPr>
                <a:picLocks noChangeAspect="1"/>
              </p:cNvPicPr>
              <p:nvPr/>
            </p:nvPicPr>
            <p:blipFill>
              <a:blip r:embed="rId8"/>
              <a:stretch>
                <a:fillRect/>
              </a:stretch>
            </p:blipFill>
            <p:spPr>
              <a:xfrm>
                <a:off x="9430183" y="2078182"/>
                <a:ext cx="2410690" cy="2410690"/>
              </a:xfrm>
              <a:prstGeom prst="rect">
                <a:avLst/>
              </a:prstGeom>
            </p:spPr>
          </p:pic>
          <p:sp>
            <p:nvSpPr>
              <p:cNvPr id="52" name="TextBox 51"/>
              <p:cNvSpPr txBox="1"/>
              <p:nvPr/>
            </p:nvSpPr>
            <p:spPr>
              <a:xfrm>
                <a:off x="9637106" y="3106056"/>
                <a:ext cx="1969313" cy="1408203"/>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tạ</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53" name="Group 77"/>
            <p:cNvGrpSpPr/>
            <p:nvPr/>
          </p:nvGrpSpPr>
          <p:grpSpPr>
            <a:xfrm>
              <a:off x="8406190" y="1713216"/>
              <a:ext cx="905446" cy="777926"/>
              <a:chOff x="9430183" y="2078182"/>
              <a:chExt cx="2410690" cy="2436077"/>
            </a:xfrm>
          </p:grpSpPr>
          <p:pic>
            <p:nvPicPr>
              <p:cNvPr id="54" name="Picture 53" descr="images (2).png"/>
              <p:cNvPicPr>
                <a:picLocks noChangeAspect="1"/>
              </p:cNvPicPr>
              <p:nvPr/>
            </p:nvPicPr>
            <p:blipFill>
              <a:blip r:embed="rId8"/>
              <a:stretch>
                <a:fillRect/>
              </a:stretch>
            </p:blipFill>
            <p:spPr>
              <a:xfrm>
                <a:off x="9430183" y="2078182"/>
                <a:ext cx="2410690" cy="2410690"/>
              </a:xfrm>
              <a:prstGeom prst="rect">
                <a:avLst/>
              </a:prstGeom>
            </p:spPr>
          </p:pic>
          <p:sp>
            <p:nvSpPr>
              <p:cNvPr id="55" name="TextBox 54"/>
              <p:cNvSpPr txBox="1"/>
              <p:nvPr/>
            </p:nvSpPr>
            <p:spPr>
              <a:xfrm>
                <a:off x="9637106" y="3106056"/>
                <a:ext cx="1969313" cy="1408203"/>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tạ</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56" name="Group 77"/>
            <p:cNvGrpSpPr/>
            <p:nvPr/>
          </p:nvGrpSpPr>
          <p:grpSpPr>
            <a:xfrm>
              <a:off x="9519050" y="1732295"/>
              <a:ext cx="905446" cy="777926"/>
              <a:chOff x="9430183" y="2078182"/>
              <a:chExt cx="2410690" cy="2436077"/>
            </a:xfrm>
          </p:grpSpPr>
          <p:pic>
            <p:nvPicPr>
              <p:cNvPr id="57" name="Picture 56" descr="images (2).png"/>
              <p:cNvPicPr>
                <a:picLocks noChangeAspect="1"/>
              </p:cNvPicPr>
              <p:nvPr/>
            </p:nvPicPr>
            <p:blipFill>
              <a:blip r:embed="rId8"/>
              <a:stretch>
                <a:fillRect/>
              </a:stretch>
            </p:blipFill>
            <p:spPr>
              <a:xfrm>
                <a:off x="9430183" y="2078182"/>
                <a:ext cx="2410690" cy="2410690"/>
              </a:xfrm>
              <a:prstGeom prst="rect">
                <a:avLst/>
              </a:prstGeom>
            </p:spPr>
          </p:pic>
          <p:sp>
            <p:nvSpPr>
              <p:cNvPr id="58" name="TextBox 57"/>
              <p:cNvSpPr txBox="1"/>
              <p:nvPr/>
            </p:nvSpPr>
            <p:spPr>
              <a:xfrm>
                <a:off x="9637106" y="3106056"/>
                <a:ext cx="1969313" cy="1408203"/>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tạ</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60" name="Group 77"/>
            <p:cNvGrpSpPr/>
            <p:nvPr/>
          </p:nvGrpSpPr>
          <p:grpSpPr>
            <a:xfrm>
              <a:off x="10682123" y="1732295"/>
              <a:ext cx="905446" cy="777926"/>
              <a:chOff x="9430183" y="2078182"/>
              <a:chExt cx="2410690" cy="2436077"/>
            </a:xfrm>
          </p:grpSpPr>
          <p:pic>
            <p:nvPicPr>
              <p:cNvPr id="61" name="Picture 60" descr="images (2).png"/>
              <p:cNvPicPr>
                <a:picLocks noChangeAspect="1"/>
              </p:cNvPicPr>
              <p:nvPr/>
            </p:nvPicPr>
            <p:blipFill>
              <a:blip r:embed="rId8"/>
              <a:stretch>
                <a:fillRect/>
              </a:stretch>
            </p:blipFill>
            <p:spPr>
              <a:xfrm>
                <a:off x="9430183" y="2078182"/>
                <a:ext cx="2410690" cy="2410690"/>
              </a:xfrm>
              <a:prstGeom prst="rect">
                <a:avLst/>
              </a:prstGeom>
            </p:spPr>
          </p:pic>
          <p:sp>
            <p:nvSpPr>
              <p:cNvPr id="62" name="TextBox 61"/>
              <p:cNvSpPr txBox="1"/>
              <p:nvPr/>
            </p:nvSpPr>
            <p:spPr>
              <a:xfrm>
                <a:off x="9637106" y="3106056"/>
                <a:ext cx="1969313" cy="1408203"/>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tạ</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63" name="Group 77"/>
            <p:cNvGrpSpPr/>
            <p:nvPr/>
          </p:nvGrpSpPr>
          <p:grpSpPr>
            <a:xfrm>
              <a:off x="6156823" y="2537231"/>
              <a:ext cx="905446" cy="777926"/>
              <a:chOff x="9430183" y="2078182"/>
              <a:chExt cx="2410690" cy="2436077"/>
            </a:xfrm>
          </p:grpSpPr>
          <p:pic>
            <p:nvPicPr>
              <p:cNvPr id="64" name="Picture 63" descr="images (2).png"/>
              <p:cNvPicPr>
                <a:picLocks noChangeAspect="1"/>
              </p:cNvPicPr>
              <p:nvPr/>
            </p:nvPicPr>
            <p:blipFill>
              <a:blip r:embed="rId8"/>
              <a:stretch>
                <a:fillRect/>
              </a:stretch>
            </p:blipFill>
            <p:spPr>
              <a:xfrm>
                <a:off x="9430183" y="2078182"/>
                <a:ext cx="2410690" cy="2410690"/>
              </a:xfrm>
              <a:prstGeom prst="rect">
                <a:avLst/>
              </a:prstGeom>
            </p:spPr>
          </p:pic>
          <p:sp>
            <p:nvSpPr>
              <p:cNvPr id="65" name="TextBox 64"/>
              <p:cNvSpPr txBox="1"/>
              <p:nvPr/>
            </p:nvSpPr>
            <p:spPr>
              <a:xfrm>
                <a:off x="9637106" y="3106056"/>
                <a:ext cx="1969313" cy="1408203"/>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tạ</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66" name="Group 77"/>
            <p:cNvGrpSpPr/>
            <p:nvPr/>
          </p:nvGrpSpPr>
          <p:grpSpPr>
            <a:xfrm>
              <a:off x="7269683" y="2556310"/>
              <a:ext cx="905446" cy="777926"/>
              <a:chOff x="9430183" y="2078182"/>
              <a:chExt cx="2410690" cy="2436077"/>
            </a:xfrm>
          </p:grpSpPr>
          <p:pic>
            <p:nvPicPr>
              <p:cNvPr id="67" name="Picture 66" descr="images (2).png"/>
              <p:cNvPicPr>
                <a:picLocks noChangeAspect="1"/>
              </p:cNvPicPr>
              <p:nvPr/>
            </p:nvPicPr>
            <p:blipFill>
              <a:blip r:embed="rId8"/>
              <a:stretch>
                <a:fillRect/>
              </a:stretch>
            </p:blipFill>
            <p:spPr>
              <a:xfrm>
                <a:off x="9430183" y="2078182"/>
                <a:ext cx="2410690" cy="2410690"/>
              </a:xfrm>
              <a:prstGeom prst="rect">
                <a:avLst/>
              </a:prstGeom>
            </p:spPr>
          </p:pic>
          <p:sp>
            <p:nvSpPr>
              <p:cNvPr id="68" name="TextBox 67"/>
              <p:cNvSpPr txBox="1"/>
              <p:nvPr/>
            </p:nvSpPr>
            <p:spPr>
              <a:xfrm>
                <a:off x="9637106" y="3106056"/>
                <a:ext cx="1969313" cy="1408203"/>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tạ</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69" name="Group 77"/>
            <p:cNvGrpSpPr/>
            <p:nvPr/>
          </p:nvGrpSpPr>
          <p:grpSpPr>
            <a:xfrm>
              <a:off x="8400261" y="2536490"/>
              <a:ext cx="905446" cy="777926"/>
              <a:chOff x="9430183" y="2078182"/>
              <a:chExt cx="2410690" cy="2436077"/>
            </a:xfrm>
          </p:grpSpPr>
          <p:pic>
            <p:nvPicPr>
              <p:cNvPr id="70" name="Picture 69" descr="images (2).png"/>
              <p:cNvPicPr>
                <a:picLocks noChangeAspect="1"/>
              </p:cNvPicPr>
              <p:nvPr/>
            </p:nvPicPr>
            <p:blipFill>
              <a:blip r:embed="rId8"/>
              <a:stretch>
                <a:fillRect/>
              </a:stretch>
            </p:blipFill>
            <p:spPr>
              <a:xfrm>
                <a:off x="9430183" y="2078182"/>
                <a:ext cx="2410690" cy="2410690"/>
              </a:xfrm>
              <a:prstGeom prst="rect">
                <a:avLst/>
              </a:prstGeom>
            </p:spPr>
          </p:pic>
          <p:sp>
            <p:nvSpPr>
              <p:cNvPr id="71" name="TextBox 70"/>
              <p:cNvSpPr txBox="1"/>
              <p:nvPr/>
            </p:nvSpPr>
            <p:spPr>
              <a:xfrm>
                <a:off x="9637106" y="3106056"/>
                <a:ext cx="1969313" cy="1408203"/>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tạ</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72" name="Group 77"/>
            <p:cNvGrpSpPr/>
            <p:nvPr/>
          </p:nvGrpSpPr>
          <p:grpSpPr>
            <a:xfrm>
              <a:off x="9513121" y="2555569"/>
              <a:ext cx="905446" cy="777926"/>
              <a:chOff x="9430183" y="2078182"/>
              <a:chExt cx="2410690" cy="2436077"/>
            </a:xfrm>
          </p:grpSpPr>
          <p:pic>
            <p:nvPicPr>
              <p:cNvPr id="73" name="Picture 72" descr="images (2).png"/>
              <p:cNvPicPr>
                <a:picLocks noChangeAspect="1"/>
              </p:cNvPicPr>
              <p:nvPr/>
            </p:nvPicPr>
            <p:blipFill>
              <a:blip r:embed="rId8"/>
              <a:stretch>
                <a:fillRect/>
              </a:stretch>
            </p:blipFill>
            <p:spPr>
              <a:xfrm>
                <a:off x="9430183" y="2078182"/>
                <a:ext cx="2410690" cy="2410690"/>
              </a:xfrm>
              <a:prstGeom prst="rect">
                <a:avLst/>
              </a:prstGeom>
            </p:spPr>
          </p:pic>
          <p:sp>
            <p:nvSpPr>
              <p:cNvPr id="74" name="TextBox 73"/>
              <p:cNvSpPr txBox="1"/>
              <p:nvPr/>
            </p:nvSpPr>
            <p:spPr>
              <a:xfrm>
                <a:off x="9637106" y="3106056"/>
                <a:ext cx="1969313" cy="1408203"/>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tạ</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75" name="Group 77"/>
            <p:cNvGrpSpPr/>
            <p:nvPr/>
          </p:nvGrpSpPr>
          <p:grpSpPr>
            <a:xfrm>
              <a:off x="10676194" y="2555569"/>
              <a:ext cx="905446" cy="777926"/>
              <a:chOff x="9430183" y="2078182"/>
              <a:chExt cx="2410690" cy="2436077"/>
            </a:xfrm>
          </p:grpSpPr>
          <p:pic>
            <p:nvPicPr>
              <p:cNvPr id="76" name="Picture 75" descr="images (2).png"/>
              <p:cNvPicPr>
                <a:picLocks noChangeAspect="1"/>
              </p:cNvPicPr>
              <p:nvPr/>
            </p:nvPicPr>
            <p:blipFill>
              <a:blip r:embed="rId8"/>
              <a:stretch>
                <a:fillRect/>
              </a:stretch>
            </p:blipFill>
            <p:spPr>
              <a:xfrm>
                <a:off x="9430183" y="2078182"/>
                <a:ext cx="2410690" cy="2410690"/>
              </a:xfrm>
              <a:prstGeom prst="rect">
                <a:avLst/>
              </a:prstGeom>
            </p:spPr>
          </p:pic>
          <p:sp>
            <p:nvSpPr>
              <p:cNvPr id="77" name="TextBox 76"/>
              <p:cNvSpPr txBox="1"/>
              <p:nvPr/>
            </p:nvSpPr>
            <p:spPr>
              <a:xfrm>
                <a:off x="9637106" y="3106056"/>
                <a:ext cx="1969313" cy="1408203"/>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tạ</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sp>
        <p:nvSpPr>
          <p:cNvPr id="5" name="Rectangle 4"/>
          <p:cNvSpPr/>
          <p:nvPr/>
        </p:nvSpPr>
        <p:spPr>
          <a:xfrm>
            <a:off x="2587443" y="4961366"/>
            <a:ext cx="4257897" cy="1015663"/>
          </a:xfrm>
          <a:prstGeom prst="rect">
            <a:avLst/>
          </a:prstGeom>
          <a:noFill/>
        </p:spPr>
        <p:txBody>
          <a:bodyPr wrap="none" lIns="91440" tIns="45720" rIns="91440" bIns="45720">
            <a:spAutoFit/>
          </a:bodyPr>
          <a:lstStyle/>
          <a:p>
            <a:pPr algn="ctr"/>
            <a:r>
              <a:rPr lang="en-US" sz="60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1 </a:t>
            </a:r>
            <a:r>
              <a:rPr lang="en-US" sz="6000" b="1" cap="none" spc="0" dirty="0" err="1">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tấn</a:t>
            </a:r>
            <a:r>
              <a:rPr lang="en-US" sz="60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 = </a:t>
            </a:r>
            <a:r>
              <a:rPr lang="en-US" sz="6000" b="1" dirty="0">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a:t>
            </a:r>
            <a:r>
              <a:rPr lang="en-US" sz="6000" b="1" dirty="0" err="1">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a:t>
            </a:r>
            <a:endParaRPr lang="en-US" sz="6000" b="1" dirty="0">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2610166" y="5722402"/>
            <a:ext cx="4257897"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a:t>
            </a:r>
            <a:r>
              <a:rPr lang="en-US" sz="6000" b="1" dirty="0" err="1">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a:t>
            </a:r>
            <a:r>
              <a:rPr lang="en-US" sz="6000" b="1" dirty="0">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n-US" sz="60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1 </a:t>
            </a:r>
            <a:r>
              <a:rPr lang="en-US" sz="60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tấn</a:t>
            </a:r>
            <a:endParaRPr lang="en-US" sz="60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20318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29"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ppt_x</p:attrName>
                                        </p:attrNameLst>
                                      </p:cBhvr>
                                      <p:tavLst>
                                        <p:tav tm="0">
                                          <p:val>
                                            <p:strVal val="#ppt_x-.2"/>
                                          </p:val>
                                        </p:tav>
                                        <p:tav tm="100000">
                                          <p:val>
                                            <p:strVal val="#ppt_x"/>
                                          </p:val>
                                        </p:tav>
                                      </p:tavLst>
                                    </p:anim>
                                    <p:anim calcmode="lin" valueType="num">
                                      <p:cBhvr>
                                        <p:cTn id="21"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4"/>
                                        </p:tgtEl>
                                      </p:cBhvr>
                                    </p:animEffect>
                                  </p:childTnLst>
                                </p:cTn>
                              </p:par>
                            </p:childTnLst>
                          </p:cTn>
                        </p:par>
                        <p:par>
                          <p:cTn id="23" fill="hold">
                            <p:stCondLst>
                              <p:cond delay="1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41"/>
                                        </p:tgtEl>
                                        <p:attrNameLst>
                                          <p:attrName>style.visibility</p:attrName>
                                        </p:attrNameLst>
                                      </p:cBhvr>
                                      <p:to>
                                        <p:strVal val="visible"/>
                                      </p:to>
                                    </p:set>
                                    <p:anim calcmode="lin" valueType="num">
                                      <p:cBhvr>
                                        <p:cTn id="26" dur="10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27" dur="1000" fill="hold"/>
                                        <p:tgtEl>
                                          <p:spTgt spid="41"/>
                                        </p:tgtEl>
                                        <p:attrNameLst>
                                          <p:attrName>ppt_y</p:attrName>
                                        </p:attrNameLst>
                                      </p:cBhvr>
                                      <p:tavLst>
                                        <p:tav tm="0">
                                          <p:val>
                                            <p:strVal val="#ppt_y"/>
                                          </p:val>
                                        </p:tav>
                                        <p:tav tm="100000">
                                          <p:val>
                                            <p:strVal val="#ppt_y"/>
                                          </p:val>
                                        </p:tav>
                                      </p:tavLst>
                                    </p:anim>
                                    <p:anim calcmode="lin" valueType="num">
                                      <p:cBhvr>
                                        <p:cTn id="28" dur="10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29" dur="10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1000" tmFilter="0,0; .5, 1; 1, 1"/>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A_图片 3">
            <a:extLst>
              <a:ext uri="{FF2B5EF4-FFF2-40B4-BE49-F238E27FC236}">
                <a16:creationId xmlns:a16="http://schemas.microsoft.com/office/drawing/2014/main" id="{03DA4FBF-9158-4BE5-8878-BBCADDAAF2A5}"/>
              </a:ext>
            </a:extLst>
          </p:cNvPr>
          <p:cNvPicPr>
            <a:picLocks noChangeAspect="1"/>
          </p:cNvPicPr>
          <p:nvPr>
            <p:custDataLst>
              <p:tags r:id="rId1"/>
            </p:custDataLst>
          </p:nvPr>
        </p:nvPicPr>
        <p:blipFill rotWithShape="1">
          <a:blip r:embed="rId4"/>
          <a:srcRect t="24136"/>
          <a:stretch/>
        </p:blipFill>
        <p:spPr>
          <a:xfrm>
            <a:off x="-881143" y="-924121"/>
            <a:ext cx="13911343" cy="8706241"/>
          </a:xfrm>
          <a:prstGeom prst="rect">
            <a:avLst/>
          </a:prstGeom>
        </p:spPr>
      </p:pic>
      <p:sp>
        <p:nvSpPr>
          <p:cNvPr id="17" name="PA_文本框 33"/>
          <p:cNvSpPr txBox="1"/>
          <p:nvPr>
            <p:custDataLst>
              <p:tags r:id="rId2"/>
            </p:custDataLst>
          </p:nvPr>
        </p:nvSpPr>
        <p:spPr>
          <a:xfrm>
            <a:off x="2613250" y="4893620"/>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a:extLst>
              <a:ext uri="{C807C97D-BFC1-408E-A445-0C87EB9F89A2}">
                <ask:lineSketchStyleProps xmlns:ask="http://schemas.microsoft.com/office/drawing/2018/sketchyshapes" sd="874966754">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zh-CN" altLang="en-US"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p:txBody>
      </p:sp>
      <p:pic>
        <p:nvPicPr>
          <p:cNvPr id="14" name="图片 3">
            <a:extLst>
              <a:ext uri="{FF2B5EF4-FFF2-40B4-BE49-F238E27FC236}">
                <a16:creationId xmlns:a16="http://schemas.microsoft.com/office/drawing/2014/main" id="{FB184BBA-1886-4F2E-A652-FCBEA641C1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9190" y="4791620"/>
            <a:ext cx="1062045" cy="685689"/>
          </a:xfrm>
          <a:prstGeom prst="rect">
            <a:avLst/>
          </a:prstGeom>
        </p:spPr>
      </p:pic>
      <p:pic>
        <p:nvPicPr>
          <p:cNvPr id="1026" name="Picture 2" descr="BALANCE Vector Icons free download in SVG, PNG Format"/>
          <p:cNvPicPr>
            <a:picLocks noChangeAspect="1" noChangeArrowheads="1"/>
          </p:cNvPicPr>
          <p:nvPr/>
        </p:nvPicPr>
        <p:blipFill rotWithShape="1">
          <a:blip r:embed="rId6">
            <a:extLst>
              <a:ext uri="{28A0092B-C50C-407E-A947-70E740481C1C}">
                <a14:useLocalDpi xmlns:a14="http://schemas.microsoft.com/office/drawing/2010/main" val="0"/>
              </a:ext>
            </a:extLst>
          </a:blip>
          <a:srcRect t="34436"/>
          <a:stretch/>
        </p:blipFill>
        <p:spPr bwMode="auto">
          <a:xfrm>
            <a:off x="1551576" y="3001291"/>
            <a:ext cx="8838183" cy="179032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images (3).png"/>
          <p:cNvPicPr>
            <a:picLocks noChangeAspect="1"/>
          </p:cNvPicPr>
          <p:nvPr/>
        </p:nvPicPr>
        <p:blipFill>
          <a:blip r:embed="rId7"/>
          <a:stretch>
            <a:fillRect/>
          </a:stretch>
        </p:blipFill>
        <p:spPr>
          <a:xfrm>
            <a:off x="1673956" y="392906"/>
            <a:ext cx="2602489" cy="2602489"/>
          </a:xfrm>
          <a:prstGeom prst="rect">
            <a:avLst/>
          </a:prstGeom>
        </p:spPr>
      </p:pic>
      <p:sp>
        <p:nvSpPr>
          <p:cNvPr id="44" name="Rectangle 43"/>
          <p:cNvSpPr/>
          <p:nvPr/>
        </p:nvSpPr>
        <p:spPr>
          <a:xfrm>
            <a:off x="1805841" y="1470216"/>
            <a:ext cx="2338718" cy="1323439"/>
          </a:xfrm>
          <a:prstGeom prst="rect">
            <a:avLst/>
          </a:prstGeom>
          <a:noFill/>
        </p:spPr>
        <p:txBody>
          <a:bodyPr wrap="none" lIns="91440" tIns="45720" rIns="91440" bIns="45720">
            <a:spAutoFit/>
          </a:bodyPr>
          <a:lstStyle/>
          <a:p>
            <a:pPr algn="ctr"/>
            <a:r>
              <a:rPr lang="en-US" sz="8000" b="1" cap="none" spc="0" dirty="0">
                <a:ln w="6600">
                  <a:solidFill>
                    <a:schemeClr val="accent2"/>
                  </a:solidFill>
                  <a:prstDash val="solid"/>
                </a:ln>
                <a:solidFill>
                  <a:srgbClr val="FFFFFF"/>
                </a:solidFill>
                <a:effectLst>
                  <a:outerShdw dist="38100" dir="2700000" algn="tl" rotWithShape="0">
                    <a:schemeClr val="accent2"/>
                  </a:outerShdw>
                </a:effectLst>
              </a:rPr>
              <a:t>1 </a:t>
            </a:r>
            <a:r>
              <a:rPr lang="en-US" sz="8000" b="1" cap="none" spc="0" dirty="0" err="1">
                <a:ln w="6600">
                  <a:solidFill>
                    <a:schemeClr val="accent2"/>
                  </a:solidFill>
                  <a:prstDash val="solid"/>
                </a:ln>
                <a:solidFill>
                  <a:srgbClr val="FFFFFF"/>
                </a:solidFill>
                <a:effectLst>
                  <a:outerShdw dist="38100" dir="2700000" algn="tl" rotWithShape="0">
                    <a:schemeClr val="accent2"/>
                  </a:outerShdw>
                </a:effectLst>
              </a:rPr>
              <a:t>tấn</a:t>
            </a:r>
            <a:endParaRPr lang="en-US" sz="8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nvGrpSpPr>
          <p:cNvPr id="7" name="Group 6"/>
          <p:cNvGrpSpPr/>
          <p:nvPr/>
        </p:nvGrpSpPr>
        <p:grpSpPr>
          <a:xfrm>
            <a:off x="3510000" y="4847453"/>
            <a:ext cx="4621779" cy="1909619"/>
            <a:chOff x="3443899" y="5266094"/>
            <a:chExt cx="4621779" cy="1909619"/>
          </a:xfrm>
        </p:grpSpPr>
        <p:sp>
          <p:nvSpPr>
            <p:cNvPr id="5" name="Rectangle 4"/>
            <p:cNvSpPr/>
            <p:nvPr/>
          </p:nvSpPr>
          <p:spPr>
            <a:xfrm>
              <a:off x="3443899" y="5266094"/>
              <a:ext cx="4621779" cy="1015663"/>
            </a:xfrm>
            <a:prstGeom prst="rect">
              <a:avLst/>
            </a:prstGeom>
            <a:noFill/>
          </p:spPr>
          <p:txBody>
            <a:bodyPr wrap="none" lIns="91440" tIns="45720" rIns="91440" bIns="45720">
              <a:spAutoFit/>
            </a:bodyPr>
            <a:lstStyle/>
            <a:p>
              <a:pPr algn="ctr"/>
              <a:r>
                <a:rPr lang="en-US" sz="60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1 </a:t>
              </a:r>
              <a:r>
                <a:rPr lang="en-US" sz="6000" b="1" cap="none" spc="0" dirty="0" err="1">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tấn</a:t>
              </a:r>
              <a:r>
                <a:rPr lang="en-US" sz="60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 = </a:t>
              </a:r>
              <a:r>
                <a:rPr lang="en-US" sz="6000" b="1" cap="none" spc="0" dirty="0">
                  <a:ln w="22225">
                    <a:solidFill>
                      <a:srgbClr val="00B0F0"/>
                    </a:solidFill>
                    <a:prstDash val="solid"/>
                  </a:ln>
                  <a:solidFill>
                    <a:srgbClr val="00B0F0"/>
                  </a:solidFill>
                  <a:effectLst/>
                  <a:latin typeface="Times New Roman" panose="02020603050405020304" pitchFamily="18" charset="0"/>
                  <a:cs typeface="Times New Roman" panose="02020603050405020304" pitchFamily="18" charset="0"/>
                </a:rPr>
                <a:t>…. kg</a:t>
              </a:r>
            </a:p>
          </p:txBody>
        </p:sp>
        <p:sp>
          <p:nvSpPr>
            <p:cNvPr id="6" name="Rectangle 5"/>
            <p:cNvSpPr/>
            <p:nvPr/>
          </p:nvSpPr>
          <p:spPr>
            <a:xfrm>
              <a:off x="3540080" y="6160050"/>
              <a:ext cx="4429418"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a:ln>
                    <a:solidFill>
                      <a:srgbClr val="00B0F0"/>
                    </a:solidFill>
                  </a:ln>
                  <a:solidFill>
                    <a:srgbClr val="00B0F0"/>
                  </a:solidFill>
                  <a:latin typeface="Times New Roman" panose="02020603050405020304" pitchFamily="18" charset="0"/>
                  <a:cs typeface="Times New Roman" panose="02020603050405020304" pitchFamily="18" charset="0"/>
                </a:rPr>
                <a:t>… kg</a:t>
              </a:r>
              <a:r>
                <a:rPr lang="en-US" sz="6000" b="1" cap="none" spc="0" dirty="0">
                  <a:ln>
                    <a:solidFill>
                      <a:srgbClr val="00B0F0"/>
                    </a:solidFill>
                  </a:ln>
                  <a:solidFill>
                    <a:srgbClr val="00B0F0"/>
                  </a:solidFill>
                  <a:effectLst/>
                  <a:latin typeface="Times New Roman" panose="02020603050405020304" pitchFamily="18" charset="0"/>
                  <a:cs typeface="Times New Roman" panose="02020603050405020304" pitchFamily="18" charset="0"/>
                </a:rPr>
                <a:t> = </a:t>
              </a:r>
              <a:r>
                <a:rPr lang="en-US" sz="6000" b="1" cap="none" spc="0" dirty="0">
                  <a:ln>
                    <a:solidFill>
                      <a:srgbClr val="FF0000"/>
                    </a:solidFill>
                  </a:ln>
                  <a:solidFill>
                    <a:srgbClr val="FF0000"/>
                  </a:solidFill>
                  <a:effectLst/>
                  <a:latin typeface="Times New Roman" panose="02020603050405020304" pitchFamily="18" charset="0"/>
                  <a:cs typeface="Times New Roman" panose="02020603050405020304" pitchFamily="18" charset="0"/>
                </a:rPr>
                <a:t>1 </a:t>
              </a:r>
              <a:r>
                <a:rPr lang="en-US" sz="6000" b="1" cap="none" spc="0" dirty="0" err="1">
                  <a:ln>
                    <a:solidFill>
                      <a:srgbClr val="FF0000"/>
                    </a:solidFill>
                  </a:ln>
                  <a:solidFill>
                    <a:srgbClr val="FF0000"/>
                  </a:solidFill>
                  <a:effectLst/>
                  <a:latin typeface="Times New Roman" panose="02020603050405020304" pitchFamily="18" charset="0"/>
                  <a:cs typeface="Times New Roman" panose="02020603050405020304" pitchFamily="18" charset="0"/>
                </a:rPr>
                <a:t>tấn</a:t>
              </a:r>
              <a:endParaRPr lang="en-US" sz="6000" b="1" cap="none" spc="0" dirty="0">
                <a:ln>
                  <a:solidFill>
                    <a:srgbClr val="FF0000"/>
                  </a:solidFill>
                </a:ln>
                <a:solidFill>
                  <a:srgbClr val="FF0000"/>
                </a:solidFill>
                <a:effectLst/>
                <a:latin typeface="Times New Roman" panose="02020603050405020304" pitchFamily="18" charset="0"/>
                <a:cs typeface="Times New Roman" panose="02020603050405020304" pitchFamily="18" charset="0"/>
              </a:endParaRPr>
            </a:p>
          </p:txBody>
        </p:sp>
      </p:grpSp>
      <p:pic>
        <p:nvPicPr>
          <p:cNvPr id="43" name="Picture 42" descr="images.png"/>
          <p:cNvPicPr>
            <a:picLocks noChangeAspect="1"/>
          </p:cNvPicPr>
          <p:nvPr/>
        </p:nvPicPr>
        <p:blipFill>
          <a:blip r:embed="rId8"/>
          <a:stretch>
            <a:fillRect/>
          </a:stretch>
        </p:blipFill>
        <p:spPr>
          <a:xfrm>
            <a:off x="7599951" y="340950"/>
            <a:ext cx="2706399" cy="2706399"/>
          </a:xfrm>
          <a:prstGeom prst="rect">
            <a:avLst/>
          </a:prstGeom>
        </p:spPr>
      </p:pic>
      <p:sp>
        <p:nvSpPr>
          <p:cNvPr id="2" name="Rectangle 1"/>
          <p:cNvSpPr/>
          <p:nvPr/>
        </p:nvSpPr>
        <p:spPr>
          <a:xfrm>
            <a:off x="8141767" y="1724131"/>
            <a:ext cx="505267"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a:t>
            </a:r>
          </a:p>
        </p:txBody>
      </p:sp>
      <p:grpSp>
        <p:nvGrpSpPr>
          <p:cNvPr id="3" name="Group 2"/>
          <p:cNvGrpSpPr/>
          <p:nvPr/>
        </p:nvGrpSpPr>
        <p:grpSpPr>
          <a:xfrm>
            <a:off x="2869004" y="4834789"/>
            <a:ext cx="5826426" cy="1923793"/>
            <a:chOff x="7039963" y="4450269"/>
            <a:chExt cx="5826426" cy="1923793"/>
          </a:xfrm>
        </p:grpSpPr>
        <p:sp>
          <p:nvSpPr>
            <p:cNvPr id="78" name="Rectangle 77"/>
            <p:cNvSpPr/>
            <p:nvPr/>
          </p:nvSpPr>
          <p:spPr>
            <a:xfrm>
              <a:off x="7667529" y="4450269"/>
              <a:ext cx="5198860" cy="1015663"/>
            </a:xfrm>
            <a:prstGeom prst="rect">
              <a:avLst/>
            </a:prstGeom>
            <a:noFill/>
          </p:spPr>
          <p:txBody>
            <a:bodyPr wrap="none" lIns="91440" tIns="45720" rIns="91440" bIns="45720">
              <a:spAutoFit/>
            </a:bodyPr>
            <a:lstStyle/>
            <a:p>
              <a:pPr algn="ctr"/>
              <a:r>
                <a:rPr lang="en-US" sz="60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1 </a:t>
              </a:r>
              <a:r>
                <a:rPr lang="en-US" sz="6000" b="1" cap="none" spc="0" dirty="0" err="1">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tấn</a:t>
              </a:r>
              <a:r>
                <a:rPr lang="en-US" sz="60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 = </a:t>
              </a:r>
              <a:r>
                <a:rPr lang="en-US" sz="6000" b="1" cap="none" spc="0" dirty="0">
                  <a:ln w="22225">
                    <a:solidFill>
                      <a:srgbClr val="00B0F0"/>
                    </a:solidFill>
                    <a:prstDash val="solid"/>
                  </a:ln>
                  <a:solidFill>
                    <a:srgbClr val="00B0F0"/>
                  </a:solidFill>
                  <a:effectLst/>
                  <a:latin typeface="Times New Roman" panose="02020603050405020304" pitchFamily="18" charset="0"/>
                  <a:cs typeface="Times New Roman" panose="02020603050405020304" pitchFamily="18" charset="0"/>
                </a:rPr>
                <a:t>1000 kg</a:t>
              </a:r>
            </a:p>
          </p:txBody>
        </p:sp>
        <p:sp>
          <p:nvSpPr>
            <p:cNvPr id="79" name="Rectangle 78"/>
            <p:cNvSpPr/>
            <p:nvPr/>
          </p:nvSpPr>
          <p:spPr>
            <a:xfrm>
              <a:off x="7039963" y="5358399"/>
              <a:ext cx="5198860"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a:ln>
                    <a:solidFill>
                      <a:srgbClr val="00B0F0"/>
                    </a:solidFill>
                  </a:ln>
                  <a:solidFill>
                    <a:srgbClr val="00B0F0"/>
                  </a:solidFill>
                  <a:latin typeface="Times New Roman" panose="02020603050405020304" pitchFamily="18" charset="0"/>
                  <a:cs typeface="Times New Roman" panose="02020603050405020304" pitchFamily="18" charset="0"/>
                </a:rPr>
                <a:t>1000 kg</a:t>
              </a:r>
              <a:r>
                <a:rPr lang="en-US" sz="6000" b="1" cap="none" spc="0" dirty="0">
                  <a:ln>
                    <a:solidFill>
                      <a:srgbClr val="00B0F0"/>
                    </a:solidFill>
                  </a:ln>
                  <a:solidFill>
                    <a:srgbClr val="00B0F0"/>
                  </a:solidFill>
                  <a:effectLst/>
                  <a:latin typeface="Times New Roman" panose="02020603050405020304" pitchFamily="18" charset="0"/>
                  <a:cs typeface="Times New Roman" panose="02020603050405020304" pitchFamily="18" charset="0"/>
                </a:rPr>
                <a:t> = </a:t>
              </a:r>
              <a:r>
                <a:rPr lang="en-US" sz="6000" b="1" cap="none" spc="0" dirty="0">
                  <a:ln>
                    <a:solidFill>
                      <a:srgbClr val="FF0000"/>
                    </a:solidFill>
                  </a:ln>
                  <a:solidFill>
                    <a:srgbClr val="FF0000"/>
                  </a:solidFill>
                  <a:effectLst/>
                  <a:latin typeface="Times New Roman" panose="02020603050405020304" pitchFamily="18" charset="0"/>
                  <a:cs typeface="Times New Roman" panose="02020603050405020304" pitchFamily="18" charset="0"/>
                </a:rPr>
                <a:t>1 </a:t>
              </a:r>
              <a:r>
                <a:rPr lang="en-US" sz="6000" b="1" cap="none" spc="0" dirty="0" err="1">
                  <a:ln>
                    <a:solidFill>
                      <a:srgbClr val="FF0000"/>
                    </a:solidFill>
                  </a:ln>
                  <a:solidFill>
                    <a:srgbClr val="FF0000"/>
                  </a:solidFill>
                  <a:effectLst/>
                  <a:latin typeface="Times New Roman" panose="02020603050405020304" pitchFamily="18" charset="0"/>
                  <a:cs typeface="Times New Roman" panose="02020603050405020304" pitchFamily="18" charset="0"/>
                </a:rPr>
                <a:t>tấn</a:t>
              </a:r>
              <a:endParaRPr lang="en-US" sz="6000" b="1" cap="none" spc="0" dirty="0">
                <a:ln>
                  <a:solidFill>
                    <a:srgbClr val="FF0000"/>
                  </a:solidFill>
                </a:ln>
                <a:solidFill>
                  <a:srgbClr val="FF0000"/>
                </a:solidFill>
                <a:effectLst/>
                <a:latin typeface="Times New Roman" panose="02020603050405020304" pitchFamily="18" charset="0"/>
                <a:cs typeface="Times New Roman" panose="02020603050405020304" pitchFamily="18" charset="0"/>
              </a:endParaRPr>
            </a:p>
          </p:txBody>
        </p:sp>
      </p:grpSp>
      <p:sp>
        <p:nvSpPr>
          <p:cNvPr id="80" name="Rectangle 79"/>
          <p:cNvSpPr/>
          <p:nvPr/>
        </p:nvSpPr>
        <p:spPr>
          <a:xfrm>
            <a:off x="9237662" y="1659688"/>
            <a:ext cx="84510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kg</a:t>
            </a:r>
          </a:p>
        </p:txBody>
      </p:sp>
      <p:sp>
        <p:nvSpPr>
          <p:cNvPr id="81" name="Rectangle 80"/>
          <p:cNvSpPr/>
          <p:nvPr/>
        </p:nvSpPr>
        <p:spPr>
          <a:xfrm>
            <a:off x="7750646" y="1654046"/>
            <a:ext cx="1588897"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1000</a:t>
            </a:r>
          </a:p>
        </p:txBody>
      </p:sp>
    </p:spTree>
    <p:extLst>
      <p:ext uri="{BB962C8B-B14F-4D97-AF65-F5344CB8AC3E}">
        <p14:creationId xmlns:p14="http://schemas.microsoft.com/office/powerpoint/2010/main" val="5678617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4" presetClass="entr" presetSubtype="1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randombar(horizontal)">
                                      <p:cBhvr>
                                        <p:cTn id="10" dur="500"/>
                                        <p:tgtEl>
                                          <p:spTgt spid="8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29"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ppt_x</p:attrName>
                                        </p:attrNameLst>
                                      </p:cBhvr>
                                      <p:tavLst>
                                        <p:tav tm="0">
                                          <p:val>
                                            <p:strVal val="#ppt_x-.2"/>
                                          </p:val>
                                        </p:tav>
                                        <p:tav tm="100000">
                                          <p:val>
                                            <p:strVal val="#ppt_x"/>
                                          </p:val>
                                        </p:tav>
                                      </p:tavLst>
                                    </p:anim>
                                    <p:anim calcmode="lin" valueType="num">
                                      <p:cBhvr>
                                        <p:cTn id="19"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4"/>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1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8" dur="1000" fill="hold"/>
                                        <p:tgtEl>
                                          <p:spTgt spid="17"/>
                                        </p:tgtEl>
                                        <p:attrNameLst>
                                          <p:attrName>ppt_y</p:attrName>
                                        </p:attrNameLst>
                                      </p:cBhvr>
                                      <p:tavLst>
                                        <p:tav tm="0">
                                          <p:val>
                                            <p:strVal val="#ppt_y"/>
                                          </p:val>
                                        </p:tav>
                                        <p:tav tm="100000">
                                          <p:val>
                                            <p:strVal val="#ppt_y"/>
                                          </p:val>
                                        </p:tav>
                                      </p:tavLst>
                                    </p:anim>
                                    <p:anim calcmode="lin" valueType="num">
                                      <p:cBhvr>
                                        <p:cTn id="29" dur="10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0" dur="10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10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Phim hoạt hình chiếc xe tải - Màu xanh xe tải lớn png tải về - Miễn phí  trong suốt Màu Xanh png Tải về."/>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7424" l="0" r="100000"/>
                    </a14:imgEffect>
                  </a14:imgLayer>
                </a14:imgProps>
              </a:ext>
              <a:ext uri="{28A0092B-C50C-407E-A947-70E740481C1C}">
                <a14:useLocalDpi xmlns:a14="http://schemas.microsoft.com/office/drawing/2010/main" val="0"/>
              </a:ext>
            </a:extLst>
          </a:blip>
          <a:srcRect/>
          <a:stretch>
            <a:fillRect/>
          </a:stretch>
        </p:blipFill>
        <p:spPr bwMode="auto">
          <a:xfrm>
            <a:off x="4411662" y="1581150"/>
            <a:ext cx="5314517" cy="38973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0230" y="232516"/>
            <a:ext cx="2389839" cy="2176461"/>
          </a:xfrm>
          <a:prstGeom prst="rect">
            <a:avLst/>
          </a:prstGeom>
        </p:spPr>
      </p:pic>
      <p:grpSp>
        <p:nvGrpSpPr>
          <p:cNvPr id="7" name="Group 6"/>
          <p:cNvGrpSpPr/>
          <p:nvPr/>
        </p:nvGrpSpPr>
        <p:grpSpPr>
          <a:xfrm>
            <a:off x="2702960" y="1581150"/>
            <a:ext cx="2669140" cy="3692208"/>
            <a:chOff x="5120967" y="2579817"/>
            <a:chExt cx="2518974" cy="2980786"/>
          </a:xfrm>
        </p:grpSpPr>
        <p:pic>
          <p:nvPicPr>
            <p:cNvPr id="8" name="Picture 4" descr="con voi từ vựng tiếng anh - Ocnhoi.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0967" y="2579817"/>
              <a:ext cx="2518974" cy="298078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973369" y="5087024"/>
              <a:ext cx="666572" cy="452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488" y="334662"/>
            <a:ext cx="3448957" cy="1972167"/>
          </a:xfrm>
          <a:prstGeom prst="rect">
            <a:avLst/>
          </a:prstGeom>
        </p:spPr>
      </p:pic>
      <p:sp>
        <p:nvSpPr>
          <p:cNvPr id="11" name="Rectangle 10"/>
          <p:cNvSpPr/>
          <p:nvPr/>
        </p:nvSpPr>
        <p:spPr>
          <a:xfrm>
            <a:off x="1029143" y="568320"/>
            <a:ext cx="2417650" cy="1200329"/>
          </a:xfrm>
          <a:prstGeom prst="rect">
            <a:avLst/>
          </a:prstGeom>
          <a:noFill/>
        </p:spPr>
        <p:txBody>
          <a:bodyPr wrap="none" lIns="91440" tIns="45720" rIns="91440" bIns="45720">
            <a:spAutoFit/>
          </a:bodyPr>
          <a:lstStyle/>
          <a:p>
            <a:pPr algn="ctr"/>
            <a:r>
              <a:rPr lang="en-US" sz="7200" b="1" dirty="0" err="1">
                <a:ln w="22225">
                  <a:solidFill>
                    <a:schemeClr val="accent2"/>
                  </a:solidFill>
                  <a:prstDash val="solid"/>
                </a:ln>
                <a:solidFill>
                  <a:schemeClr val="accent2">
                    <a:lumMod val="40000"/>
                    <a:lumOff val="60000"/>
                  </a:schemeClr>
                </a:solidFill>
                <a:latin typeface="UTM Aristote" panose="02040603050506020204" pitchFamily="18" charset="0"/>
              </a:rPr>
              <a:t>Tấn</a:t>
            </a:r>
            <a:endParaRPr lang="en-US" sz="7200" b="1" cap="none" spc="0" dirty="0">
              <a:ln w="22225">
                <a:solidFill>
                  <a:schemeClr val="accent2"/>
                </a:solidFill>
                <a:prstDash val="solid"/>
              </a:ln>
              <a:solidFill>
                <a:schemeClr val="accent2">
                  <a:lumMod val="40000"/>
                  <a:lumOff val="60000"/>
                </a:schemeClr>
              </a:solidFill>
              <a:effectLst/>
              <a:latin typeface="UTM Aristote" panose="02040603050506020204" pitchFamily="18" charset="0"/>
            </a:endParaRPr>
          </a:p>
        </p:txBody>
      </p:sp>
    </p:spTree>
    <p:extLst>
      <p:ext uri="{BB962C8B-B14F-4D97-AF65-F5344CB8AC3E}">
        <p14:creationId xmlns:p14="http://schemas.microsoft.com/office/powerpoint/2010/main" val="23155594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2000"/>
                                        <p:tgtEl>
                                          <p:spTgt spid="2054"/>
                                        </p:tgtEl>
                                      </p:cBhvr>
                                    </p:animEffect>
                                    <p:anim calcmode="lin" valueType="num">
                                      <p:cBhvr>
                                        <p:cTn id="13" dur="2000" fill="hold"/>
                                        <p:tgtEl>
                                          <p:spTgt spid="2054"/>
                                        </p:tgtEl>
                                        <p:attrNameLst>
                                          <p:attrName>ppt_w</p:attrName>
                                        </p:attrNameLst>
                                      </p:cBhvr>
                                      <p:tavLst>
                                        <p:tav tm="0" fmla="#ppt_w*sin(2.5*pi*$)">
                                          <p:val>
                                            <p:fltVal val="0"/>
                                          </p:val>
                                        </p:tav>
                                        <p:tav tm="100000">
                                          <p:val>
                                            <p:fltVal val="1"/>
                                          </p:val>
                                        </p:tav>
                                      </p:tavLst>
                                    </p:anim>
                                    <p:anim calcmode="lin" valueType="num">
                                      <p:cBhvr>
                                        <p:cTn id="14" dur="2000" fill="hold"/>
                                        <p:tgtEl>
                                          <p:spTgt spid="2054"/>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4" presetClass="entr" presetSubtype="1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par>
                          <p:cTn id="19" fill="hold">
                            <p:stCondLst>
                              <p:cond delay="2500"/>
                            </p:stCondLst>
                            <p:childTnLst>
                              <p:par>
                                <p:cTn id="20" presetID="14" presetClass="entr" presetSubtype="1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_图片 2" descr="图片包含 室内, 墙壁&#10;&#10;已生成高可信度的说明">
            <a:extLst>
              <a:ext uri="{FF2B5EF4-FFF2-40B4-BE49-F238E27FC236}">
                <a16:creationId xmlns:a16="http://schemas.microsoft.com/office/drawing/2014/main" id="{D20C5FBF-F11C-4CB3-BA28-D43A53748950}"/>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t="24688"/>
          <a:stretch/>
        </p:blipFill>
        <p:spPr>
          <a:xfrm>
            <a:off x="-1652530" y="-121697"/>
            <a:ext cx="14288876" cy="7641058"/>
          </a:xfrm>
          <a:prstGeom prst="rect">
            <a:avLst/>
          </a:prstGeom>
        </p:spPr>
      </p:pic>
      <p:sp>
        <p:nvSpPr>
          <p:cNvPr id="19" name="Rectangle 18"/>
          <p:cNvSpPr/>
          <p:nvPr/>
        </p:nvSpPr>
        <p:spPr>
          <a:xfrm>
            <a:off x="5626910" y="142075"/>
            <a:ext cx="155311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u="sng" dirty="0" err="1">
                <a:ln/>
                <a:solidFill>
                  <a:schemeClr val="accent3"/>
                </a:solidFill>
              </a:rPr>
              <a:t>Toán</a:t>
            </a:r>
            <a:endParaRPr lang="en-US" sz="5400" b="1" u="sng" dirty="0">
              <a:ln/>
              <a:solidFill>
                <a:schemeClr val="accent3"/>
              </a:solidFill>
            </a:endParaRPr>
          </a:p>
        </p:txBody>
      </p:sp>
      <p:pic>
        <p:nvPicPr>
          <p:cNvPr id="21" name="图片 12">
            <a:extLst>
              <a:ext uri="{FF2B5EF4-FFF2-40B4-BE49-F238E27FC236}">
                <a16:creationId xmlns:a16="http://schemas.microsoft.com/office/drawing/2014/main" id="{CDF9613D-7751-454F-A5F1-E010F8A0BF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332" y="1189986"/>
            <a:ext cx="9921151" cy="6238388"/>
          </a:xfrm>
          <a:prstGeom prst="rect">
            <a:avLst/>
          </a:prstGeom>
        </p:spPr>
      </p:pic>
      <p:sp>
        <p:nvSpPr>
          <p:cNvPr id="22" name="Rectangle 21"/>
          <p:cNvSpPr/>
          <p:nvPr/>
        </p:nvSpPr>
        <p:spPr>
          <a:xfrm>
            <a:off x="4245116" y="873579"/>
            <a:ext cx="3990195" cy="1015663"/>
          </a:xfrm>
          <a:prstGeom prst="rect">
            <a:avLst/>
          </a:prstGeom>
          <a:noFill/>
        </p:spPr>
        <p:txBody>
          <a:bodyPr wrap="none" lIns="91440" tIns="45720" rIns="91440" bIns="45720">
            <a:spAutoFit/>
          </a:bodyPr>
          <a:lstStyle/>
          <a:p>
            <a:pPr algn="ctr"/>
            <a:r>
              <a:rPr lang="en-US" sz="60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Yến</a:t>
            </a:r>
            <a:r>
              <a:rPr lang="en-US" sz="6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60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tạ</a:t>
            </a:r>
            <a:r>
              <a:rPr lang="en-US" sz="6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60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tấn</a:t>
            </a:r>
            <a:endParaRPr lang="en-US" sz="6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5244" y="603740"/>
            <a:ext cx="2428699" cy="4158639"/>
          </a:xfrm>
          <a:prstGeom prst="rect">
            <a:avLst/>
          </a:prstGeom>
        </p:spPr>
      </p:pic>
      <p:pic>
        <p:nvPicPr>
          <p:cNvPr id="23" name="图片 3">
            <a:extLst>
              <a:ext uri="{FF2B5EF4-FFF2-40B4-BE49-F238E27FC236}">
                <a16:creationId xmlns:a16="http://schemas.microsoft.com/office/drawing/2014/main" id="{FB184BBA-1886-4F2E-A652-FCBEA641C1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9788" y="4891085"/>
            <a:ext cx="736885" cy="475756"/>
          </a:xfrm>
          <a:prstGeom prst="rect">
            <a:avLst/>
          </a:prstGeom>
        </p:spPr>
      </p:pic>
      <p:sp>
        <p:nvSpPr>
          <p:cNvPr id="24" name="Rectangle 23"/>
          <p:cNvSpPr/>
          <p:nvPr/>
        </p:nvSpPr>
        <p:spPr>
          <a:xfrm>
            <a:off x="3499597" y="2749100"/>
            <a:ext cx="3454792" cy="707886"/>
          </a:xfrm>
          <a:prstGeom prst="rect">
            <a:avLst/>
          </a:prstGeom>
        </p:spPr>
        <p:txBody>
          <a:bodyPr wrap="none">
            <a:spAutoFit/>
          </a:bodyPr>
          <a:lstStyle/>
          <a:p>
            <a:pPr algn="ctr"/>
            <a:r>
              <a:rPr lang="en-US" sz="4000" b="1" dirty="0">
                <a:latin typeface="Times New Roman" panose="02020603050405020304" pitchFamily="18" charset="0"/>
                <a:cs typeface="Times New Roman" panose="02020603050405020304" pitchFamily="18" charset="0"/>
              </a:rPr>
              <a:t>1 </a:t>
            </a:r>
            <a:r>
              <a:rPr lang="en-US" sz="4000" b="1" dirty="0" err="1">
                <a:solidFill>
                  <a:srgbClr val="FF0000"/>
                </a:solidFill>
                <a:latin typeface="Times New Roman" panose="02020603050405020304" pitchFamily="18" charset="0"/>
                <a:cs typeface="Times New Roman" panose="02020603050405020304" pitchFamily="18" charset="0"/>
              </a:rPr>
              <a:t>yến</a:t>
            </a:r>
            <a:r>
              <a:rPr lang="en-US" sz="4000" b="1" dirty="0">
                <a:latin typeface="Times New Roman" panose="02020603050405020304" pitchFamily="18" charset="0"/>
                <a:cs typeface="Times New Roman" panose="02020603050405020304" pitchFamily="18" charset="0"/>
              </a:rPr>
              <a:t> =         kg</a:t>
            </a:r>
          </a:p>
        </p:txBody>
      </p:sp>
      <p:sp>
        <p:nvSpPr>
          <p:cNvPr id="25" name="Rectangle 24"/>
          <p:cNvSpPr/>
          <p:nvPr/>
        </p:nvSpPr>
        <p:spPr>
          <a:xfrm>
            <a:off x="3499597" y="3310403"/>
            <a:ext cx="3725700" cy="707886"/>
          </a:xfrm>
          <a:prstGeom prst="rect">
            <a:avLst/>
          </a:prstGeom>
        </p:spPr>
        <p:txBody>
          <a:bodyPr wrap="none">
            <a:spAutoFit/>
          </a:bodyPr>
          <a:lstStyle/>
          <a:p>
            <a:pPr algn="ctr"/>
            <a:r>
              <a:rPr lang="en-US" sz="4000" b="1" dirty="0">
                <a:latin typeface="Times New Roman" panose="02020603050405020304" pitchFamily="18" charset="0"/>
                <a:cs typeface="Times New Roman" panose="02020603050405020304" pitchFamily="18" charset="0"/>
              </a:rPr>
              <a:t>1 </a:t>
            </a:r>
            <a:r>
              <a:rPr lang="en-US" sz="4000" b="1" dirty="0" err="1">
                <a:solidFill>
                  <a:srgbClr val="FF0000"/>
                </a:solidFill>
                <a:latin typeface="Times New Roman" panose="02020603050405020304" pitchFamily="18" charset="0"/>
                <a:cs typeface="Times New Roman" panose="02020603050405020304" pitchFamily="18" charset="0"/>
              </a:rPr>
              <a:t>tạ</a:t>
            </a:r>
            <a:r>
              <a:rPr lang="en-US" sz="4000" b="1" dirty="0">
                <a:latin typeface="Times New Roman" panose="02020603050405020304" pitchFamily="18" charset="0"/>
                <a:cs typeface="Times New Roman" panose="02020603050405020304" pitchFamily="18" charset="0"/>
              </a:rPr>
              <a:t>    =         </a:t>
            </a:r>
            <a:r>
              <a:rPr lang="en-US" sz="4000" b="1" dirty="0" err="1">
                <a:latin typeface="Times New Roman" panose="02020603050405020304" pitchFamily="18" charset="0"/>
                <a:cs typeface="Times New Roman" panose="02020603050405020304" pitchFamily="18" charset="0"/>
              </a:rPr>
              <a:t>yến</a:t>
            </a:r>
            <a:endParaRPr lang="en-US" sz="4000" b="1" dirty="0">
              <a:latin typeface="Times New Roman" panose="02020603050405020304" pitchFamily="18" charset="0"/>
              <a:cs typeface="Times New Roman" panose="02020603050405020304" pitchFamily="18" charset="0"/>
            </a:endParaRPr>
          </a:p>
        </p:txBody>
      </p:sp>
      <p:sp>
        <p:nvSpPr>
          <p:cNvPr id="26" name="Rectangle 25"/>
          <p:cNvSpPr/>
          <p:nvPr/>
        </p:nvSpPr>
        <p:spPr>
          <a:xfrm>
            <a:off x="3499597" y="3913651"/>
            <a:ext cx="3626314" cy="707886"/>
          </a:xfrm>
          <a:prstGeom prst="rect">
            <a:avLst/>
          </a:prstGeom>
        </p:spPr>
        <p:txBody>
          <a:bodyPr wrap="none">
            <a:spAutoFit/>
          </a:bodyPr>
          <a:lstStyle/>
          <a:p>
            <a:pPr algn="ctr"/>
            <a:r>
              <a:rPr lang="en-US" sz="4000" b="1" dirty="0">
                <a:latin typeface="Times New Roman" panose="02020603050405020304" pitchFamily="18" charset="0"/>
                <a:cs typeface="Times New Roman" panose="02020603050405020304" pitchFamily="18" charset="0"/>
              </a:rPr>
              <a:t>1 </a:t>
            </a:r>
            <a:r>
              <a:rPr lang="en-US" sz="4000" b="1" dirty="0" err="1">
                <a:solidFill>
                  <a:srgbClr val="FF0000"/>
                </a:solidFill>
                <a:latin typeface="Times New Roman" panose="02020603050405020304" pitchFamily="18" charset="0"/>
                <a:cs typeface="Times New Roman" panose="02020603050405020304" pitchFamily="18" charset="0"/>
              </a:rPr>
              <a:t>tạ</a:t>
            </a:r>
            <a:r>
              <a:rPr lang="en-US" sz="4000" b="1" dirty="0">
                <a:latin typeface="Times New Roman" panose="02020603050405020304" pitchFamily="18" charset="0"/>
                <a:cs typeface="Times New Roman" panose="02020603050405020304" pitchFamily="18" charset="0"/>
              </a:rPr>
              <a:t>    =          kg</a:t>
            </a:r>
          </a:p>
        </p:txBody>
      </p:sp>
      <p:sp>
        <p:nvSpPr>
          <p:cNvPr id="27" name="Rectangle 26"/>
          <p:cNvSpPr/>
          <p:nvPr/>
        </p:nvSpPr>
        <p:spPr>
          <a:xfrm>
            <a:off x="3508360" y="4472371"/>
            <a:ext cx="3541354" cy="707886"/>
          </a:xfrm>
          <a:prstGeom prst="rect">
            <a:avLst/>
          </a:prstGeom>
        </p:spPr>
        <p:txBody>
          <a:bodyPr wrap="none">
            <a:spAutoFit/>
          </a:bodyPr>
          <a:lstStyle/>
          <a:p>
            <a:pPr algn="ctr"/>
            <a:r>
              <a:rPr lang="en-US" sz="4000" b="1" dirty="0">
                <a:latin typeface="Times New Roman" panose="02020603050405020304" pitchFamily="18" charset="0"/>
                <a:cs typeface="Times New Roman" panose="02020603050405020304" pitchFamily="18" charset="0"/>
              </a:rPr>
              <a:t>1 </a:t>
            </a:r>
            <a:r>
              <a:rPr lang="en-US" sz="4000" b="1" dirty="0" err="1">
                <a:solidFill>
                  <a:srgbClr val="FF0000"/>
                </a:solidFill>
                <a:latin typeface="Times New Roman" panose="02020603050405020304" pitchFamily="18" charset="0"/>
                <a:cs typeface="Times New Roman" panose="02020603050405020304" pitchFamily="18" charset="0"/>
              </a:rPr>
              <a:t>tấn</a:t>
            </a:r>
            <a:r>
              <a:rPr lang="en-US" sz="4000" b="1" dirty="0">
                <a:latin typeface="Times New Roman" panose="02020603050405020304" pitchFamily="18" charset="0"/>
                <a:cs typeface="Times New Roman" panose="02020603050405020304" pitchFamily="18" charset="0"/>
              </a:rPr>
              <a:t>  =          </a:t>
            </a:r>
            <a:r>
              <a:rPr lang="en-US" sz="4000" b="1" dirty="0" err="1">
                <a:latin typeface="Times New Roman" panose="02020603050405020304" pitchFamily="18" charset="0"/>
                <a:cs typeface="Times New Roman" panose="02020603050405020304" pitchFamily="18" charset="0"/>
              </a:rPr>
              <a:t>tạ</a:t>
            </a:r>
            <a:endParaRPr lang="en-US" sz="4000" b="1" dirty="0">
              <a:latin typeface="Times New Roman" panose="02020603050405020304" pitchFamily="18" charset="0"/>
              <a:cs typeface="Times New Roman" panose="02020603050405020304" pitchFamily="18" charset="0"/>
            </a:endParaRPr>
          </a:p>
        </p:txBody>
      </p:sp>
      <p:sp>
        <p:nvSpPr>
          <p:cNvPr id="28" name="Rectangle 27"/>
          <p:cNvSpPr/>
          <p:nvPr/>
        </p:nvSpPr>
        <p:spPr>
          <a:xfrm>
            <a:off x="3468065" y="5015370"/>
            <a:ext cx="4168128" cy="707886"/>
          </a:xfrm>
          <a:prstGeom prst="rect">
            <a:avLst/>
          </a:prstGeom>
        </p:spPr>
        <p:txBody>
          <a:bodyPr wrap="none">
            <a:spAutoFit/>
          </a:bodyPr>
          <a:lstStyle/>
          <a:p>
            <a:pPr algn="ctr"/>
            <a:r>
              <a:rPr lang="en-US" sz="4000" b="1" dirty="0">
                <a:latin typeface="Times New Roman" panose="02020603050405020304" pitchFamily="18" charset="0"/>
                <a:cs typeface="Times New Roman" panose="02020603050405020304" pitchFamily="18" charset="0"/>
              </a:rPr>
              <a:t>1 </a:t>
            </a:r>
            <a:r>
              <a:rPr lang="en-US" sz="4000" b="1" dirty="0" err="1">
                <a:solidFill>
                  <a:srgbClr val="FF0000"/>
                </a:solidFill>
                <a:latin typeface="Times New Roman" panose="02020603050405020304" pitchFamily="18" charset="0"/>
                <a:cs typeface="Times New Roman" panose="02020603050405020304" pitchFamily="18" charset="0"/>
              </a:rPr>
              <a:t>tấn</a:t>
            </a:r>
            <a:r>
              <a:rPr lang="en-US" sz="4000" b="1" dirty="0">
                <a:latin typeface="Times New Roman" panose="02020603050405020304" pitchFamily="18" charset="0"/>
                <a:cs typeface="Times New Roman" panose="02020603050405020304" pitchFamily="18" charset="0"/>
              </a:rPr>
              <a:t>  =          kg   </a:t>
            </a:r>
          </a:p>
        </p:txBody>
      </p:sp>
      <p:sp>
        <p:nvSpPr>
          <p:cNvPr id="29" name="Rectangle 28"/>
          <p:cNvSpPr/>
          <p:nvPr/>
        </p:nvSpPr>
        <p:spPr>
          <a:xfrm>
            <a:off x="5337455" y="2733237"/>
            <a:ext cx="697627" cy="707886"/>
          </a:xfrm>
          <a:prstGeom prst="rect">
            <a:avLst/>
          </a:prstGeom>
        </p:spPr>
        <p:txBody>
          <a:bodyPr wrap="none">
            <a:spAutoFit/>
          </a:bodyPr>
          <a:lstStyle/>
          <a:p>
            <a:pPr algn="ctr"/>
            <a:r>
              <a:rPr lang="en-US" sz="4000" b="1" dirty="0">
                <a:solidFill>
                  <a:srgbClr val="00B050"/>
                </a:solidFill>
                <a:latin typeface="Times New Roman" panose="02020603050405020304" pitchFamily="18" charset="0"/>
                <a:cs typeface="Times New Roman" panose="02020603050405020304" pitchFamily="18" charset="0"/>
              </a:rPr>
              <a:t>10</a:t>
            </a:r>
          </a:p>
        </p:txBody>
      </p:sp>
      <p:sp>
        <p:nvSpPr>
          <p:cNvPr id="30" name="Rectangle 29"/>
          <p:cNvSpPr/>
          <p:nvPr/>
        </p:nvSpPr>
        <p:spPr>
          <a:xfrm>
            <a:off x="5323094" y="3266585"/>
            <a:ext cx="697627" cy="707886"/>
          </a:xfrm>
          <a:prstGeom prst="rect">
            <a:avLst/>
          </a:prstGeom>
        </p:spPr>
        <p:txBody>
          <a:bodyPr wrap="none">
            <a:spAutoFit/>
          </a:bodyPr>
          <a:lstStyle/>
          <a:p>
            <a:pPr algn="ctr"/>
            <a:r>
              <a:rPr lang="en-US" sz="4000" b="1" dirty="0">
                <a:solidFill>
                  <a:srgbClr val="00B050"/>
                </a:solidFill>
                <a:latin typeface="Times New Roman" panose="02020603050405020304" pitchFamily="18" charset="0"/>
                <a:cs typeface="Times New Roman" panose="02020603050405020304" pitchFamily="18" charset="0"/>
              </a:rPr>
              <a:t>10</a:t>
            </a:r>
          </a:p>
        </p:txBody>
      </p:sp>
      <p:sp>
        <p:nvSpPr>
          <p:cNvPr id="31" name="Rectangle 30"/>
          <p:cNvSpPr/>
          <p:nvPr/>
        </p:nvSpPr>
        <p:spPr>
          <a:xfrm>
            <a:off x="5337455" y="3892200"/>
            <a:ext cx="954107" cy="707886"/>
          </a:xfrm>
          <a:prstGeom prst="rect">
            <a:avLst/>
          </a:prstGeom>
        </p:spPr>
        <p:txBody>
          <a:bodyPr wrap="none">
            <a:spAutoFit/>
          </a:bodyPr>
          <a:lstStyle/>
          <a:p>
            <a:pPr algn="ctr"/>
            <a:r>
              <a:rPr lang="en-US" sz="4000" b="1" dirty="0">
                <a:solidFill>
                  <a:srgbClr val="00B050"/>
                </a:solidFill>
                <a:latin typeface="Times New Roman" panose="02020603050405020304" pitchFamily="18" charset="0"/>
                <a:cs typeface="Times New Roman" panose="02020603050405020304" pitchFamily="18" charset="0"/>
              </a:rPr>
              <a:t>100</a:t>
            </a:r>
          </a:p>
        </p:txBody>
      </p:sp>
      <p:sp>
        <p:nvSpPr>
          <p:cNvPr id="32" name="Rectangle 31"/>
          <p:cNvSpPr/>
          <p:nvPr/>
        </p:nvSpPr>
        <p:spPr>
          <a:xfrm>
            <a:off x="5362744" y="4464511"/>
            <a:ext cx="697627" cy="707886"/>
          </a:xfrm>
          <a:prstGeom prst="rect">
            <a:avLst/>
          </a:prstGeom>
        </p:spPr>
        <p:txBody>
          <a:bodyPr wrap="none">
            <a:spAutoFit/>
          </a:bodyPr>
          <a:lstStyle/>
          <a:p>
            <a:pPr algn="ctr"/>
            <a:r>
              <a:rPr lang="en-US" sz="4000" b="1" dirty="0">
                <a:solidFill>
                  <a:srgbClr val="00B050"/>
                </a:solidFill>
                <a:latin typeface="Times New Roman" panose="02020603050405020304" pitchFamily="18" charset="0"/>
                <a:cs typeface="Times New Roman" panose="02020603050405020304" pitchFamily="18" charset="0"/>
              </a:rPr>
              <a:t>10</a:t>
            </a:r>
          </a:p>
        </p:txBody>
      </p:sp>
      <p:sp>
        <p:nvSpPr>
          <p:cNvPr id="33" name="Rectangle 32"/>
          <p:cNvSpPr/>
          <p:nvPr/>
        </p:nvSpPr>
        <p:spPr>
          <a:xfrm>
            <a:off x="5337455" y="5033113"/>
            <a:ext cx="1210588" cy="707886"/>
          </a:xfrm>
          <a:prstGeom prst="rect">
            <a:avLst/>
          </a:prstGeom>
        </p:spPr>
        <p:txBody>
          <a:bodyPr wrap="none">
            <a:spAutoFit/>
          </a:bodyPr>
          <a:lstStyle/>
          <a:p>
            <a:pPr algn="ctr"/>
            <a:r>
              <a:rPr lang="en-US" sz="4000" b="1" dirty="0">
                <a:solidFill>
                  <a:srgbClr val="00B050"/>
                </a:solidFill>
                <a:latin typeface="Times New Roman" panose="02020603050405020304" pitchFamily="18" charset="0"/>
                <a:cs typeface="Times New Roman" panose="02020603050405020304" pitchFamily="18" charset="0"/>
              </a:rPr>
              <a:t>1000</a:t>
            </a:r>
          </a:p>
        </p:txBody>
      </p:sp>
      <p:pic>
        <p:nvPicPr>
          <p:cNvPr id="18" name="图片 2">
            <a:extLst>
              <a:ext uri="{FF2B5EF4-FFF2-40B4-BE49-F238E27FC236}">
                <a16:creationId xmlns:a16="http://schemas.microsoft.com/office/drawing/2014/main" id="{116B04D1-33FF-4D3A-B2F1-46948C2B30C6}"/>
              </a:ext>
            </a:extLst>
          </p:cNvPr>
          <p:cNvPicPr>
            <a:picLocks noChangeAspect="1"/>
          </p:cNvPicPr>
          <p:nvPr/>
        </p:nvPicPr>
        <p:blipFill rotWithShape="1">
          <a:blip r:embed="rId7">
            <a:extLst>
              <a:ext uri="{28A0092B-C50C-407E-A947-70E740481C1C}">
                <a14:useLocalDpi xmlns:a14="http://schemas.microsoft.com/office/drawing/2010/main" val="0"/>
              </a:ext>
            </a:extLst>
          </a:blip>
          <a:srcRect l="47656"/>
          <a:stretch/>
        </p:blipFill>
        <p:spPr>
          <a:xfrm>
            <a:off x="347871" y="2363613"/>
            <a:ext cx="2776055" cy="5303513"/>
          </a:xfrm>
          <a:prstGeom prst="rect">
            <a:avLst/>
          </a:prstGeom>
        </p:spPr>
      </p:pic>
    </p:spTree>
    <p:extLst>
      <p:ext uri="{BB962C8B-B14F-4D97-AF65-F5344CB8AC3E}">
        <p14:creationId xmlns:p14="http://schemas.microsoft.com/office/powerpoint/2010/main" val="23276557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ircle(in)">
                                      <p:cBhvr>
                                        <p:cTn id="13" dur="2000"/>
                                        <p:tgtEl>
                                          <p:spTgt spid="1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ircle(in)">
                                      <p:cBhvr>
                                        <p:cTn id="16" dur="2000"/>
                                        <p:tgtEl>
                                          <p:spTgt spid="1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ircle(in)">
                                      <p:cBhvr>
                                        <p:cTn id="19" dur="2000"/>
                                        <p:tgtEl>
                                          <p:spTgt spid="22"/>
                                        </p:tgtEl>
                                      </p:cBhvr>
                                    </p:animEffect>
                                  </p:childTnLst>
                                </p:cTn>
                              </p:par>
                              <p:par>
                                <p:cTn id="20" presetID="6"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par>
                                <p:cTn id="23" presetID="6" presetClass="entr" presetSubtype="16"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circle(in)">
                                      <p:cBhvr>
                                        <p:cTn id="25" dur="20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circle(in)">
                                      <p:cBhvr>
                                        <p:cTn id="30" dur="20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circle(in)">
                                      <p:cBhvr>
                                        <p:cTn id="43" dur="20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1000" fill="hold"/>
                                        <p:tgtEl>
                                          <p:spTgt spid="30"/>
                                        </p:tgtEl>
                                        <p:attrNameLst>
                                          <p:attrName>ppt_w</p:attrName>
                                        </p:attrNameLst>
                                      </p:cBhvr>
                                      <p:tavLst>
                                        <p:tav tm="0">
                                          <p:val>
                                            <p:fltVal val="0"/>
                                          </p:val>
                                        </p:tav>
                                        <p:tav tm="100000">
                                          <p:val>
                                            <p:strVal val="#ppt_w"/>
                                          </p:val>
                                        </p:tav>
                                      </p:tavLst>
                                    </p:anim>
                                    <p:anim calcmode="lin" valueType="num">
                                      <p:cBhvr>
                                        <p:cTn id="49" dur="1000" fill="hold"/>
                                        <p:tgtEl>
                                          <p:spTgt spid="30"/>
                                        </p:tgtEl>
                                        <p:attrNameLst>
                                          <p:attrName>ppt_h</p:attrName>
                                        </p:attrNameLst>
                                      </p:cBhvr>
                                      <p:tavLst>
                                        <p:tav tm="0">
                                          <p:val>
                                            <p:fltVal val="0"/>
                                          </p:val>
                                        </p:tav>
                                        <p:tav tm="100000">
                                          <p:val>
                                            <p:strVal val="#ppt_h"/>
                                          </p:val>
                                        </p:tav>
                                      </p:tavLst>
                                    </p:anim>
                                    <p:anim calcmode="lin" valueType="num">
                                      <p:cBhvr>
                                        <p:cTn id="50" dur="1000" fill="hold"/>
                                        <p:tgtEl>
                                          <p:spTgt spid="30"/>
                                        </p:tgtEl>
                                        <p:attrNameLst>
                                          <p:attrName>style.rotation</p:attrName>
                                        </p:attrNameLst>
                                      </p:cBhvr>
                                      <p:tavLst>
                                        <p:tav tm="0">
                                          <p:val>
                                            <p:fltVal val="90"/>
                                          </p:val>
                                        </p:tav>
                                        <p:tav tm="100000">
                                          <p:val>
                                            <p:fltVal val="0"/>
                                          </p:val>
                                        </p:tav>
                                      </p:tavLst>
                                    </p:anim>
                                    <p:animEffect transition="in" filter="fade">
                                      <p:cBhvr>
                                        <p:cTn id="51" dur="10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circle(in)">
                                      <p:cBhvr>
                                        <p:cTn id="56" dur="20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p:cTn id="61" dur="1000" fill="hold"/>
                                        <p:tgtEl>
                                          <p:spTgt spid="31"/>
                                        </p:tgtEl>
                                        <p:attrNameLst>
                                          <p:attrName>ppt_w</p:attrName>
                                        </p:attrNameLst>
                                      </p:cBhvr>
                                      <p:tavLst>
                                        <p:tav tm="0">
                                          <p:val>
                                            <p:fltVal val="0"/>
                                          </p:val>
                                        </p:tav>
                                        <p:tav tm="100000">
                                          <p:val>
                                            <p:strVal val="#ppt_w"/>
                                          </p:val>
                                        </p:tav>
                                      </p:tavLst>
                                    </p:anim>
                                    <p:anim calcmode="lin" valueType="num">
                                      <p:cBhvr>
                                        <p:cTn id="62" dur="1000" fill="hold"/>
                                        <p:tgtEl>
                                          <p:spTgt spid="31"/>
                                        </p:tgtEl>
                                        <p:attrNameLst>
                                          <p:attrName>ppt_h</p:attrName>
                                        </p:attrNameLst>
                                      </p:cBhvr>
                                      <p:tavLst>
                                        <p:tav tm="0">
                                          <p:val>
                                            <p:fltVal val="0"/>
                                          </p:val>
                                        </p:tav>
                                        <p:tav tm="100000">
                                          <p:val>
                                            <p:strVal val="#ppt_h"/>
                                          </p:val>
                                        </p:tav>
                                      </p:tavLst>
                                    </p:anim>
                                    <p:anim calcmode="lin" valueType="num">
                                      <p:cBhvr>
                                        <p:cTn id="63" dur="1000" fill="hold"/>
                                        <p:tgtEl>
                                          <p:spTgt spid="31"/>
                                        </p:tgtEl>
                                        <p:attrNameLst>
                                          <p:attrName>style.rotation</p:attrName>
                                        </p:attrNameLst>
                                      </p:cBhvr>
                                      <p:tavLst>
                                        <p:tav tm="0">
                                          <p:val>
                                            <p:fltVal val="90"/>
                                          </p:val>
                                        </p:tav>
                                        <p:tav tm="100000">
                                          <p:val>
                                            <p:fltVal val="0"/>
                                          </p:val>
                                        </p:tav>
                                      </p:tavLst>
                                    </p:anim>
                                    <p:animEffect transition="in" filter="fade">
                                      <p:cBhvr>
                                        <p:cTn id="64" dur="10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circle(in)">
                                      <p:cBhvr>
                                        <p:cTn id="69" dur="20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1000" fill="hold"/>
                                        <p:tgtEl>
                                          <p:spTgt spid="32"/>
                                        </p:tgtEl>
                                        <p:attrNameLst>
                                          <p:attrName>ppt_w</p:attrName>
                                        </p:attrNameLst>
                                      </p:cBhvr>
                                      <p:tavLst>
                                        <p:tav tm="0">
                                          <p:val>
                                            <p:fltVal val="0"/>
                                          </p:val>
                                        </p:tav>
                                        <p:tav tm="100000">
                                          <p:val>
                                            <p:strVal val="#ppt_w"/>
                                          </p:val>
                                        </p:tav>
                                      </p:tavLst>
                                    </p:anim>
                                    <p:anim calcmode="lin" valueType="num">
                                      <p:cBhvr>
                                        <p:cTn id="75" dur="1000" fill="hold"/>
                                        <p:tgtEl>
                                          <p:spTgt spid="32"/>
                                        </p:tgtEl>
                                        <p:attrNameLst>
                                          <p:attrName>ppt_h</p:attrName>
                                        </p:attrNameLst>
                                      </p:cBhvr>
                                      <p:tavLst>
                                        <p:tav tm="0">
                                          <p:val>
                                            <p:fltVal val="0"/>
                                          </p:val>
                                        </p:tav>
                                        <p:tav tm="100000">
                                          <p:val>
                                            <p:strVal val="#ppt_h"/>
                                          </p:val>
                                        </p:tav>
                                      </p:tavLst>
                                    </p:anim>
                                    <p:anim calcmode="lin" valueType="num">
                                      <p:cBhvr>
                                        <p:cTn id="76" dur="1000" fill="hold"/>
                                        <p:tgtEl>
                                          <p:spTgt spid="32"/>
                                        </p:tgtEl>
                                        <p:attrNameLst>
                                          <p:attrName>style.rotation</p:attrName>
                                        </p:attrNameLst>
                                      </p:cBhvr>
                                      <p:tavLst>
                                        <p:tav tm="0">
                                          <p:val>
                                            <p:fltVal val="90"/>
                                          </p:val>
                                        </p:tav>
                                        <p:tav tm="100000">
                                          <p:val>
                                            <p:fltVal val="0"/>
                                          </p:val>
                                        </p:tav>
                                      </p:tavLst>
                                    </p:anim>
                                    <p:animEffect transition="in" filter="fade">
                                      <p:cBhvr>
                                        <p:cTn id="77" dur="10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circle(in)">
                                      <p:cBhvr>
                                        <p:cTn id="82" dur="20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1000" fill="hold"/>
                                        <p:tgtEl>
                                          <p:spTgt spid="33"/>
                                        </p:tgtEl>
                                        <p:attrNameLst>
                                          <p:attrName>ppt_w</p:attrName>
                                        </p:attrNameLst>
                                      </p:cBhvr>
                                      <p:tavLst>
                                        <p:tav tm="0">
                                          <p:val>
                                            <p:fltVal val="0"/>
                                          </p:val>
                                        </p:tav>
                                        <p:tav tm="100000">
                                          <p:val>
                                            <p:strVal val="#ppt_w"/>
                                          </p:val>
                                        </p:tav>
                                      </p:tavLst>
                                    </p:anim>
                                    <p:anim calcmode="lin" valueType="num">
                                      <p:cBhvr>
                                        <p:cTn id="88" dur="1000" fill="hold"/>
                                        <p:tgtEl>
                                          <p:spTgt spid="33"/>
                                        </p:tgtEl>
                                        <p:attrNameLst>
                                          <p:attrName>ppt_h</p:attrName>
                                        </p:attrNameLst>
                                      </p:cBhvr>
                                      <p:tavLst>
                                        <p:tav tm="0">
                                          <p:val>
                                            <p:fltVal val="0"/>
                                          </p:val>
                                        </p:tav>
                                        <p:tav tm="100000">
                                          <p:val>
                                            <p:strVal val="#ppt_h"/>
                                          </p:val>
                                        </p:tav>
                                      </p:tavLst>
                                    </p:anim>
                                    <p:anim calcmode="lin" valueType="num">
                                      <p:cBhvr>
                                        <p:cTn id="89" dur="1000" fill="hold"/>
                                        <p:tgtEl>
                                          <p:spTgt spid="33"/>
                                        </p:tgtEl>
                                        <p:attrNameLst>
                                          <p:attrName>style.rotation</p:attrName>
                                        </p:attrNameLst>
                                      </p:cBhvr>
                                      <p:tavLst>
                                        <p:tav tm="0">
                                          <p:val>
                                            <p:fltVal val="90"/>
                                          </p:val>
                                        </p:tav>
                                        <p:tav tm="100000">
                                          <p:val>
                                            <p:fltVal val="0"/>
                                          </p:val>
                                        </p:tav>
                                      </p:tavLst>
                                    </p:anim>
                                    <p:animEffect transition="in" filter="fade">
                                      <p:cBhvr>
                                        <p:cTn id="9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4" grpId="0"/>
      <p:bldP spid="25" grpId="0"/>
      <p:bldP spid="26" grpId="0"/>
      <p:bldP spid="27" grpId="0"/>
      <p:bldP spid="28" grpId="0"/>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图片 2" descr="图片包含 室内, 墙壁&#10;&#10;已生成高可信度的说明">
            <a:extLst>
              <a:ext uri="{FF2B5EF4-FFF2-40B4-BE49-F238E27FC236}">
                <a16:creationId xmlns:a16="http://schemas.microsoft.com/office/drawing/2014/main" id="{60FD21DD-4315-4686-B143-92D9059A835C}"/>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t="25088" r="4029"/>
          <a:stretch/>
        </p:blipFill>
        <p:spPr>
          <a:xfrm>
            <a:off x="2478384" y="1152515"/>
            <a:ext cx="6485903" cy="4989580"/>
          </a:xfrm>
          <a:prstGeom prst="rect">
            <a:avLst/>
          </a:prstGeom>
        </p:spPr>
      </p:pic>
      <p:sp>
        <p:nvSpPr>
          <p:cNvPr id="4" name="Rectangle 3"/>
          <p:cNvSpPr/>
          <p:nvPr/>
        </p:nvSpPr>
        <p:spPr>
          <a:xfrm>
            <a:off x="3163400" y="2631642"/>
            <a:ext cx="5972725" cy="1323439"/>
          </a:xfrm>
          <a:prstGeom prst="rect">
            <a:avLst/>
          </a:prstGeom>
          <a:noFill/>
        </p:spPr>
        <p:txBody>
          <a:bodyPr wrap="none" lIns="91440" tIns="45720" rIns="91440" bIns="45720">
            <a:spAutoFit/>
          </a:bodyPr>
          <a:lstStyle/>
          <a:p>
            <a:pPr algn="ctr"/>
            <a:r>
              <a:rPr lang="en-US" sz="8000" b="1" dirty="0" err="1">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UTM Aristote" panose="02040603050506020204" pitchFamily="18" charset="0"/>
                <a:cs typeface="Times New Roman" panose="02020603050405020304" pitchFamily="18" charset="0"/>
              </a:rPr>
              <a:t>Luyện</a:t>
            </a:r>
            <a:r>
              <a:rPr lang="en-US" sz="8000" b="1" dirty="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UTM Aristote" panose="02040603050506020204" pitchFamily="18" charset="0"/>
                <a:cs typeface="Times New Roman" panose="02020603050405020304" pitchFamily="18" charset="0"/>
              </a:rPr>
              <a:t> </a:t>
            </a:r>
            <a:r>
              <a:rPr lang="en-US" sz="8000" b="1" dirty="0" err="1">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UTM Aristote" panose="02040603050506020204" pitchFamily="18" charset="0"/>
                <a:cs typeface="Times New Roman" panose="02020603050405020304" pitchFamily="18" charset="0"/>
              </a:rPr>
              <a:t>tập</a:t>
            </a:r>
            <a:endParaRPr lang="en-US" sz="8000" b="1" dirty="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UTM Aristote" panose="02040603050506020204" pitchFamily="18" charset="0"/>
              <a:cs typeface="Times New Roman" panose="02020603050405020304" pitchFamily="18" charset="0"/>
            </a:endParaRPr>
          </a:p>
        </p:txBody>
      </p:sp>
      <p:pic>
        <p:nvPicPr>
          <p:cNvPr id="5" name="图片 17">
            <a:extLst>
              <a:ext uri="{FF2B5EF4-FFF2-40B4-BE49-F238E27FC236}">
                <a16:creationId xmlns:a16="http://schemas.microsoft.com/office/drawing/2014/main" id="{762CDE9D-0747-45D8-A7CA-344F7DA37F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1249" y="701582"/>
            <a:ext cx="1170434" cy="1170434"/>
          </a:xfrm>
          <a:prstGeom prst="rect">
            <a:avLst/>
          </a:prstGeom>
        </p:spPr>
      </p:pic>
      <p:pic>
        <p:nvPicPr>
          <p:cNvPr id="6" name="图片 17">
            <a:extLst>
              <a:ext uri="{FF2B5EF4-FFF2-40B4-BE49-F238E27FC236}">
                <a16:creationId xmlns:a16="http://schemas.microsoft.com/office/drawing/2014/main" id="{762CDE9D-0747-45D8-A7CA-344F7DA37F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8645" y="1872016"/>
            <a:ext cx="1170434" cy="11704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24259">
            <a:off x="343889" y="230353"/>
            <a:ext cx="1841152" cy="1810669"/>
          </a:xfrm>
          <a:prstGeom prst="rect">
            <a:avLst/>
          </a:prstGeom>
        </p:spPr>
      </p:pic>
      <p:pic>
        <p:nvPicPr>
          <p:cNvPr id="8" name="图片 14" descr="6ccb8bc6dbe83c6ae811819d70909b6f"/>
          <p:cNvPicPr>
            <a:picLocks noChangeAspect="1"/>
          </p:cNvPicPr>
          <p:nvPr/>
        </p:nvPicPr>
        <p:blipFill>
          <a:blip r:embed="rId6"/>
          <a:srcRect t="29675"/>
          <a:stretch>
            <a:fillRect/>
          </a:stretch>
        </p:blipFill>
        <p:spPr>
          <a:xfrm>
            <a:off x="19154" y="4643060"/>
            <a:ext cx="12261215" cy="2525361"/>
          </a:xfrm>
          <a:prstGeom prst="rect">
            <a:avLst/>
          </a:prstGeom>
        </p:spPr>
      </p:pic>
      <p:pic>
        <p:nvPicPr>
          <p:cNvPr id="9" name="Picture 8" descr="A picture containing toy, doll, vector graphics&#10;&#10;Description automatically generated">
            <a:extLst>
              <a:ext uri="{FF2B5EF4-FFF2-40B4-BE49-F238E27FC236}">
                <a16:creationId xmlns:a16="http://schemas.microsoft.com/office/drawing/2014/main" id="{0B056E68-9A04-4EC9-89BE-2B7A2B82707F}"/>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7607" y="3042450"/>
            <a:ext cx="4226358" cy="4226358"/>
          </a:xfrm>
          <a:prstGeom prst="rect">
            <a:avLst/>
          </a:prstGeom>
        </p:spPr>
      </p:pic>
    </p:spTree>
    <p:extLst>
      <p:ext uri="{BB962C8B-B14F-4D97-AF65-F5344CB8AC3E}">
        <p14:creationId xmlns:p14="http://schemas.microsoft.com/office/powerpoint/2010/main" val="33738786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8" presetClass="emph" presetSubtype="0" repeatCount="2000" fill="hold" nodeType="withEffect">
                                  <p:stCondLst>
                                    <p:cond delay="0"/>
                                  </p:stCondLst>
                                  <p:childTnLst>
                                    <p:animRot by="21600000">
                                      <p:cBhvr>
                                        <p:cTn id="12" dur="2000" fill="hold"/>
                                        <p:tgtEl>
                                          <p:spTgt spid="5"/>
                                        </p:tgtEl>
                                        <p:attrNameLst>
                                          <p:attrName>r</p:attrName>
                                        </p:attrNameLst>
                                      </p:cBhvr>
                                    </p:animRot>
                                  </p:childTnLst>
                                </p:cTn>
                              </p:par>
                              <p:par>
                                <p:cTn id="13" presetID="2" presetClass="entr" presetSubtype="2" fill="hold" nodeType="withEffect">
                                  <p:stCondLst>
                                    <p:cond delay="1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8" presetClass="emph" presetSubtype="0" repeatCount="2000" fill="hold" nodeType="withEffect">
                                  <p:stCondLst>
                                    <p:cond delay="0"/>
                                  </p:stCondLst>
                                  <p:childTnLst>
                                    <p:animRot by="21600000">
                                      <p:cBhvr>
                                        <p:cTn id="18" dur="2000" fill="hold"/>
                                        <p:tgtEl>
                                          <p:spTgt spid="6"/>
                                        </p:tgtEl>
                                        <p:attrNameLst>
                                          <p:attrName>r</p:attrName>
                                        </p:attrNameLst>
                                      </p:cBhvr>
                                    </p:animRot>
                                  </p:childTnLst>
                                </p:cTn>
                              </p:par>
                              <p:par>
                                <p:cTn id="19" presetID="14" presetClass="entr" presetSubtype="1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childTnLst>
                          </p:cTn>
                        </p:par>
                        <p:par>
                          <p:cTn id="22" fill="hold">
                            <p:stCondLst>
                              <p:cond delay="4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20F6E492-052D-4F1C-96FD-40F979540C9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66694" b="6179"/>
          <a:stretch/>
        </p:blipFill>
        <p:spPr>
          <a:xfrm>
            <a:off x="7797178" y="4631438"/>
            <a:ext cx="4563799" cy="2139538"/>
          </a:xfrm>
          <a:prstGeom prst="rect">
            <a:avLst/>
          </a:prstGeom>
        </p:spPr>
      </p:pic>
      <p:sp>
        <p:nvSpPr>
          <p:cNvPr id="17" name="矩形 16"/>
          <p:cNvSpPr/>
          <p:nvPr/>
        </p:nvSpPr>
        <p:spPr>
          <a:xfrm rot="20399440" flipH="1">
            <a:off x="6112041" y="2454645"/>
            <a:ext cx="1353256" cy="707886"/>
          </a:xfrm>
          <a:prstGeom prst="rect">
            <a:avLst/>
          </a:prstGeom>
        </p:spPr>
        <p:txBody>
          <a:bodyPr wrap="none">
            <a:spAutoFit/>
          </a:bodyPr>
          <a:lstStyle/>
          <a:p>
            <a:r>
              <a:rPr lang="en-US" altLang="zh-CN" sz="4000" b="1" spc="600" dirty="0">
                <a:solidFill>
                  <a:srgbClr val="FFC000"/>
                </a:solidFill>
                <a:latin typeface="Arial" panose="020B0604020202020204" pitchFamily="34" charset="0"/>
                <a:ea typeface="字体视界-狮子座体" panose="02000500000000000000" pitchFamily="2" charset="-122"/>
                <a:cs typeface="Arial" panose="020B0604020202020204" pitchFamily="34" charset="0"/>
              </a:rPr>
              <a:t>???</a:t>
            </a:r>
            <a:endParaRPr lang="zh-CN" altLang="en-US" sz="4000" b="1" spc="600" dirty="0">
              <a:solidFill>
                <a:srgbClr val="FFC000"/>
              </a:solidFill>
              <a:latin typeface="Arial" panose="020B0604020202020204" pitchFamily="34" charset="0"/>
              <a:ea typeface="字体视界-狮子座体" panose="02000500000000000000" pitchFamily="2" charset="-122"/>
              <a:cs typeface="Arial" panose="020B0604020202020204" pitchFamily="34" charset="0"/>
            </a:endParaRPr>
          </a:p>
        </p:txBody>
      </p:sp>
      <p:grpSp>
        <p:nvGrpSpPr>
          <p:cNvPr id="12" name="组合 11">
            <a:extLst>
              <a:ext uri="{FF2B5EF4-FFF2-40B4-BE49-F238E27FC236}">
                <a16:creationId xmlns:a16="http://schemas.microsoft.com/office/drawing/2014/main" id="{50382710-EE09-4ED9-BCFC-98D87577F06E}"/>
              </a:ext>
            </a:extLst>
          </p:cNvPr>
          <p:cNvGrpSpPr/>
          <p:nvPr/>
        </p:nvGrpSpPr>
        <p:grpSpPr>
          <a:xfrm>
            <a:off x="-39983" y="-20607"/>
            <a:ext cx="12231983" cy="2202195"/>
            <a:chOff x="-16409" y="-6727"/>
            <a:chExt cx="9125471" cy="1677790"/>
          </a:xfrm>
        </p:grpSpPr>
        <p:pic>
          <p:nvPicPr>
            <p:cNvPr id="11" name="图片 10">
              <a:extLst>
                <a:ext uri="{FF2B5EF4-FFF2-40B4-BE49-F238E27FC236}">
                  <a16:creationId xmlns:a16="http://schemas.microsoft.com/office/drawing/2014/main" id="{3A88BC31-9BF4-4DD1-9BAE-17BBF362D41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142" b="75633"/>
            <a:stretch/>
          </p:blipFill>
          <p:spPr>
            <a:xfrm>
              <a:off x="-16409" y="0"/>
              <a:ext cx="4578044" cy="1671063"/>
            </a:xfrm>
            <a:prstGeom prst="rect">
              <a:avLst/>
            </a:prstGeom>
          </p:spPr>
        </p:pic>
        <p:pic>
          <p:nvPicPr>
            <p:cNvPr id="23" name="图片 22">
              <a:extLst>
                <a:ext uri="{FF2B5EF4-FFF2-40B4-BE49-F238E27FC236}">
                  <a16:creationId xmlns:a16="http://schemas.microsoft.com/office/drawing/2014/main" id="{F5AD22B6-5437-43C9-B3DF-A7B7A633017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142" b="75633"/>
            <a:stretch/>
          </p:blipFill>
          <p:spPr>
            <a:xfrm flipH="1">
              <a:off x="4531018" y="-6727"/>
              <a:ext cx="4578044" cy="1671063"/>
            </a:xfrm>
            <a:prstGeom prst="rect">
              <a:avLst/>
            </a:prstGeom>
          </p:spPr>
        </p:pic>
      </p:grpSp>
      <p:pic>
        <p:nvPicPr>
          <p:cNvPr id="29" name="图片 28">
            <a:extLst>
              <a:ext uri="{FF2B5EF4-FFF2-40B4-BE49-F238E27FC236}">
                <a16:creationId xmlns:a16="http://schemas.microsoft.com/office/drawing/2014/main" id="{0839F81A-9F41-4042-9B7F-59692D0E532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3009" t="12556" b="74642"/>
          <a:stretch/>
        </p:blipFill>
        <p:spPr>
          <a:xfrm>
            <a:off x="11060448" y="1251642"/>
            <a:ext cx="1600685" cy="1164261"/>
          </a:xfrm>
          <a:prstGeom prst="rect">
            <a:avLst/>
          </a:prstGeom>
        </p:spPr>
      </p:pic>
      <p:pic>
        <p:nvPicPr>
          <p:cNvPr id="33" name="图片 32">
            <a:extLst>
              <a:ext uri="{FF2B5EF4-FFF2-40B4-BE49-F238E27FC236}">
                <a16:creationId xmlns:a16="http://schemas.microsoft.com/office/drawing/2014/main" id="{D1E85357-8714-457E-815F-151389B6875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3009" t="12556" b="74642"/>
          <a:stretch/>
        </p:blipFill>
        <p:spPr>
          <a:xfrm>
            <a:off x="11060448" y="698116"/>
            <a:ext cx="852242" cy="619880"/>
          </a:xfrm>
          <a:prstGeom prst="rect">
            <a:avLst/>
          </a:prstGeom>
        </p:spPr>
      </p:pic>
      <p:pic>
        <p:nvPicPr>
          <p:cNvPr id="36" name="图片 35">
            <a:extLst>
              <a:ext uri="{FF2B5EF4-FFF2-40B4-BE49-F238E27FC236}">
                <a16:creationId xmlns:a16="http://schemas.microsoft.com/office/drawing/2014/main" id="{8E31355A-947A-4780-9237-F3D5A5FE60C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3009" t="12556" b="74642"/>
          <a:stretch/>
        </p:blipFill>
        <p:spPr>
          <a:xfrm>
            <a:off x="10650883" y="1382643"/>
            <a:ext cx="852242" cy="619880"/>
          </a:xfrm>
          <a:prstGeom prst="rect">
            <a:avLst/>
          </a:prstGeom>
        </p:spPr>
      </p:pic>
      <p:grpSp>
        <p:nvGrpSpPr>
          <p:cNvPr id="34" name="Group 33"/>
          <p:cNvGrpSpPr/>
          <p:nvPr/>
        </p:nvGrpSpPr>
        <p:grpSpPr>
          <a:xfrm>
            <a:off x="-61761" y="958306"/>
            <a:ext cx="5932016" cy="3011685"/>
            <a:chOff x="2353202" y="1032750"/>
            <a:chExt cx="4956478" cy="3011685"/>
          </a:xfrm>
        </p:grpSpPr>
        <p:pic>
          <p:nvPicPr>
            <p:cNvPr id="37" name="Picture 3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53202" y="1032750"/>
              <a:ext cx="4956478" cy="3011685"/>
            </a:xfrm>
            <a:prstGeom prst="rect">
              <a:avLst/>
            </a:prstGeom>
          </p:spPr>
        </p:pic>
        <p:sp>
          <p:nvSpPr>
            <p:cNvPr id="38" name="Rectangle 37"/>
            <p:cNvSpPr/>
            <p:nvPr/>
          </p:nvSpPr>
          <p:spPr>
            <a:xfrm>
              <a:off x="3144338" y="1495693"/>
              <a:ext cx="2989761" cy="1178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PA_文本框 33"/>
          <p:cNvSpPr txBox="1"/>
          <p:nvPr>
            <p:custDataLst>
              <p:tags r:id="rId1"/>
            </p:custDataLst>
          </p:nvPr>
        </p:nvSpPr>
        <p:spPr>
          <a:xfrm>
            <a:off x="9026329" y="1434384"/>
            <a:ext cx="1387547" cy="553998"/>
          </a:xfrm>
          <a:custGeom>
            <a:avLst/>
            <a:gdLst>
              <a:gd name="connsiteX0" fmla="*/ 0 w 1387547"/>
              <a:gd name="connsiteY0" fmla="*/ 0 h 553998"/>
              <a:gd name="connsiteX1" fmla="*/ 721524 w 1387547"/>
              <a:gd name="connsiteY1" fmla="*/ 0 h 553998"/>
              <a:gd name="connsiteX2" fmla="*/ 1387547 w 1387547"/>
              <a:gd name="connsiteY2" fmla="*/ 0 h 553998"/>
              <a:gd name="connsiteX3" fmla="*/ 1387547 w 1387547"/>
              <a:gd name="connsiteY3" fmla="*/ 553998 h 553998"/>
              <a:gd name="connsiteX4" fmla="*/ 693774 w 1387547"/>
              <a:gd name="connsiteY4" fmla="*/ 553998 h 553998"/>
              <a:gd name="connsiteX5" fmla="*/ 0 w 1387547"/>
              <a:gd name="connsiteY5" fmla="*/ 553998 h 553998"/>
              <a:gd name="connsiteX6" fmla="*/ 0 w 1387547"/>
              <a:gd name="connsiteY6"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547" h="553998" fill="none" extrusionOk="0">
                <a:moveTo>
                  <a:pt x="0" y="0"/>
                </a:moveTo>
                <a:cubicBezTo>
                  <a:pt x="300864" y="13498"/>
                  <a:pt x="531058" y="366"/>
                  <a:pt x="721524" y="0"/>
                </a:cubicBezTo>
                <a:cubicBezTo>
                  <a:pt x="911990" y="-366"/>
                  <a:pt x="1146243" y="5661"/>
                  <a:pt x="1387547" y="0"/>
                </a:cubicBezTo>
                <a:cubicBezTo>
                  <a:pt x="1388835" y="134180"/>
                  <a:pt x="1369975" y="381329"/>
                  <a:pt x="1387547" y="553998"/>
                </a:cubicBezTo>
                <a:cubicBezTo>
                  <a:pt x="1181547" y="553558"/>
                  <a:pt x="863033" y="554488"/>
                  <a:pt x="693774" y="553998"/>
                </a:cubicBezTo>
                <a:cubicBezTo>
                  <a:pt x="524515" y="553508"/>
                  <a:pt x="338311" y="580699"/>
                  <a:pt x="0" y="553998"/>
                </a:cubicBezTo>
                <a:cubicBezTo>
                  <a:pt x="-16606" y="305263"/>
                  <a:pt x="2209" y="265157"/>
                  <a:pt x="0" y="0"/>
                </a:cubicBezTo>
                <a:close/>
              </a:path>
              <a:path w="1387547" h="553998" stroke="0" extrusionOk="0">
                <a:moveTo>
                  <a:pt x="0" y="0"/>
                </a:moveTo>
                <a:cubicBezTo>
                  <a:pt x="215973" y="-33486"/>
                  <a:pt x="368315" y="32558"/>
                  <a:pt x="679898" y="0"/>
                </a:cubicBezTo>
                <a:cubicBezTo>
                  <a:pt x="991481" y="-32558"/>
                  <a:pt x="1062682" y="-7970"/>
                  <a:pt x="1387547" y="0"/>
                </a:cubicBezTo>
                <a:cubicBezTo>
                  <a:pt x="1371028" y="168190"/>
                  <a:pt x="1390006" y="332344"/>
                  <a:pt x="1387547" y="553998"/>
                </a:cubicBezTo>
                <a:cubicBezTo>
                  <a:pt x="1068142" y="565656"/>
                  <a:pt x="871621" y="524303"/>
                  <a:pt x="721524" y="553998"/>
                </a:cubicBezTo>
                <a:cubicBezTo>
                  <a:pt x="571427" y="583693"/>
                  <a:pt x="165650" y="568372"/>
                  <a:pt x="0" y="553998"/>
                </a:cubicBezTo>
                <a:cubicBezTo>
                  <a:pt x="20654" y="293747"/>
                  <a:pt x="-18756" y="184631"/>
                  <a:pt x="0" y="0"/>
                </a:cubicBezTo>
                <a:close/>
              </a:path>
            </a:pathLst>
          </a:custGeom>
          <a:ln w="28575">
            <a:extLst>
              <a:ext uri="{C807C97D-BFC1-408E-A445-0C87EB9F89A2}">
                <ask:lineSketchStyleProps xmlns:ask="http://schemas.microsoft.com/office/drawing/2018/sketchyshapes" sd="874966754">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3000" dirty="0">
                <a:solidFill>
                  <a:schemeClr val="accent6">
                    <a:lumMod val="75000"/>
                  </a:schemeClr>
                </a:solidFill>
                <a:effectLst/>
                <a:latin typeface="UTM Loko" panose="02040603050506020204" pitchFamily="18" charset="0"/>
                <a:ea typeface="方正水柱简体" panose="03000509000000000000" pitchFamily="65" charset="-122"/>
              </a:rPr>
              <a:t>2 </a:t>
            </a:r>
            <a:r>
              <a:rPr lang="en-US" altLang="zh-CN" sz="3000" dirty="0" err="1">
                <a:solidFill>
                  <a:schemeClr val="accent6">
                    <a:lumMod val="75000"/>
                  </a:schemeClr>
                </a:solidFill>
                <a:effectLst/>
                <a:latin typeface="UTM Loko" panose="02040603050506020204" pitchFamily="18" charset="0"/>
                <a:ea typeface="方正水柱简体" panose="03000509000000000000" pitchFamily="65" charset="-122"/>
              </a:rPr>
              <a:t>tạ</a:t>
            </a:r>
            <a:endParaRPr lang="zh-CN" altLang="en-US" sz="3000" dirty="0">
              <a:solidFill>
                <a:schemeClr val="accent6">
                  <a:lumMod val="75000"/>
                </a:schemeClr>
              </a:solidFill>
              <a:effectLst/>
              <a:latin typeface="UTM Loko" panose="02040603050506020204" pitchFamily="18" charset="0"/>
              <a:ea typeface="方正水柱简体" panose="03000509000000000000" pitchFamily="65" charset="-122"/>
            </a:endParaRPr>
          </a:p>
        </p:txBody>
      </p:sp>
      <p:sp>
        <p:nvSpPr>
          <p:cNvPr id="46" name="PA_文本框 33"/>
          <p:cNvSpPr txBox="1"/>
          <p:nvPr>
            <p:custDataLst>
              <p:tags r:id="rId2"/>
            </p:custDataLst>
          </p:nvPr>
        </p:nvSpPr>
        <p:spPr>
          <a:xfrm>
            <a:off x="6019466" y="1257646"/>
            <a:ext cx="1387547" cy="553998"/>
          </a:xfrm>
          <a:custGeom>
            <a:avLst/>
            <a:gdLst>
              <a:gd name="connsiteX0" fmla="*/ 0 w 1387547"/>
              <a:gd name="connsiteY0" fmla="*/ 0 h 553998"/>
              <a:gd name="connsiteX1" fmla="*/ 721524 w 1387547"/>
              <a:gd name="connsiteY1" fmla="*/ 0 h 553998"/>
              <a:gd name="connsiteX2" fmla="*/ 1387547 w 1387547"/>
              <a:gd name="connsiteY2" fmla="*/ 0 h 553998"/>
              <a:gd name="connsiteX3" fmla="*/ 1387547 w 1387547"/>
              <a:gd name="connsiteY3" fmla="*/ 553998 h 553998"/>
              <a:gd name="connsiteX4" fmla="*/ 693774 w 1387547"/>
              <a:gd name="connsiteY4" fmla="*/ 553998 h 553998"/>
              <a:gd name="connsiteX5" fmla="*/ 0 w 1387547"/>
              <a:gd name="connsiteY5" fmla="*/ 553998 h 553998"/>
              <a:gd name="connsiteX6" fmla="*/ 0 w 1387547"/>
              <a:gd name="connsiteY6"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547" h="553998" fill="none" extrusionOk="0">
                <a:moveTo>
                  <a:pt x="0" y="0"/>
                </a:moveTo>
                <a:cubicBezTo>
                  <a:pt x="300864" y="13498"/>
                  <a:pt x="531058" y="366"/>
                  <a:pt x="721524" y="0"/>
                </a:cubicBezTo>
                <a:cubicBezTo>
                  <a:pt x="911990" y="-366"/>
                  <a:pt x="1146243" y="5661"/>
                  <a:pt x="1387547" y="0"/>
                </a:cubicBezTo>
                <a:cubicBezTo>
                  <a:pt x="1388835" y="134180"/>
                  <a:pt x="1369975" y="381329"/>
                  <a:pt x="1387547" y="553998"/>
                </a:cubicBezTo>
                <a:cubicBezTo>
                  <a:pt x="1181547" y="553558"/>
                  <a:pt x="863033" y="554488"/>
                  <a:pt x="693774" y="553998"/>
                </a:cubicBezTo>
                <a:cubicBezTo>
                  <a:pt x="524515" y="553508"/>
                  <a:pt x="338311" y="580699"/>
                  <a:pt x="0" y="553998"/>
                </a:cubicBezTo>
                <a:cubicBezTo>
                  <a:pt x="-16606" y="305263"/>
                  <a:pt x="2209" y="265157"/>
                  <a:pt x="0" y="0"/>
                </a:cubicBezTo>
                <a:close/>
              </a:path>
              <a:path w="1387547" h="553998" stroke="0" extrusionOk="0">
                <a:moveTo>
                  <a:pt x="0" y="0"/>
                </a:moveTo>
                <a:cubicBezTo>
                  <a:pt x="215973" y="-33486"/>
                  <a:pt x="368315" y="32558"/>
                  <a:pt x="679898" y="0"/>
                </a:cubicBezTo>
                <a:cubicBezTo>
                  <a:pt x="991481" y="-32558"/>
                  <a:pt x="1062682" y="-7970"/>
                  <a:pt x="1387547" y="0"/>
                </a:cubicBezTo>
                <a:cubicBezTo>
                  <a:pt x="1371028" y="168190"/>
                  <a:pt x="1390006" y="332344"/>
                  <a:pt x="1387547" y="553998"/>
                </a:cubicBezTo>
                <a:cubicBezTo>
                  <a:pt x="1068142" y="565656"/>
                  <a:pt x="871621" y="524303"/>
                  <a:pt x="721524" y="553998"/>
                </a:cubicBezTo>
                <a:cubicBezTo>
                  <a:pt x="571427" y="583693"/>
                  <a:pt x="165650" y="568372"/>
                  <a:pt x="0" y="553998"/>
                </a:cubicBezTo>
                <a:cubicBezTo>
                  <a:pt x="20654" y="293747"/>
                  <a:pt x="-18756" y="184631"/>
                  <a:pt x="0" y="0"/>
                </a:cubicBezTo>
                <a:close/>
              </a:path>
            </a:pathLst>
          </a:custGeom>
          <a:ln w="28575">
            <a:extLst>
              <a:ext uri="{C807C97D-BFC1-408E-A445-0C87EB9F89A2}">
                <ask:lineSketchStyleProps xmlns:ask="http://schemas.microsoft.com/office/drawing/2018/sketchyshapes" sd="874966754">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3000" dirty="0">
                <a:solidFill>
                  <a:schemeClr val="accent6">
                    <a:lumMod val="75000"/>
                  </a:schemeClr>
                </a:solidFill>
                <a:effectLst/>
                <a:latin typeface="UTM Loko" panose="02040603050506020204" pitchFamily="18" charset="0"/>
                <a:ea typeface="方正水柱简体" panose="03000509000000000000" pitchFamily="65" charset="-122"/>
              </a:rPr>
              <a:t>2 </a:t>
            </a:r>
            <a:r>
              <a:rPr lang="en-US" altLang="zh-CN" sz="3000" dirty="0" err="1">
                <a:solidFill>
                  <a:schemeClr val="accent6">
                    <a:lumMod val="75000"/>
                  </a:schemeClr>
                </a:solidFill>
                <a:effectLst/>
                <a:latin typeface="UTM Loko" panose="02040603050506020204" pitchFamily="18" charset="0"/>
                <a:ea typeface="方正水柱简体" panose="03000509000000000000" pitchFamily="65" charset="-122"/>
              </a:rPr>
              <a:t>tấn</a:t>
            </a:r>
            <a:endParaRPr lang="zh-CN" altLang="en-US" sz="3000" dirty="0">
              <a:solidFill>
                <a:schemeClr val="accent6">
                  <a:lumMod val="75000"/>
                </a:schemeClr>
              </a:solidFill>
              <a:effectLst/>
              <a:latin typeface="UTM Loko" panose="02040603050506020204" pitchFamily="18" charset="0"/>
              <a:ea typeface="方正水柱简体" panose="03000509000000000000" pitchFamily="65" charset="-122"/>
            </a:endParaRPr>
          </a:p>
        </p:txBody>
      </p:sp>
      <p:sp>
        <p:nvSpPr>
          <p:cNvPr id="47" name="PA_文本框 33"/>
          <p:cNvSpPr txBox="1"/>
          <p:nvPr>
            <p:custDataLst>
              <p:tags r:id="rId3"/>
            </p:custDataLst>
          </p:nvPr>
        </p:nvSpPr>
        <p:spPr>
          <a:xfrm>
            <a:off x="7512707" y="1692583"/>
            <a:ext cx="1387547" cy="553998"/>
          </a:xfrm>
          <a:custGeom>
            <a:avLst/>
            <a:gdLst>
              <a:gd name="connsiteX0" fmla="*/ 0 w 1387547"/>
              <a:gd name="connsiteY0" fmla="*/ 0 h 553998"/>
              <a:gd name="connsiteX1" fmla="*/ 721524 w 1387547"/>
              <a:gd name="connsiteY1" fmla="*/ 0 h 553998"/>
              <a:gd name="connsiteX2" fmla="*/ 1387547 w 1387547"/>
              <a:gd name="connsiteY2" fmla="*/ 0 h 553998"/>
              <a:gd name="connsiteX3" fmla="*/ 1387547 w 1387547"/>
              <a:gd name="connsiteY3" fmla="*/ 553998 h 553998"/>
              <a:gd name="connsiteX4" fmla="*/ 693774 w 1387547"/>
              <a:gd name="connsiteY4" fmla="*/ 553998 h 553998"/>
              <a:gd name="connsiteX5" fmla="*/ 0 w 1387547"/>
              <a:gd name="connsiteY5" fmla="*/ 553998 h 553998"/>
              <a:gd name="connsiteX6" fmla="*/ 0 w 1387547"/>
              <a:gd name="connsiteY6"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547" h="553998" fill="none" extrusionOk="0">
                <a:moveTo>
                  <a:pt x="0" y="0"/>
                </a:moveTo>
                <a:cubicBezTo>
                  <a:pt x="300864" y="13498"/>
                  <a:pt x="531058" y="366"/>
                  <a:pt x="721524" y="0"/>
                </a:cubicBezTo>
                <a:cubicBezTo>
                  <a:pt x="911990" y="-366"/>
                  <a:pt x="1146243" y="5661"/>
                  <a:pt x="1387547" y="0"/>
                </a:cubicBezTo>
                <a:cubicBezTo>
                  <a:pt x="1388835" y="134180"/>
                  <a:pt x="1369975" y="381329"/>
                  <a:pt x="1387547" y="553998"/>
                </a:cubicBezTo>
                <a:cubicBezTo>
                  <a:pt x="1181547" y="553558"/>
                  <a:pt x="863033" y="554488"/>
                  <a:pt x="693774" y="553998"/>
                </a:cubicBezTo>
                <a:cubicBezTo>
                  <a:pt x="524515" y="553508"/>
                  <a:pt x="338311" y="580699"/>
                  <a:pt x="0" y="553998"/>
                </a:cubicBezTo>
                <a:cubicBezTo>
                  <a:pt x="-16606" y="305263"/>
                  <a:pt x="2209" y="265157"/>
                  <a:pt x="0" y="0"/>
                </a:cubicBezTo>
                <a:close/>
              </a:path>
              <a:path w="1387547" h="553998" stroke="0" extrusionOk="0">
                <a:moveTo>
                  <a:pt x="0" y="0"/>
                </a:moveTo>
                <a:cubicBezTo>
                  <a:pt x="215973" y="-33486"/>
                  <a:pt x="368315" y="32558"/>
                  <a:pt x="679898" y="0"/>
                </a:cubicBezTo>
                <a:cubicBezTo>
                  <a:pt x="991481" y="-32558"/>
                  <a:pt x="1062682" y="-7970"/>
                  <a:pt x="1387547" y="0"/>
                </a:cubicBezTo>
                <a:cubicBezTo>
                  <a:pt x="1371028" y="168190"/>
                  <a:pt x="1390006" y="332344"/>
                  <a:pt x="1387547" y="553998"/>
                </a:cubicBezTo>
                <a:cubicBezTo>
                  <a:pt x="1068142" y="565656"/>
                  <a:pt x="871621" y="524303"/>
                  <a:pt x="721524" y="553998"/>
                </a:cubicBezTo>
                <a:cubicBezTo>
                  <a:pt x="571427" y="583693"/>
                  <a:pt x="165650" y="568372"/>
                  <a:pt x="0" y="553998"/>
                </a:cubicBezTo>
                <a:cubicBezTo>
                  <a:pt x="20654" y="293747"/>
                  <a:pt x="-18756" y="184631"/>
                  <a:pt x="0" y="0"/>
                </a:cubicBezTo>
                <a:close/>
              </a:path>
            </a:pathLst>
          </a:custGeom>
          <a:ln w="28575">
            <a:extLst>
              <a:ext uri="{C807C97D-BFC1-408E-A445-0C87EB9F89A2}">
                <ask:lineSketchStyleProps xmlns:ask="http://schemas.microsoft.com/office/drawing/2018/sketchyshapes" sd="874966754">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3000" dirty="0">
                <a:solidFill>
                  <a:schemeClr val="accent6">
                    <a:lumMod val="75000"/>
                  </a:schemeClr>
                </a:solidFill>
                <a:effectLst/>
                <a:latin typeface="UTM Loko" panose="02040603050506020204" pitchFamily="18" charset="0"/>
                <a:ea typeface="方正水柱简体" panose="03000509000000000000" pitchFamily="65" charset="-122"/>
              </a:rPr>
              <a:t>2 kg</a:t>
            </a:r>
            <a:endParaRPr lang="zh-CN" altLang="en-US" sz="3000" dirty="0">
              <a:solidFill>
                <a:schemeClr val="accent6">
                  <a:lumMod val="75000"/>
                </a:schemeClr>
              </a:solidFill>
              <a:effectLst/>
              <a:latin typeface="UTM Loko" panose="02040603050506020204" pitchFamily="18" charset="0"/>
              <a:ea typeface="方正水柱简体" panose="03000509000000000000" pitchFamily="65" charset="-122"/>
            </a:endParaRPr>
          </a:p>
        </p:txBody>
      </p:sp>
      <p:pic>
        <p:nvPicPr>
          <p:cNvPr id="49" name="图片 14" descr="6ccb8bc6dbe83c6ae811819d70909b6f"/>
          <p:cNvPicPr>
            <a:picLocks noChangeAspect="1"/>
          </p:cNvPicPr>
          <p:nvPr/>
        </p:nvPicPr>
        <p:blipFill>
          <a:blip r:embed="rId14"/>
          <a:srcRect t="29675"/>
          <a:stretch>
            <a:fillRect/>
          </a:stretch>
        </p:blipFill>
        <p:spPr>
          <a:xfrm>
            <a:off x="-2937" y="4324558"/>
            <a:ext cx="12261215" cy="2525361"/>
          </a:xfrm>
          <a:prstGeom prst="rect">
            <a:avLst/>
          </a:prstGeom>
        </p:spPr>
      </p:pic>
      <p:pic>
        <p:nvPicPr>
          <p:cNvPr id="52" name="Picture 51" descr="voi.jpg"/>
          <p:cNvPicPr>
            <a:picLocks noChangeAspect="1"/>
          </p:cNvPicPr>
          <p:nvPr/>
        </p:nvPicPr>
        <p:blipFill>
          <a:blip r:embed="rId15"/>
          <a:srcRect t="16932" b="13068"/>
          <a:stretch>
            <a:fillRect/>
          </a:stretch>
        </p:blipFill>
        <p:spPr>
          <a:xfrm>
            <a:off x="8154843" y="3769376"/>
            <a:ext cx="3705947" cy="2934617"/>
          </a:xfrm>
          <a:prstGeom prst="rect">
            <a:avLst/>
          </a:prstGeom>
        </p:spPr>
      </p:pic>
      <p:pic>
        <p:nvPicPr>
          <p:cNvPr id="3074" name="Picture 2" descr="Cách vẽ con gà trống mới nhất 2021 - Vẽ.v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2245" y="3499266"/>
            <a:ext cx="3292425" cy="328274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ách vẽ một con bò hoạt hình mới nhất 2021 - Vẽ.vn"/>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12356" y="2930456"/>
            <a:ext cx="4339788" cy="3840520"/>
          </a:xfrm>
          <a:prstGeom prst="rect">
            <a:avLst/>
          </a:prstGeom>
          <a:noFill/>
          <a:extLst>
            <a:ext uri="{909E8E84-426E-40DD-AFC4-6F175D3DCCD1}">
              <a14:hiddenFill xmlns:a14="http://schemas.microsoft.com/office/drawing/2010/main">
                <a:solidFill>
                  <a:srgbClr val="FFFFFF"/>
                </a:solidFill>
              </a14:hiddenFill>
            </a:ext>
          </a:extLst>
        </p:spPr>
      </p:pic>
      <p:sp>
        <p:nvSpPr>
          <p:cNvPr id="54" name="矩形 16"/>
          <p:cNvSpPr/>
          <p:nvPr/>
        </p:nvSpPr>
        <p:spPr>
          <a:xfrm rot="1557123" flipH="1">
            <a:off x="9275325" y="2302388"/>
            <a:ext cx="1191690" cy="769441"/>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n-US" altLang="zh-CN" sz="4400" b="1" dirty="0">
                <a:ln/>
                <a:solidFill>
                  <a:schemeClr val="accent3"/>
                </a:solidFill>
                <a:latin typeface="Times New Roman" panose="02020603050405020304" pitchFamily="18" charset="0"/>
                <a:ea typeface="字体视界-狮子座体" panose="02000500000000000000" pitchFamily="2" charset="-122"/>
                <a:cs typeface="Times New Roman" panose="02020603050405020304" pitchFamily="18" charset="0"/>
              </a:rPr>
              <a:t>???</a:t>
            </a:r>
            <a:endParaRPr lang="zh-CN" altLang="en-US" sz="4400" b="1" dirty="0">
              <a:ln/>
              <a:solidFill>
                <a:schemeClr val="accent3"/>
              </a:solidFill>
              <a:latin typeface="Times New Roman" panose="02020603050405020304" pitchFamily="18" charset="0"/>
              <a:ea typeface="字体视界-狮子座体" panose="02000500000000000000" pitchFamily="2" charset="-122"/>
              <a:cs typeface="Times New Roman" panose="02020603050405020304" pitchFamily="18" charset="0"/>
            </a:endParaRPr>
          </a:p>
        </p:txBody>
      </p:sp>
      <p:pic>
        <p:nvPicPr>
          <p:cNvPr id="55" name="图片 4">
            <a:extLst>
              <a:ext uri="{FF2B5EF4-FFF2-40B4-BE49-F238E27FC236}">
                <a16:creationId xmlns:a16="http://schemas.microsoft.com/office/drawing/2014/main" id="{ADCF3981-808B-4FC0-9699-F659E3F07EAF}"/>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flipH="1">
            <a:off x="-102166" y="-523942"/>
            <a:ext cx="2968128" cy="2289630"/>
          </a:xfrm>
          <a:prstGeom prst="rect">
            <a:avLst/>
          </a:prstGeom>
        </p:spPr>
      </p:pic>
      <p:sp>
        <p:nvSpPr>
          <p:cNvPr id="56" name="Rectangle 55"/>
          <p:cNvSpPr/>
          <p:nvPr/>
        </p:nvSpPr>
        <p:spPr>
          <a:xfrm>
            <a:off x="321351" y="150099"/>
            <a:ext cx="2121093" cy="646331"/>
          </a:xfrm>
          <a:prstGeom prst="rect">
            <a:avLst/>
          </a:prstGeom>
        </p:spPr>
        <p:txBody>
          <a:bodyPr wrap="none">
            <a:spAutoFit/>
          </a:bodyPr>
          <a:lstStyle/>
          <a:p>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Bài</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1</a:t>
            </a:r>
            <a:r>
              <a:rPr lang="en-US" altLang="zh-CN" sz="3600" b="1"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 </a:t>
            </a:r>
            <a:endParaRPr lang="en-US" sz="3600" dirty="0">
              <a:latin typeface="UTM Aristote" panose="02040603050506020204" pitchFamily="18" charset="0"/>
            </a:endParaRPr>
          </a:p>
        </p:txBody>
      </p:sp>
      <p:sp>
        <p:nvSpPr>
          <p:cNvPr id="24" name="Rectangle 23"/>
          <p:cNvSpPr/>
          <p:nvPr/>
        </p:nvSpPr>
        <p:spPr>
          <a:xfrm>
            <a:off x="744869" y="7769254"/>
            <a:ext cx="9809096" cy="646331"/>
          </a:xfrm>
          <a:prstGeom prst="rect">
            <a:avLst/>
          </a:prstGeom>
        </p:spPr>
        <p:txBody>
          <a:bodyPr wrap="none">
            <a:spAutoFit/>
          </a:bodyPr>
          <a:lstStyle/>
          <a:p>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Bấm</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vào</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từng</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con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vật</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để</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hiện</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đáp</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án</a:t>
            </a:r>
            <a:endParaRPr lang="en-US" sz="3600" dirty="0">
              <a:latin typeface="UTM Aristote" panose="02040603050506020204" pitchFamily="18" charset="0"/>
            </a:endParaRPr>
          </a:p>
        </p:txBody>
      </p:sp>
      <p:sp>
        <p:nvSpPr>
          <p:cNvPr id="26" name="Rectangle 25">
            <a:extLst>
              <a:ext uri="{FF2B5EF4-FFF2-40B4-BE49-F238E27FC236}">
                <a16:creationId xmlns:a16="http://schemas.microsoft.com/office/drawing/2014/main" id="{F7D527DE-12CB-428B-96CF-3682D598572B}"/>
              </a:ext>
            </a:extLst>
          </p:cNvPr>
          <p:cNvSpPr/>
          <p:nvPr/>
        </p:nvSpPr>
        <p:spPr>
          <a:xfrm>
            <a:off x="359889" y="868634"/>
            <a:ext cx="4924997" cy="2123658"/>
          </a:xfrm>
          <a:prstGeom prst="rect">
            <a:avLst/>
          </a:prstGeom>
          <a:noFill/>
        </p:spPr>
        <p:txBody>
          <a:bodyPr wrap="square" lIns="91440" tIns="45720" rIns="91440" bIns="45720">
            <a:spAutoFit/>
          </a:bodyPr>
          <a:lstStyle/>
          <a:p>
            <a:pPr algn="ctr"/>
            <a:r>
              <a:rPr lang="en-US" sz="6600" b="1" cap="none" spc="0" dirty="0">
                <a:ln w="22225">
                  <a:solidFill>
                    <a:schemeClr val="accent6"/>
                  </a:solidFill>
                  <a:prstDash val="solid"/>
                </a:ln>
                <a:solidFill>
                  <a:srgbClr val="FFC000"/>
                </a:solidFill>
                <a:effectLst/>
                <a:latin typeface="UTM Fancy Full" panose="02040603050506020204" pitchFamily="18" charset="0"/>
              </a:rPr>
              <a:t>Ai</a:t>
            </a:r>
            <a:r>
              <a:rPr lang="en-US" sz="6600" b="1" cap="none" spc="0" dirty="0">
                <a:ln w="22225">
                  <a:solidFill>
                    <a:schemeClr val="accent2"/>
                  </a:solidFill>
                  <a:prstDash val="solid"/>
                </a:ln>
                <a:solidFill>
                  <a:schemeClr val="accent2">
                    <a:lumMod val="40000"/>
                    <a:lumOff val="60000"/>
                  </a:schemeClr>
                </a:solidFill>
                <a:effectLst/>
                <a:latin typeface="UTM Fancy Full" panose="02040603050506020204" pitchFamily="18" charset="0"/>
              </a:rPr>
              <a:t> </a:t>
            </a:r>
            <a:r>
              <a:rPr lang="en-US" sz="6600" b="1" cap="none" spc="0" err="1">
                <a:ln w="22225">
                  <a:solidFill>
                    <a:schemeClr val="accent3">
                      <a:lumMod val="75000"/>
                    </a:schemeClr>
                  </a:solidFill>
                  <a:prstDash val="solid"/>
                </a:ln>
                <a:solidFill>
                  <a:schemeClr val="accent3">
                    <a:lumMod val="60000"/>
                    <a:lumOff val="40000"/>
                  </a:schemeClr>
                </a:solidFill>
                <a:effectLst/>
                <a:latin typeface="UTM Fancy Full" panose="02040603050506020204" pitchFamily="18" charset="0"/>
              </a:rPr>
              <a:t>nặng</a:t>
            </a:r>
            <a:r>
              <a:rPr lang="en-US" sz="6600" b="1" cap="none" spc="0">
                <a:ln w="22225">
                  <a:solidFill>
                    <a:schemeClr val="accent2"/>
                  </a:solidFill>
                  <a:prstDash val="solid"/>
                </a:ln>
                <a:solidFill>
                  <a:schemeClr val="accent2">
                    <a:lumMod val="40000"/>
                    <a:lumOff val="60000"/>
                  </a:schemeClr>
                </a:solidFill>
                <a:effectLst/>
                <a:latin typeface="UTM Fancy Full" panose="02040603050506020204" pitchFamily="18" charset="0"/>
              </a:rPr>
              <a:t> </a:t>
            </a:r>
          </a:p>
          <a:p>
            <a:pPr algn="ctr"/>
            <a:r>
              <a:rPr lang="en-US" sz="6600" b="1" cap="none" spc="0">
                <a:ln w="22225">
                  <a:solidFill>
                    <a:schemeClr val="accent6">
                      <a:lumMod val="75000"/>
                    </a:schemeClr>
                  </a:solidFill>
                  <a:prstDash val="solid"/>
                </a:ln>
                <a:solidFill>
                  <a:schemeClr val="accent6">
                    <a:lumMod val="40000"/>
                    <a:lumOff val="60000"/>
                  </a:schemeClr>
                </a:solidFill>
                <a:effectLst/>
                <a:latin typeface="UTM Fancy Full" panose="02040603050506020204" pitchFamily="18" charset="0"/>
              </a:rPr>
              <a:t>hơn</a:t>
            </a:r>
            <a:r>
              <a:rPr lang="en-US" sz="6600" b="1" cap="none" spc="0" dirty="0">
                <a:ln w="22225">
                  <a:solidFill>
                    <a:schemeClr val="accent6">
                      <a:lumMod val="75000"/>
                    </a:schemeClr>
                  </a:solidFill>
                  <a:prstDash val="solid"/>
                </a:ln>
                <a:solidFill>
                  <a:schemeClr val="accent6">
                    <a:lumMod val="40000"/>
                    <a:lumOff val="60000"/>
                  </a:schemeClr>
                </a:solidFill>
                <a:effectLst/>
                <a:latin typeface="UTM Fancy Full" panose="02040603050506020204" pitchFamily="18" charset="0"/>
              </a:rPr>
              <a:t>?</a:t>
            </a:r>
          </a:p>
        </p:txBody>
      </p:sp>
    </p:spTree>
    <p:extLst>
      <p:ext uri="{BB962C8B-B14F-4D97-AF65-F5344CB8AC3E}">
        <p14:creationId xmlns:p14="http://schemas.microsoft.com/office/powerpoint/2010/main" val="3102959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fltVal val="0"/>
                                          </p:val>
                                        </p:tav>
                                        <p:tav tm="100000">
                                          <p:val>
                                            <p:strVal val="#ppt_w"/>
                                          </p:val>
                                        </p:tav>
                                      </p:tavLst>
                                    </p:anim>
                                    <p:anim calcmode="lin" valueType="num">
                                      <p:cBhvr>
                                        <p:cTn id="18" dur="1000" fill="hold"/>
                                        <p:tgtEl>
                                          <p:spTgt spid="26"/>
                                        </p:tgtEl>
                                        <p:attrNameLst>
                                          <p:attrName>ppt_h</p:attrName>
                                        </p:attrNameLst>
                                      </p:cBhvr>
                                      <p:tavLst>
                                        <p:tav tm="0">
                                          <p:val>
                                            <p:fltVal val="0"/>
                                          </p:val>
                                        </p:tav>
                                        <p:tav tm="100000">
                                          <p:val>
                                            <p:strVal val="#ppt_h"/>
                                          </p:val>
                                        </p:tav>
                                      </p:tavLst>
                                    </p:anim>
                                    <p:anim calcmode="lin" valueType="num">
                                      <p:cBhvr>
                                        <p:cTn id="19" dur="1000" fill="hold"/>
                                        <p:tgtEl>
                                          <p:spTgt spid="26"/>
                                        </p:tgtEl>
                                        <p:attrNameLst>
                                          <p:attrName>style.rotation</p:attrName>
                                        </p:attrNameLst>
                                      </p:cBhvr>
                                      <p:tavLst>
                                        <p:tav tm="0">
                                          <p:val>
                                            <p:fltVal val="90"/>
                                          </p:val>
                                        </p:tav>
                                        <p:tav tm="100000">
                                          <p:val>
                                            <p:fltVal val="0"/>
                                          </p:val>
                                        </p:tav>
                                      </p:tavLst>
                                    </p:anim>
                                    <p:animEffect transition="in" filter="fade">
                                      <p:cBhvr>
                                        <p:cTn id="20" dur="1000"/>
                                        <p:tgtEl>
                                          <p:spTgt spid="26"/>
                                        </p:tgtEl>
                                      </p:cBhvr>
                                    </p:animEffect>
                                  </p:childTnLst>
                                </p:cTn>
                              </p:par>
                              <p:par>
                                <p:cTn id="21" presetID="10"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2"/>
                    </p:tgtEl>
                  </p:cond>
                </p:stCondLst>
                <p:endSync evt="end" delay="0">
                  <p:rtn val="all"/>
                </p:endSync>
                <p:childTnLst>
                  <p:par>
                    <p:cTn id="25" fill="hold">
                      <p:stCondLst>
                        <p:cond delay="0"/>
                      </p:stCondLst>
                      <p:childTnLst>
                        <p:par>
                          <p:cTn id="26" fill="hold">
                            <p:stCondLst>
                              <p:cond delay="0"/>
                            </p:stCondLst>
                            <p:childTnLst>
                              <p:par>
                                <p:cTn id="27" presetID="49" presetClass="path" presetSubtype="0" accel="50000" decel="50000" fill="hold" grpId="1" nodeType="clickEffect">
                                  <p:stCondLst>
                                    <p:cond delay="0"/>
                                  </p:stCondLst>
                                  <p:iterate type="lt">
                                    <p:tmPct val="0"/>
                                  </p:iterate>
                                  <p:childTnLst>
                                    <p:animMotion origin="layout" path="M -1.04167E-6 -1.11111E-6 L 0.24076 0.2787 " pathEditMode="relative" rAng="0" ptsTypes="AA">
                                      <p:cBhvr>
                                        <p:cTn id="28" dur="2000" fill="hold"/>
                                        <p:tgtEl>
                                          <p:spTgt spid="46"/>
                                        </p:tgtEl>
                                        <p:attrNameLst>
                                          <p:attrName>ppt_x</p:attrName>
                                          <p:attrName>ppt_y</p:attrName>
                                        </p:attrNameLst>
                                      </p:cBhvr>
                                      <p:rCtr x="12031" y="13935"/>
                                    </p:animMotion>
                                  </p:childTnLst>
                                  <p:subTnLst>
                                    <p:audio>
                                      <p:cMediaNode>
                                        <p:cTn display="0" masterRel="sameClick">
                                          <p:stCondLst>
                                            <p:cond evt="begin" delay="0">
                                              <p:tn val="27"/>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52"/>
                  </p:tgtEl>
                </p:cond>
              </p:nextCondLst>
            </p:seq>
            <p:seq concurrent="1" nextAc="seek">
              <p:cTn id="29" restart="whenNotActive" fill="hold" evtFilter="cancelBubble" nodeType="interactiveSeq">
                <p:stCondLst>
                  <p:cond evt="onClick" delay="0">
                    <p:tgtEl>
                      <p:spTgt spid="3080"/>
                    </p:tgtEl>
                  </p:cond>
                </p:stCondLst>
                <p:endSync evt="end" delay="0">
                  <p:rtn val="all"/>
                </p:endSync>
                <p:childTnLst>
                  <p:par>
                    <p:cTn id="30" fill="hold">
                      <p:stCondLst>
                        <p:cond delay="indefinite"/>
                      </p:stCondLst>
                      <p:childTnLst>
                        <p:par>
                          <p:cTn id="31" fill="hold">
                            <p:stCondLst>
                              <p:cond delay="0"/>
                            </p:stCondLst>
                            <p:childTnLst>
                              <p:par>
                                <p:cTn id="32" presetID="49" presetClass="path" presetSubtype="0" accel="50000" decel="50000" fill="hold" grpId="1" nodeType="clickEffect">
                                  <p:stCondLst>
                                    <p:cond delay="0"/>
                                  </p:stCondLst>
                                  <p:iterate type="lt">
                                    <p:tmPct val="0"/>
                                  </p:iterate>
                                  <p:childTnLst>
                                    <p:animMotion origin="layout" path="M 4.375E-6 2.96296E-6 L -0.28021 0.2787 " pathEditMode="relative" rAng="0" ptsTypes="AA">
                                      <p:cBhvr>
                                        <p:cTn id="33" dur="2000" fill="hold"/>
                                        <p:tgtEl>
                                          <p:spTgt spid="45"/>
                                        </p:tgtEl>
                                        <p:attrNameLst>
                                          <p:attrName>ppt_x</p:attrName>
                                          <p:attrName>ppt_y</p:attrName>
                                        </p:attrNameLst>
                                      </p:cBhvr>
                                      <p:rCtr x="-14010" y="13935"/>
                                    </p:animMotion>
                                  </p:childTnLst>
                                  <p:subTnLst>
                                    <p:audio>
                                      <p:cMediaNode>
                                        <p:cTn display="0" masterRel="sameClick">
                                          <p:stCondLst>
                                            <p:cond evt="begin" delay="0">
                                              <p:tn val="32"/>
                                            </p:cond>
                                          </p:stCondLst>
                                          <p:endCondLst>
                                            <p:cond evt="onStopAudio" delay="0">
                                              <p:tgtEl>
                                                <p:sldTgt/>
                                              </p:tgtEl>
                                            </p:cond>
                                          </p:endCondLst>
                                        </p:cTn>
                                        <p:tgtEl>
                                          <p:sndTgt r:embed="rId7" name="chimes.wav"/>
                                        </p:tgtEl>
                                      </p:cMediaNode>
                                    </p:audio>
                                  </p:subTnLst>
                                </p:cTn>
                              </p:par>
                            </p:childTnLst>
                          </p:cTn>
                        </p:par>
                      </p:childTnLst>
                    </p:cTn>
                  </p:par>
                </p:childTnLst>
              </p:cTn>
              <p:nextCondLst>
                <p:cond evt="onClick" delay="0">
                  <p:tgtEl>
                    <p:spTgt spid="3080"/>
                  </p:tgtEl>
                </p:cond>
              </p:nextCondLst>
            </p:seq>
            <p:seq concurrent="1" nextAc="seek">
              <p:cTn id="34" restart="whenNotActive" fill="hold" evtFilter="cancelBubble" nodeType="interactiveSeq">
                <p:stCondLst>
                  <p:cond evt="onClick" delay="0">
                    <p:tgtEl>
                      <p:spTgt spid="3074"/>
                    </p:tgtEl>
                  </p:cond>
                </p:stCondLst>
                <p:endSync evt="end" delay="0">
                  <p:rtn val="all"/>
                </p:endSync>
                <p:childTnLst>
                  <p:par>
                    <p:cTn id="35" fill="hold">
                      <p:stCondLst>
                        <p:cond delay="0"/>
                      </p:stCondLst>
                      <p:childTnLst>
                        <p:par>
                          <p:cTn id="36" fill="hold">
                            <p:stCondLst>
                              <p:cond delay="0"/>
                            </p:stCondLst>
                            <p:childTnLst>
                              <p:par>
                                <p:cTn id="37" presetID="49" presetClass="path" presetSubtype="0" accel="50000" decel="50000" fill="hold" grpId="2" nodeType="clickEffect">
                                  <p:stCondLst>
                                    <p:cond delay="0"/>
                                  </p:stCondLst>
                                  <p:iterate type="lt">
                                    <p:tmPct val="0"/>
                                  </p:iterate>
                                  <p:childTnLst>
                                    <p:animMotion origin="layout" path="M 3.125E-6 2.96296E-6 L -0.475 0.17662 " pathEditMode="relative" rAng="0" ptsTypes="AA">
                                      <p:cBhvr>
                                        <p:cTn id="38" dur="2000" fill="hold"/>
                                        <p:tgtEl>
                                          <p:spTgt spid="47"/>
                                        </p:tgtEl>
                                        <p:attrNameLst>
                                          <p:attrName>ppt_x</p:attrName>
                                          <p:attrName>ppt_y</p:attrName>
                                        </p:attrNameLst>
                                      </p:cBhvr>
                                      <p:rCtr x="-23750" y="8819"/>
                                    </p:animMotion>
                                  </p:childTnLst>
                                  <p:subTnLst>
                                    <p:audio>
                                      <p:cMediaNode>
                                        <p:cTn display="0" masterRel="sameClick">
                                          <p:stCondLst>
                                            <p:cond evt="begin" delay="0">
                                              <p:tn val="37"/>
                                            </p:cond>
                                          </p:stCondLst>
                                          <p:endCondLst>
                                            <p:cond evt="onStopAudio" delay="0">
                                              <p:tgtEl>
                                                <p:sldTgt/>
                                              </p:tgtEl>
                                            </p:cond>
                                          </p:endCondLst>
                                        </p:cTn>
                                        <p:tgtEl>
                                          <p:sndTgt r:embed="rId8" name="push.wav"/>
                                        </p:tgtEl>
                                      </p:cMediaNode>
                                    </p:audio>
                                  </p:subTnLst>
                                </p:cTn>
                              </p:par>
                            </p:childTnLst>
                          </p:cTn>
                        </p:par>
                      </p:childTnLst>
                    </p:cTn>
                  </p:par>
                </p:childTnLst>
              </p:cTn>
              <p:nextCondLst>
                <p:cond evt="onClick" delay="0">
                  <p:tgtEl>
                    <p:spTgt spid="3074"/>
                  </p:tgtEl>
                </p:cond>
              </p:nextCondLst>
            </p:seq>
          </p:childTnLst>
        </p:cTn>
      </p:par>
    </p:tnLst>
    <p:bldLst>
      <p:bldP spid="17" grpId="0"/>
      <p:bldP spid="45" grpId="1" animBg="1"/>
      <p:bldP spid="46" grpId="1" animBg="1"/>
      <p:bldP spid="47" grpId="2"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20F6E492-052D-4F1C-96FD-40F979540C9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6694" b="6179"/>
          <a:stretch/>
        </p:blipFill>
        <p:spPr>
          <a:xfrm>
            <a:off x="7797178" y="4631438"/>
            <a:ext cx="4563799" cy="2139538"/>
          </a:xfrm>
          <a:prstGeom prst="rect">
            <a:avLst/>
          </a:prstGeom>
        </p:spPr>
      </p:pic>
      <p:grpSp>
        <p:nvGrpSpPr>
          <p:cNvPr id="12" name="组合 11">
            <a:extLst>
              <a:ext uri="{FF2B5EF4-FFF2-40B4-BE49-F238E27FC236}">
                <a16:creationId xmlns:a16="http://schemas.microsoft.com/office/drawing/2014/main" id="{50382710-EE09-4ED9-BCFC-98D87577F06E}"/>
              </a:ext>
            </a:extLst>
          </p:cNvPr>
          <p:cNvGrpSpPr/>
          <p:nvPr/>
        </p:nvGrpSpPr>
        <p:grpSpPr>
          <a:xfrm>
            <a:off x="-39983" y="-20607"/>
            <a:ext cx="12231983" cy="2202195"/>
            <a:chOff x="-16409" y="-6727"/>
            <a:chExt cx="9125471" cy="1677790"/>
          </a:xfrm>
        </p:grpSpPr>
        <p:pic>
          <p:nvPicPr>
            <p:cNvPr id="11" name="图片 10">
              <a:extLst>
                <a:ext uri="{FF2B5EF4-FFF2-40B4-BE49-F238E27FC236}">
                  <a16:creationId xmlns:a16="http://schemas.microsoft.com/office/drawing/2014/main" id="{3A88BC31-9BF4-4DD1-9BAE-17BBF362D41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42" b="75633"/>
            <a:stretch/>
          </p:blipFill>
          <p:spPr>
            <a:xfrm>
              <a:off x="-16409" y="0"/>
              <a:ext cx="4578044" cy="1671063"/>
            </a:xfrm>
            <a:prstGeom prst="rect">
              <a:avLst/>
            </a:prstGeom>
          </p:spPr>
        </p:pic>
        <p:pic>
          <p:nvPicPr>
            <p:cNvPr id="23" name="图片 22">
              <a:extLst>
                <a:ext uri="{FF2B5EF4-FFF2-40B4-BE49-F238E27FC236}">
                  <a16:creationId xmlns:a16="http://schemas.microsoft.com/office/drawing/2014/main" id="{F5AD22B6-5437-43C9-B3DF-A7B7A633017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42" b="75633"/>
            <a:stretch/>
          </p:blipFill>
          <p:spPr>
            <a:xfrm flipH="1">
              <a:off x="4531018" y="-6727"/>
              <a:ext cx="4578044" cy="1671063"/>
            </a:xfrm>
            <a:prstGeom prst="rect">
              <a:avLst/>
            </a:prstGeom>
          </p:spPr>
        </p:pic>
      </p:grpSp>
      <p:pic>
        <p:nvPicPr>
          <p:cNvPr id="29" name="图片 28">
            <a:extLst>
              <a:ext uri="{FF2B5EF4-FFF2-40B4-BE49-F238E27FC236}">
                <a16:creationId xmlns:a16="http://schemas.microsoft.com/office/drawing/2014/main" id="{0839F81A-9F41-4042-9B7F-59692D0E53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3009" t="12556" b="74642"/>
          <a:stretch/>
        </p:blipFill>
        <p:spPr>
          <a:xfrm>
            <a:off x="11060448" y="1251642"/>
            <a:ext cx="1600685" cy="1164261"/>
          </a:xfrm>
          <a:prstGeom prst="rect">
            <a:avLst/>
          </a:prstGeom>
        </p:spPr>
      </p:pic>
      <p:pic>
        <p:nvPicPr>
          <p:cNvPr id="33" name="图片 32">
            <a:extLst>
              <a:ext uri="{FF2B5EF4-FFF2-40B4-BE49-F238E27FC236}">
                <a16:creationId xmlns:a16="http://schemas.microsoft.com/office/drawing/2014/main" id="{D1E85357-8714-457E-815F-151389B6875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3009" t="12556" b="74642"/>
          <a:stretch/>
        </p:blipFill>
        <p:spPr>
          <a:xfrm>
            <a:off x="11060448" y="698116"/>
            <a:ext cx="852242" cy="619880"/>
          </a:xfrm>
          <a:prstGeom prst="rect">
            <a:avLst/>
          </a:prstGeom>
        </p:spPr>
      </p:pic>
      <p:pic>
        <p:nvPicPr>
          <p:cNvPr id="36" name="图片 35">
            <a:extLst>
              <a:ext uri="{FF2B5EF4-FFF2-40B4-BE49-F238E27FC236}">
                <a16:creationId xmlns:a16="http://schemas.microsoft.com/office/drawing/2014/main" id="{8E31355A-947A-4780-9237-F3D5A5FE60C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3009" t="12556" b="74642"/>
          <a:stretch/>
        </p:blipFill>
        <p:spPr>
          <a:xfrm>
            <a:off x="10650883" y="1382643"/>
            <a:ext cx="852242" cy="619880"/>
          </a:xfrm>
          <a:prstGeom prst="rect">
            <a:avLst/>
          </a:prstGeom>
        </p:spPr>
      </p:pic>
      <p:grpSp>
        <p:nvGrpSpPr>
          <p:cNvPr id="34" name="Group 33"/>
          <p:cNvGrpSpPr/>
          <p:nvPr/>
        </p:nvGrpSpPr>
        <p:grpSpPr>
          <a:xfrm>
            <a:off x="1645664" y="259846"/>
            <a:ext cx="9370861" cy="2853262"/>
            <a:chOff x="2353202" y="1032750"/>
            <a:chExt cx="4956478" cy="3011685"/>
          </a:xfrm>
        </p:grpSpPr>
        <p:pic>
          <p:nvPicPr>
            <p:cNvPr id="37" name="Pictur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53202" y="1032750"/>
              <a:ext cx="4956478" cy="3011685"/>
            </a:xfrm>
            <a:prstGeom prst="rect">
              <a:avLst/>
            </a:prstGeom>
          </p:spPr>
        </p:pic>
        <p:sp>
          <p:nvSpPr>
            <p:cNvPr id="38" name="Rectangle 37"/>
            <p:cNvSpPr/>
            <p:nvPr/>
          </p:nvSpPr>
          <p:spPr>
            <a:xfrm>
              <a:off x="3144338" y="1495693"/>
              <a:ext cx="2989761" cy="1178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1928292" y="640770"/>
            <a:ext cx="8722591" cy="1107996"/>
          </a:xfrm>
          <a:prstGeom prst="rect">
            <a:avLst/>
          </a:prstGeom>
          <a:noFill/>
        </p:spPr>
        <p:txBody>
          <a:bodyPr wrap="square" lIns="91440" tIns="45720" rIns="91440" bIns="45720">
            <a:spAutoFit/>
          </a:bodyPr>
          <a:lstStyle/>
          <a:p>
            <a:pPr algn="ctr"/>
            <a:r>
              <a:rPr lang="en-US" sz="6600" b="1" cap="none" spc="0" dirty="0">
                <a:ln w="22225">
                  <a:solidFill>
                    <a:schemeClr val="accent6"/>
                  </a:solidFill>
                  <a:prstDash val="solid"/>
                </a:ln>
                <a:solidFill>
                  <a:srgbClr val="FFC000"/>
                </a:solidFill>
                <a:effectLst/>
                <a:latin typeface="UTM Fancy Full" panose="02040603050506020204" pitchFamily="18" charset="0"/>
              </a:rPr>
              <a:t>Ai</a:t>
            </a:r>
            <a:r>
              <a:rPr lang="en-US" sz="6600" b="1" cap="none" spc="0" dirty="0">
                <a:ln w="22225">
                  <a:solidFill>
                    <a:schemeClr val="accent2"/>
                  </a:solidFill>
                  <a:prstDash val="solid"/>
                </a:ln>
                <a:solidFill>
                  <a:schemeClr val="accent2">
                    <a:lumMod val="40000"/>
                    <a:lumOff val="60000"/>
                  </a:schemeClr>
                </a:solidFill>
                <a:effectLst/>
                <a:latin typeface="UTM Fancy Full" panose="02040603050506020204" pitchFamily="18" charset="0"/>
              </a:rPr>
              <a:t> </a:t>
            </a:r>
            <a:r>
              <a:rPr lang="en-US" sz="6600" b="1" cap="none" spc="0" dirty="0" err="1">
                <a:ln w="22225">
                  <a:solidFill>
                    <a:schemeClr val="accent3">
                      <a:lumMod val="75000"/>
                    </a:schemeClr>
                  </a:solidFill>
                  <a:prstDash val="solid"/>
                </a:ln>
                <a:solidFill>
                  <a:schemeClr val="accent3">
                    <a:lumMod val="60000"/>
                    <a:lumOff val="40000"/>
                  </a:schemeClr>
                </a:solidFill>
                <a:effectLst/>
                <a:latin typeface="UTM Fancy Full" panose="02040603050506020204" pitchFamily="18" charset="0"/>
              </a:rPr>
              <a:t>nặng</a:t>
            </a:r>
            <a:r>
              <a:rPr lang="en-US" sz="6600" b="1" cap="none" spc="0" dirty="0">
                <a:ln w="22225">
                  <a:solidFill>
                    <a:schemeClr val="accent2"/>
                  </a:solidFill>
                  <a:prstDash val="solid"/>
                </a:ln>
                <a:solidFill>
                  <a:schemeClr val="accent2">
                    <a:lumMod val="40000"/>
                    <a:lumOff val="60000"/>
                  </a:schemeClr>
                </a:solidFill>
                <a:effectLst/>
                <a:latin typeface="UTM Fancy Full" panose="02040603050506020204" pitchFamily="18" charset="0"/>
              </a:rPr>
              <a:t> </a:t>
            </a:r>
            <a:r>
              <a:rPr lang="en-US" sz="6600" b="1" cap="none" spc="0" dirty="0" err="1">
                <a:ln w="22225">
                  <a:solidFill>
                    <a:schemeClr val="accent6">
                      <a:lumMod val="75000"/>
                    </a:schemeClr>
                  </a:solidFill>
                  <a:prstDash val="solid"/>
                </a:ln>
                <a:solidFill>
                  <a:schemeClr val="accent6">
                    <a:lumMod val="40000"/>
                    <a:lumOff val="60000"/>
                  </a:schemeClr>
                </a:solidFill>
                <a:effectLst/>
                <a:latin typeface="UTM Fancy Full" panose="02040603050506020204" pitchFamily="18" charset="0"/>
              </a:rPr>
              <a:t>hơn</a:t>
            </a:r>
            <a:r>
              <a:rPr lang="en-US" sz="6600" b="1" cap="none" spc="0" dirty="0">
                <a:ln w="22225">
                  <a:solidFill>
                    <a:schemeClr val="accent6">
                      <a:lumMod val="75000"/>
                    </a:schemeClr>
                  </a:solidFill>
                  <a:prstDash val="solid"/>
                </a:ln>
                <a:solidFill>
                  <a:schemeClr val="accent6">
                    <a:lumMod val="40000"/>
                    <a:lumOff val="60000"/>
                  </a:schemeClr>
                </a:solidFill>
                <a:effectLst/>
                <a:latin typeface="UTM Fancy Full" panose="02040603050506020204" pitchFamily="18" charset="0"/>
              </a:rPr>
              <a:t>?</a:t>
            </a:r>
          </a:p>
        </p:txBody>
      </p:sp>
      <p:sp>
        <p:nvSpPr>
          <p:cNvPr id="45" name="PA_文本框 33"/>
          <p:cNvSpPr txBox="1"/>
          <p:nvPr>
            <p:custDataLst>
              <p:tags r:id="rId1"/>
            </p:custDataLst>
          </p:nvPr>
        </p:nvSpPr>
        <p:spPr>
          <a:xfrm>
            <a:off x="6409631" y="3324971"/>
            <a:ext cx="1387547" cy="553998"/>
          </a:xfrm>
          <a:custGeom>
            <a:avLst/>
            <a:gdLst>
              <a:gd name="connsiteX0" fmla="*/ 0 w 1387547"/>
              <a:gd name="connsiteY0" fmla="*/ 0 h 553998"/>
              <a:gd name="connsiteX1" fmla="*/ 721524 w 1387547"/>
              <a:gd name="connsiteY1" fmla="*/ 0 h 553998"/>
              <a:gd name="connsiteX2" fmla="*/ 1387547 w 1387547"/>
              <a:gd name="connsiteY2" fmla="*/ 0 h 553998"/>
              <a:gd name="connsiteX3" fmla="*/ 1387547 w 1387547"/>
              <a:gd name="connsiteY3" fmla="*/ 553998 h 553998"/>
              <a:gd name="connsiteX4" fmla="*/ 693774 w 1387547"/>
              <a:gd name="connsiteY4" fmla="*/ 553998 h 553998"/>
              <a:gd name="connsiteX5" fmla="*/ 0 w 1387547"/>
              <a:gd name="connsiteY5" fmla="*/ 553998 h 553998"/>
              <a:gd name="connsiteX6" fmla="*/ 0 w 1387547"/>
              <a:gd name="connsiteY6"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547" h="553998" fill="none" extrusionOk="0">
                <a:moveTo>
                  <a:pt x="0" y="0"/>
                </a:moveTo>
                <a:cubicBezTo>
                  <a:pt x="300864" y="13498"/>
                  <a:pt x="531058" y="366"/>
                  <a:pt x="721524" y="0"/>
                </a:cubicBezTo>
                <a:cubicBezTo>
                  <a:pt x="911990" y="-366"/>
                  <a:pt x="1146243" y="5661"/>
                  <a:pt x="1387547" y="0"/>
                </a:cubicBezTo>
                <a:cubicBezTo>
                  <a:pt x="1388835" y="134180"/>
                  <a:pt x="1369975" y="381329"/>
                  <a:pt x="1387547" y="553998"/>
                </a:cubicBezTo>
                <a:cubicBezTo>
                  <a:pt x="1181547" y="553558"/>
                  <a:pt x="863033" y="554488"/>
                  <a:pt x="693774" y="553998"/>
                </a:cubicBezTo>
                <a:cubicBezTo>
                  <a:pt x="524515" y="553508"/>
                  <a:pt x="338311" y="580699"/>
                  <a:pt x="0" y="553998"/>
                </a:cubicBezTo>
                <a:cubicBezTo>
                  <a:pt x="-16606" y="305263"/>
                  <a:pt x="2209" y="265157"/>
                  <a:pt x="0" y="0"/>
                </a:cubicBezTo>
                <a:close/>
              </a:path>
              <a:path w="1387547" h="553998" stroke="0" extrusionOk="0">
                <a:moveTo>
                  <a:pt x="0" y="0"/>
                </a:moveTo>
                <a:cubicBezTo>
                  <a:pt x="215973" y="-33486"/>
                  <a:pt x="368315" y="32558"/>
                  <a:pt x="679898" y="0"/>
                </a:cubicBezTo>
                <a:cubicBezTo>
                  <a:pt x="991481" y="-32558"/>
                  <a:pt x="1062682" y="-7970"/>
                  <a:pt x="1387547" y="0"/>
                </a:cubicBezTo>
                <a:cubicBezTo>
                  <a:pt x="1371028" y="168190"/>
                  <a:pt x="1390006" y="332344"/>
                  <a:pt x="1387547" y="553998"/>
                </a:cubicBezTo>
                <a:cubicBezTo>
                  <a:pt x="1068142" y="565656"/>
                  <a:pt x="871621" y="524303"/>
                  <a:pt x="721524" y="553998"/>
                </a:cubicBezTo>
                <a:cubicBezTo>
                  <a:pt x="571427" y="583693"/>
                  <a:pt x="165650" y="568372"/>
                  <a:pt x="0" y="553998"/>
                </a:cubicBezTo>
                <a:cubicBezTo>
                  <a:pt x="20654" y="293747"/>
                  <a:pt x="-18756" y="184631"/>
                  <a:pt x="0" y="0"/>
                </a:cubicBezTo>
                <a:close/>
              </a:path>
            </a:pathLst>
          </a:custGeom>
          <a:ln w="28575">
            <a:solidFill>
              <a:schemeClr val="accent3"/>
            </a:solidFill>
            <a:extLst>
              <a:ext uri="{C807C97D-BFC1-408E-A445-0C87EB9F89A2}">
                <ask:lineSketchStyleProps xmlns:ask="http://schemas.microsoft.com/office/drawing/2018/sketchyshapes" sd="874966754">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3000" dirty="0">
                <a:solidFill>
                  <a:schemeClr val="accent3"/>
                </a:solidFill>
                <a:effectLst/>
                <a:latin typeface="UTM Loko" panose="02040603050506020204" pitchFamily="18" charset="0"/>
                <a:ea typeface="方正水柱简体" panose="03000509000000000000" pitchFamily="65" charset="-122"/>
              </a:rPr>
              <a:t>2 </a:t>
            </a:r>
            <a:r>
              <a:rPr lang="en-US" altLang="zh-CN" sz="3000" dirty="0" err="1">
                <a:solidFill>
                  <a:schemeClr val="accent3"/>
                </a:solidFill>
                <a:effectLst/>
                <a:latin typeface="UTM Loko" panose="02040603050506020204" pitchFamily="18" charset="0"/>
                <a:ea typeface="方正水柱简体" panose="03000509000000000000" pitchFamily="65" charset="-122"/>
              </a:rPr>
              <a:t>tạ</a:t>
            </a:r>
            <a:endParaRPr lang="zh-CN" altLang="en-US" sz="3000" dirty="0">
              <a:solidFill>
                <a:schemeClr val="accent3"/>
              </a:solidFill>
              <a:effectLst/>
              <a:latin typeface="UTM Loko" panose="02040603050506020204" pitchFamily="18" charset="0"/>
              <a:ea typeface="方正水柱简体" panose="03000509000000000000" pitchFamily="65" charset="-122"/>
            </a:endParaRPr>
          </a:p>
        </p:txBody>
      </p:sp>
      <p:sp>
        <p:nvSpPr>
          <p:cNvPr id="46" name="PA_文本框 33"/>
          <p:cNvSpPr txBox="1"/>
          <p:nvPr>
            <p:custDataLst>
              <p:tags r:id="rId2"/>
            </p:custDataLst>
          </p:nvPr>
        </p:nvSpPr>
        <p:spPr>
          <a:xfrm>
            <a:off x="1963489" y="2453975"/>
            <a:ext cx="1387547" cy="553998"/>
          </a:xfrm>
          <a:custGeom>
            <a:avLst/>
            <a:gdLst>
              <a:gd name="connsiteX0" fmla="*/ 0 w 1387547"/>
              <a:gd name="connsiteY0" fmla="*/ 0 h 553998"/>
              <a:gd name="connsiteX1" fmla="*/ 721524 w 1387547"/>
              <a:gd name="connsiteY1" fmla="*/ 0 h 553998"/>
              <a:gd name="connsiteX2" fmla="*/ 1387547 w 1387547"/>
              <a:gd name="connsiteY2" fmla="*/ 0 h 553998"/>
              <a:gd name="connsiteX3" fmla="*/ 1387547 w 1387547"/>
              <a:gd name="connsiteY3" fmla="*/ 553998 h 553998"/>
              <a:gd name="connsiteX4" fmla="*/ 693774 w 1387547"/>
              <a:gd name="connsiteY4" fmla="*/ 553998 h 553998"/>
              <a:gd name="connsiteX5" fmla="*/ 0 w 1387547"/>
              <a:gd name="connsiteY5" fmla="*/ 553998 h 553998"/>
              <a:gd name="connsiteX6" fmla="*/ 0 w 1387547"/>
              <a:gd name="connsiteY6"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547" h="553998" fill="none" extrusionOk="0">
                <a:moveTo>
                  <a:pt x="0" y="0"/>
                </a:moveTo>
                <a:cubicBezTo>
                  <a:pt x="300864" y="13498"/>
                  <a:pt x="531058" y="366"/>
                  <a:pt x="721524" y="0"/>
                </a:cubicBezTo>
                <a:cubicBezTo>
                  <a:pt x="911990" y="-366"/>
                  <a:pt x="1146243" y="5661"/>
                  <a:pt x="1387547" y="0"/>
                </a:cubicBezTo>
                <a:cubicBezTo>
                  <a:pt x="1388835" y="134180"/>
                  <a:pt x="1369975" y="381329"/>
                  <a:pt x="1387547" y="553998"/>
                </a:cubicBezTo>
                <a:cubicBezTo>
                  <a:pt x="1181547" y="553558"/>
                  <a:pt x="863033" y="554488"/>
                  <a:pt x="693774" y="553998"/>
                </a:cubicBezTo>
                <a:cubicBezTo>
                  <a:pt x="524515" y="553508"/>
                  <a:pt x="338311" y="580699"/>
                  <a:pt x="0" y="553998"/>
                </a:cubicBezTo>
                <a:cubicBezTo>
                  <a:pt x="-16606" y="305263"/>
                  <a:pt x="2209" y="265157"/>
                  <a:pt x="0" y="0"/>
                </a:cubicBezTo>
                <a:close/>
              </a:path>
              <a:path w="1387547" h="553998" stroke="0" extrusionOk="0">
                <a:moveTo>
                  <a:pt x="0" y="0"/>
                </a:moveTo>
                <a:cubicBezTo>
                  <a:pt x="215973" y="-33486"/>
                  <a:pt x="368315" y="32558"/>
                  <a:pt x="679898" y="0"/>
                </a:cubicBezTo>
                <a:cubicBezTo>
                  <a:pt x="991481" y="-32558"/>
                  <a:pt x="1062682" y="-7970"/>
                  <a:pt x="1387547" y="0"/>
                </a:cubicBezTo>
                <a:cubicBezTo>
                  <a:pt x="1371028" y="168190"/>
                  <a:pt x="1390006" y="332344"/>
                  <a:pt x="1387547" y="553998"/>
                </a:cubicBezTo>
                <a:cubicBezTo>
                  <a:pt x="1068142" y="565656"/>
                  <a:pt x="871621" y="524303"/>
                  <a:pt x="721524" y="553998"/>
                </a:cubicBezTo>
                <a:cubicBezTo>
                  <a:pt x="571427" y="583693"/>
                  <a:pt x="165650" y="568372"/>
                  <a:pt x="0" y="553998"/>
                </a:cubicBezTo>
                <a:cubicBezTo>
                  <a:pt x="20654" y="293747"/>
                  <a:pt x="-18756" y="184631"/>
                  <a:pt x="0" y="0"/>
                </a:cubicBezTo>
                <a:close/>
              </a:path>
            </a:pathLst>
          </a:custGeom>
          <a:ln w="28575">
            <a:extLst>
              <a:ext uri="{C807C97D-BFC1-408E-A445-0C87EB9F89A2}">
                <ask:lineSketchStyleProps xmlns:ask="http://schemas.microsoft.com/office/drawing/2018/sketchyshapes" sd="874966754">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3000" dirty="0">
                <a:solidFill>
                  <a:schemeClr val="accent6">
                    <a:lumMod val="75000"/>
                  </a:schemeClr>
                </a:solidFill>
                <a:effectLst/>
                <a:latin typeface="UTM Loko" panose="02040603050506020204" pitchFamily="18" charset="0"/>
                <a:ea typeface="方正水柱简体" panose="03000509000000000000" pitchFamily="65" charset="-122"/>
              </a:rPr>
              <a:t>2 </a:t>
            </a:r>
            <a:r>
              <a:rPr lang="en-US" altLang="zh-CN" sz="3000" dirty="0" err="1">
                <a:solidFill>
                  <a:schemeClr val="accent6">
                    <a:lumMod val="75000"/>
                  </a:schemeClr>
                </a:solidFill>
                <a:effectLst/>
                <a:latin typeface="UTM Loko" panose="02040603050506020204" pitchFamily="18" charset="0"/>
                <a:ea typeface="方正水柱简体" panose="03000509000000000000" pitchFamily="65" charset="-122"/>
              </a:rPr>
              <a:t>tấn</a:t>
            </a:r>
            <a:endParaRPr lang="zh-CN" altLang="en-US" sz="3000" dirty="0">
              <a:solidFill>
                <a:schemeClr val="accent6">
                  <a:lumMod val="75000"/>
                </a:schemeClr>
              </a:solidFill>
              <a:effectLst/>
              <a:latin typeface="UTM Loko" panose="02040603050506020204" pitchFamily="18" charset="0"/>
              <a:ea typeface="方正水柱简体" panose="03000509000000000000" pitchFamily="65" charset="-122"/>
            </a:endParaRPr>
          </a:p>
        </p:txBody>
      </p:sp>
      <p:sp>
        <p:nvSpPr>
          <p:cNvPr id="47" name="PA_文本框 33"/>
          <p:cNvSpPr txBox="1"/>
          <p:nvPr>
            <p:custDataLst>
              <p:tags r:id="rId3"/>
            </p:custDataLst>
          </p:nvPr>
        </p:nvSpPr>
        <p:spPr>
          <a:xfrm>
            <a:off x="10117900" y="4265471"/>
            <a:ext cx="1387547" cy="553998"/>
          </a:xfrm>
          <a:custGeom>
            <a:avLst/>
            <a:gdLst>
              <a:gd name="connsiteX0" fmla="*/ 0 w 1387547"/>
              <a:gd name="connsiteY0" fmla="*/ 0 h 553998"/>
              <a:gd name="connsiteX1" fmla="*/ 721524 w 1387547"/>
              <a:gd name="connsiteY1" fmla="*/ 0 h 553998"/>
              <a:gd name="connsiteX2" fmla="*/ 1387547 w 1387547"/>
              <a:gd name="connsiteY2" fmla="*/ 0 h 553998"/>
              <a:gd name="connsiteX3" fmla="*/ 1387547 w 1387547"/>
              <a:gd name="connsiteY3" fmla="*/ 553998 h 553998"/>
              <a:gd name="connsiteX4" fmla="*/ 693774 w 1387547"/>
              <a:gd name="connsiteY4" fmla="*/ 553998 h 553998"/>
              <a:gd name="connsiteX5" fmla="*/ 0 w 1387547"/>
              <a:gd name="connsiteY5" fmla="*/ 553998 h 553998"/>
              <a:gd name="connsiteX6" fmla="*/ 0 w 1387547"/>
              <a:gd name="connsiteY6"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547" h="553998" fill="none" extrusionOk="0">
                <a:moveTo>
                  <a:pt x="0" y="0"/>
                </a:moveTo>
                <a:cubicBezTo>
                  <a:pt x="300864" y="13498"/>
                  <a:pt x="531058" y="366"/>
                  <a:pt x="721524" y="0"/>
                </a:cubicBezTo>
                <a:cubicBezTo>
                  <a:pt x="911990" y="-366"/>
                  <a:pt x="1146243" y="5661"/>
                  <a:pt x="1387547" y="0"/>
                </a:cubicBezTo>
                <a:cubicBezTo>
                  <a:pt x="1388835" y="134180"/>
                  <a:pt x="1369975" y="381329"/>
                  <a:pt x="1387547" y="553998"/>
                </a:cubicBezTo>
                <a:cubicBezTo>
                  <a:pt x="1181547" y="553558"/>
                  <a:pt x="863033" y="554488"/>
                  <a:pt x="693774" y="553998"/>
                </a:cubicBezTo>
                <a:cubicBezTo>
                  <a:pt x="524515" y="553508"/>
                  <a:pt x="338311" y="580699"/>
                  <a:pt x="0" y="553998"/>
                </a:cubicBezTo>
                <a:cubicBezTo>
                  <a:pt x="-16606" y="305263"/>
                  <a:pt x="2209" y="265157"/>
                  <a:pt x="0" y="0"/>
                </a:cubicBezTo>
                <a:close/>
              </a:path>
              <a:path w="1387547" h="553998" stroke="0" extrusionOk="0">
                <a:moveTo>
                  <a:pt x="0" y="0"/>
                </a:moveTo>
                <a:cubicBezTo>
                  <a:pt x="215973" y="-33486"/>
                  <a:pt x="368315" y="32558"/>
                  <a:pt x="679898" y="0"/>
                </a:cubicBezTo>
                <a:cubicBezTo>
                  <a:pt x="991481" y="-32558"/>
                  <a:pt x="1062682" y="-7970"/>
                  <a:pt x="1387547" y="0"/>
                </a:cubicBezTo>
                <a:cubicBezTo>
                  <a:pt x="1371028" y="168190"/>
                  <a:pt x="1390006" y="332344"/>
                  <a:pt x="1387547" y="553998"/>
                </a:cubicBezTo>
                <a:cubicBezTo>
                  <a:pt x="1068142" y="565656"/>
                  <a:pt x="871621" y="524303"/>
                  <a:pt x="721524" y="553998"/>
                </a:cubicBezTo>
                <a:cubicBezTo>
                  <a:pt x="571427" y="583693"/>
                  <a:pt x="165650" y="568372"/>
                  <a:pt x="0" y="553998"/>
                </a:cubicBezTo>
                <a:cubicBezTo>
                  <a:pt x="20654" y="293747"/>
                  <a:pt x="-18756" y="184631"/>
                  <a:pt x="0" y="0"/>
                </a:cubicBezTo>
                <a:close/>
              </a:path>
            </a:pathLst>
          </a:custGeom>
          <a:ln w="28575">
            <a:extLst>
              <a:ext uri="{C807C97D-BFC1-408E-A445-0C87EB9F89A2}">
                <ask:lineSketchStyleProps xmlns:ask="http://schemas.microsoft.com/office/drawing/2018/sketchyshapes" sd="874966754">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3000" dirty="0">
                <a:solidFill>
                  <a:srgbClr val="FFC000"/>
                </a:solidFill>
                <a:effectLst/>
                <a:latin typeface="UTM Loko" panose="02040603050506020204" pitchFamily="18" charset="0"/>
                <a:ea typeface="方正水柱简体" panose="03000509000000000000" pitchFamily="65" charset="-122"/>
              </a:rPr>
              <a:t>2 kg</a:t>
            </a:r>
            <a:endParaRPr lang="zh-CN" altLang="en-US" sz="3000" dirty="0">
              <a:solidFill>
                <a:srgbClr val="FFC000"/>
              </a:solidFill>
              <a:effectLst/>
              <a:latin typeface="UTM Loko" panose="02040603050506020204" pitchFamily="18" charset="0"/>
              <a:ea typeface="方正水柱简体" panose="03000509000000000000" pitchFamily="65" charset="-122"/>
            </a:endParaRPr>
          </a:p>
        </p:txBody>
      </p:sp>
      <p:pic>
        <p:nvPicPr>
          <p:cNvPr id="49" name="图片 14" descr="6ccb8bc6dbe83c6ae811819d70909b6f"/>
          <p:cNvPicPr>
            <a:picLocks noChangeAspect="1"/>
          </p:cNvPicPr>
          <p:nvPr/>
        </p:nvPicPr>
        <p:blipFill>
          <a:blip r:embed="rId11"/>
          <a:srcRect t="29675"/>
          <a:stretch>
            <a:fillRect/>
          </a:stretch>
        </p:blipFill>
        <p:spPr>
          <a:xfrm>
            <a:off x="-2937" y="4324558"/>
            <a:ext cx="12261215" cy="2525361"/>
          </a:xfrm>
          <a:prstGeom prst="rect">
            <a:avLst/>
          </a:prstGeom>
        </p:spPr>
      </p:pic>
      <p:pic>
        <p:nvPicPr>
          <p:cNvPr id="52" name="Picture 51" descr="voi.jpg"/>
          <p:cNvPicPr>
            <a:picLocks noChangeAspect="1"/>
          </p:cNvPicPr>
          <p:nvPr/>
        </p:nvPicPr>
        <p:blipFill>
          <a:blip r:embed="rId12"/>
          <a:srcRect t="16932" b="13068"/>
          <a:stretch>
            <a:fillRect/>
          </a:stretch>
        </p:blipFill>
        <p:spPr>
          <a:xfrm>
            <a:off x="-2937" y="2879381"/>
            <a:ext cx="5096217" cy="4035526"/>
          </a:xfrm>
          <a:prstGeom prst="rect">
            <a:avLst/>
          </a:prstGeom>
        </p:spPr>
      </p:pic>
      <p:pic>
        <p:nvPicPr>
          <p:cNvPr id="3074" name="Picture 2" descr="Cách vẽ con gà trống mới nhất 2021 - Vẽ.v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9668482" y="4976926"/>
            <a:ext cx="1964802" cy="161239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ách vẽ một con bò hoạt hình mới nhất 2021 - Vẽ.v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1726" y="3623346"/>
            <a:ext cx="3719463" cy="3291561"/>
          </a:xfrm>
          <a:prstGeom prst="rect">
            <a:avLst/>
          </a:prstGeom>
          <a:noFill/>
          <a:extLst>
            <a:ext uri="{909E8E84-426E-40DD-AFC4-6F175D3DCCD1}">
              <a14:hiddenFill xmlns:a14="http://schemas.microsoft.com/office/drawing/2010/main">
                <a:solidFill>
                  <a:srgbClr val="FFFFFF"/>
                </a:solidFill>
              </a14:hiddenFill>
            </a:ext>
          </a:extLst>
        </p:spPr>
      </p:pic>
      <p:pic>
        <p:nvPicPr>
          <p:cNvPr id="55" name="图片 4">
            <a:extLst>
              <a:ext uri="{FF2B5EF4-FFF2-40B4-BE49-F238E27FC236}">
                <a16:creationId xmlns:a16="http://schemas.microsoft.com/office/drawing/2014/main" id="{ADCF3981-808B-4FC0-9699-F659E3F07EAF}"/>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flipH="1">
            <a:off x="-102166" y="-523942"/>
            <a:ext cx="2968128" cy="2289630"/>
          </a:xfrm>
          <a:prstGeom prst="rect">
            <a:avLst/>
          </a:prstGeom>
        </p:spPr>
      </p:pic>
      <p:sp>
        <p:nvSpPr>
          <p:cNvPr id="56" name="Rectangle 55"/>
          <p:cNvSpPr/>
          <p:nvPr/>
        </p:nvSpPr>
        <p:spPr>
          <a:xfrm>
            <a:off x="321351" y="150099"/>
            <a:ext cx="2121093" cy="646331"/>
          </a:xfrm>
          <a:prstGeom prst="rect">
            <a:avLst/>
          </a:prstGeom>
        </p:spPr>
        <p:txBody>
          <a:bodyPr wrap="none">
            <a:spAutoFit/>
          </a:bodyPr>
          <a:lstStyle/>
          <a:p>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Bài</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1</a:t>
            </a:r>
            <a:r>
              <a:rPr lang="en-US" altLang="zh-CN" sz="3600" b="1"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 </a:t>
            </a:r>
            <a:endParaRPr lang="en-US" sz="3600" dirty="0">
              <a:latin typeface="UTM Aristote" panose="02040603050506020204" pitchFamily="18" charset="0"/>
            </a:endParaRPr>
          </a:p>
        </p:txBody>
      </p:sp>
      <p:sp>
        <p:nvSpPr>
          <p:cNvPr id="24" name="Rectangle 23"/>
          <p:cNvSpPr/>
          <p:nvPr/>
        </p:nvSpPr>
        <p:spPr>
          <a:xfrm>
            <a:off x="744869" y="7769254"/>
            <a:ext cx="9809096" cy="646331"/>
          </a:xfrm>
          <a:prstGeom prst="rect">
            <a:avLst/>
          </a:prstGeom>
        </p:spPr>
        <p:txBody>
          <a:bodyPr wrap="none">
            <a:spAutoFit/>
          </a:bodyPr>
          <a:lstStyle/>
          <a:p>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Bấm</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vào</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từng</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con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vật</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để</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hiện</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đáp</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án</a:t>
            </a:r>
            <a:endParaRPr lang="en-US" sz="3600" dirty="0">
              <a:latin typeface="UTM Aristote" panose="02040603050506020204" pitchFamily="18" charset="0"/>
            </a:endParaRPr>
          </a:p>
        </p:txBody>
      </p:sp>
    </p:spTree>
    <p:extLst>
      <p:ext uri="{BB962C8B-B14F-4D97-AF65-F5344CB8AC3E}">
        <p14:creationId xmlns:p14="http://schemas.microsoft.com/office/powerpoint/2010/main" val="40629178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1000" fill="hold"/>
                                        <p:tgtEl>
                                          <p:spTgt spid="44"/>
                                        </p:tgtEl>
                                        <p:attrNameLst>
                                          <p:attrName>ppt_w</p:attrName>
                                        </p:attrNameLst>
                                      </p:cBhvr>
                                      <p:tavLst>
                                        <p:tav tm="0">
                                          <p:val>
                                            <p:fltVal val="0"/>
                                          </p:val>
                                        </p:tav>
                                        <p:tav tm="100000">
                                          <p:val>
                                            <p:strVal val="#ppt_w"/>
                                          </p:val>
                                        </p:tav>
                                      </p:tavLst>
                                    </p:anim>
                                    <p:anim calcmode="lin" valueType="num">
                                      <p:cBhvr>
                                        <p:cTn id="17" dur="1000" fill="hold"/>
                                        <p:tgtEl>
                                          <p:spTgt spid="44"/>
                                        </p:tgtEl>
                                        <p:attrNameLst>
                                          <p:attrName>ppt_h</p:attrName>
                                        </p:attrNameLst>
                                      </p:cBhvr>
                                      <p:tavLst>
                                        <p:tav tm="0">
                                          <p:val>
                                            <p:fltVal val="0"/>
                                          </p:val>
                                        </p:tav>
                                        <p:tav tm="100000">
                                          <p:val>
                                            <p:strVal val="#ppt_h"/>
                                          </p:val>
                                        </p:tav>
                                      </p:tavLst>
                                    </p:anim>
                                    <p:anim calcmode="lin" valueType="num">
                                      <p:cBhvr>
                                        <p:cTn id="18" dur="1000" fill="hold"/>
                                        <p:tgtEl>
                                          <p:spTgt spid="44"/>
                                        </p:tgtEl>
                                        <p:attrNameLst>
                                          <p:attrName>style.rotation</p:attrName>
                                        </p:attrNameLst>
                                      </p:cBhvr>
                                      <p:tavLst>
                                        <p:tav tm="0">
                                          <p:val>
                                            <p:fltVal val="90"/>
                                          </p:val>
                                        </p:tav>
                                        <p:tav tm="100000">
                                          <p:val>
                                            <p:fltVal val="0"/>
                                          </p:val>
                                        </p:tav>
                                      </p:tavLst>
                                    </p:anim>
                                    <p:animEffect transition="in" filter="fade">
                                      <p:cBhvr>
                                        <p:cTn id="19" dur="10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46"/>
                                        </p:tgtEl>
                                        <p:attrNameLst>
                                          <p:attrName>style.visibility</p:attrName>
                                        </p:attrNameLst>
                                      </p:cBhvr>
                                      <p:to>
                                        <p:strVal val="visible"/>
                                      </p:to>
                                    </p:set>
                                    <p:anim calcmode="lin" valueType="num">
                                      <p:cBhvr>
                                        <p:cTn id="27" dur="10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8" dur="1000" fill="hold"/>
                                        <p:tgtEl>
                                          <p:spTgt spid="46"/>
                                        </p:tgtEl>
                                        <p:attrNameLst>
                                          <p:attrName>ppt_y</p:attrName>
                                        </p:attrNameLst>
                                      </p:cBhvr>
                                      <p:tavLst>
                                        <p:tav tm="0">
                                          <p:val>
                                            <p:strVal val="#ppt_y"/>
                                          </p:val>
                                        </p:tav>
                                        <p:tav tm="100000">
                                          <p:val>
                                            <p:strVal val="#ppt_y"/>
                                          </p:val>
                                        </p:tav>
                                      </p:tavLst>
                                    </p:anim>
                                    <p:anim calcmode="lin" valueType="num">
                                      <p:cBhvr>
                                        <p:cTn id="29" dur="10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30" dur="10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31" dur="1000" tmFilter="0,0; .5, 1; 1, 1"/>
                                        <p:tgtEl>
                                          <p:spTgt spid="46"/>
                                        </p:tgtEl>
                                      </p:cBhvr>
                                    </p:animEffect>
                                  </p:childTnLst>
                                </p:cTn>
                              </p:par>
                            </p:childTnLst>
                          </p:cTn>
                        </p:par>
                        <p:par>
                          <p:cTn id="32" fill="hold">
                            <p:stCondLst>
                              <p:cond delay="13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45"/>
                                        </p:tgtEl>
                                        <p:attrNameLst>
                                          <p:attrName>style.visibility</p:attrName>
                                        </p:attrNameLst>
                                      </p:cBhvr>
                                      <p:to>
                                        <p:strVal val="visible"/>
                                      </p:to>
                                    </p:set>
                                    <p:anim calcmode="lin" valueType="num">
                                      <p:cBhvr>
                                        <p:cTn id="35" dur="10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36" dur="1000" fill="hold"/>
                                        <p:tgtEl>
                                          <p:spTgt spid="45"/>
                                        </p:tgtEl>
                                        <p:attrNameLst>
                                          <p:attrName>ppt_y</p:attrName>
                                        </p:attrNameLst>
                                      </p:cBhvr>
                                      <p:tavLst>
                                        <p:tav tm="0">
                                          <p:val>
                                            <p:strVal val="#ppt_y"/>
                                          </p:val>
                                        </p:tav>
                                        <p:tav tm="100000">
                                          <p:val>
                                            <p:strVal val="#ppt_y"/>
                                          </p:val>
                                        </p:tav>
                                      </p:tavLst>
                                    </p:anim>
                                    <p:anim calcmode="lin" valueType="num">
                                      <p:cBhvr>
                                        <p:cTn id="37" dur="10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38" dur="10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000" tmFilter="0,0; .5, 1; 1, 1"/>
                                        <p:tgtEl>
                                          <p:spTgt spid="45"/>
                                        </p:tgtEl>
                                      </p:cBhvr>
                                    </p:animEffect>
                                  </p:childTnLst>
                                </p:cTn>
                              </p:par>
                            </p:childTnLst>
                          </p:cTn>
                        </p:par>
                        <p:par>
                          <p:cTn id="40" fill="hold">
                            <p:stCondLst>
                              <p:cond delay="2500"/>
                            </p:stCondLst>
                            <p:childTnLst>
                              <p:par>
                                <p:cTn id="41" presetID="14" presetClass="entr" presetSubtype="10" fill="hold" grpId="1" nodeType="afterEffect">
                                  <p:stCondLst>
                                    <p:cond delay="0"/>
                                  </p:stCondLst>
                                  <p:iterate type="lt">
                                    <p:tmPct val="0"/>
                                  </p:iterate>
                                  <p:childTnLst>
                                    <p:set>
                                      <p:cBhvr>
                                        <p:cTn id="42" dur="1" fill="hold">
                                          <p:stCondLst>
                                            <p:cond delay="0"/>
                                          </p:stCondLst>
                                        </p:cTn>
                                        <p:tgtEl>
                                          <p:spTgt spid="47"/>
                                        </p:tgtEl>
                                        <p:attrNameLst>
                                          <p:attrName>style.visibility</p:attrName>
                                        </p:attrNameLst>
                                      </p:cBhvr>
                                      <p:to>
                                        <p:strVal val="visible"/>
                                      </p:to>
                                    </p:set>
                                    <p:animEffect transition="in" filter="randombar(horizontal)">
                                      <p:cBhvr>
                                        <p:cTn id="4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animBg="1"/>
      <p:bldP spid="46" grpId="0" animBg="1"/>
      <p:bldP spid="4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50382710-EE09-4ED9-BCFC-98D87577F06E}"/>
              </a:ext>
            </a:extLst>
          </p:cNvPr>
          <p:cNvGrpSpPr/>
          <p:nvPr/>
        </p:nvGrpSpPr>
        <p:grpSpPr>
          <a:xfrm>
            <a:off x="-43771" y="-521324"/>
            <a:ext cx="12231983" cy="2202195"/>
            <a:chOff x="-16409" y="-6727"/>
            <a:chExt cx="9125471" cy="1677790"/>
          </a:xfrm>
        </p:grpSpPr>
        <p:pic>
          <p:nvPicPr>
            <p:cNvPr id="11" name="图片 10">
              <a:extLst>
                <a:ext uri="{FF2B5EF4-FFF2-40B4-BE49-F238E27FC236}">
                  <a16:creationId xmlns:a16="http://schemas.microsoft.com/office/drawing/2014/main" id="{3A88BC31-9BF4-4DD1-9BAE-17BBF362D4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42" b="75633"/>
            <a:stretch/>
          </p:blipFill>
          <p:spPr>
            <a:xfrm>
              <a:off x="-16409" y="0"/>
              <a:ext cx="4578044" cy="1671063"/>
            </a:xfrm>
            <a:prstGeom prst="rect">
              <a:avLst/>
            </a:prstGeom>
          </p:spPr>
        </p:pic>
        <p:pic>
          <p:nvPicPr>
            <p:cNvPr id="23" name="图片 22">
              <a:extLst>
                <a:ext uri="{FF2B5EF4-FFF2-40B4-BE49-F238E27FC236}">
                  <a16:creationId xmlns:a16="http://schemas.microsoft.com/office/drawing/2014/main" id="{F5AD22B6-5437-43C9-B3DF-A7B7A63301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42" b="75633"/>
            <a:stretch/>
          </p:blipFill>
          <p:spPr>
            <a:xfrm flipH="1">
              <a:off x="4531018" y="-6727"/>
              <a:ext cx="4578044" cy="1671063"/>
            </a:xfrm>
            <a:prstGeom prst="rect">
              <a:avLst/>
            </a:prstGeom>
          </p:spPr>
        </p:pic>
      </p:grpSp>
      <p:sp>
        <p:nvSpPr>
          <p:cNvPr id="34" name="Rectangle 33"/>
          <p:cNvSpPr/>
          <p:nvPr/>
        </p:nvSpPr>
        <p:spPr>
          <a:xfrm>
            <a:off x="6003636" y="2967335"/>
            <a:ext cx="184730" cy="923330"/>
          </a:xfrm>
          <a:prstGeom prst="rect">
            <a:avLst/>
          </a:prstGeom>
          <a:noFill/>
        </p:spPr>
        <p:txBody>
          <a:bodyPr wrap="none" lIns="91440" tIns="45720" rIns="91440" bIns="45720">
            <a:spAutoFit/>
          </a:bodyPr>
          <a:lstStyle/>
          <a:p>
            <a:pPr algn="ct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37" name="图片 14" descr="6ccb8bc6dbe83c6ae811819d70909b6f"/>
          <p:cNvPicPr>
            <a:picLocks noChangeAspect="1"/>
          </p:cNvPicPr>
          <p:nvPr/>
        </p:nvPicPr>
        <p:blipFill>
          <a:blip r:embed="rId6"/>
          <a:srcRect t="29675"/>
          <a:stretch>
            <a:fillRect/>
          </a:stretch>
        </p:blipFill>
        <p:spPr>
          <a:xfrm>
            <a:off x="-34607" y="3707818"/>
            <a:ext cx="12261215" cy="3150983"/>
          </a:xfrm>
          <a:prstGeom prst="rect">
            <a:avLst/>
          </a:prstGeom>
        </p:spPr>
      </p:pic>
      <p:pic>
        <p:nvPicPr>
          <p:cNvPr id="38" name="Picture 6" descr="Farmer Woman, farmer, child, people png | PNGEg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94" b="100000" l="2299" r="100000"/>
                    </a14:imgEffect>
                  </a14:imgLayer>
                </a14:imgProps>
              </a:ext>
              <a:ext uri="{28A0092B-C50C-407E-A947-70E740481C1C}">
                <a14:useLocalDpi xmlns:a14="http://schemas.microsoft.com/office/drawing/2010/main" val="0"/>
              </a:ext>
            </a:extLst>
          </a:blip>
          <a:srcRect/>
          <a:stretch>
            <a:fillRect/>
          </a:stretch>
        </p:blipFill>
        <p:spPr bwMode="auto">
          <a:xfrm>
            <a:off x="12286387" y="3306306"/>
            <a:ext cx="1924351" cy="33565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ình ảnh Phim Hoạt Hình Cây Xanh Lớn Minh Họa, Png Cây, Cây, Cây To Xanh  miễn phí tải tập tin PNG PSDComment và Vecto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313" r="99531"/>
                    </a14:imgEffect>
                  </a14:imgLayer>
                </a14:imgProps>
              </a:ext>
              <a:ext uri="{28A0092B-C50C-407E-A947-70E740481C1C}">
                <a14:useLocalDpi xmlns:a14="http://schemas.microsoft.com/office/drawing/2010/main" val="0"/>
              </a:ext>
            </a:extLst>
          </a:blip>
          <a:srcRect/>
          <a:stretch>
            <a:fillRect/>
          </a:stretch>
        </p:blipFill>
        <p:spPr bwMode="auto">
          <a:xfrm>
            <a:off x="3103986" y="2066919"/>
            <a:ext cx="4791882" cy="479188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5914801" y="4921503"/>
            <a:ext cx="668975" cy="61717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4059108" y="4669777"/>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5038652" y="4145030"/>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0" b="82906" l="0" r="93103"/>
                    </a14:imgEffect>
                  </a14:imgLayer>
                </a14:imgProps>
              </a:ext>
              <a:ext uri="{28A0092B-C50C-407E-A947-70E740481C1C}">
                <a14:useLocalDpi xmlns:a14="http://schemas.microsoft.com/office/drawing/2010/main" val="0"/>
              </a:ext>
            </a:extLst>
          </a:blip>
          <a:srcRect l="14862" t="22093" r="15954" b="14180"/>
          <a:stretch/>
        </p:blipFill>
        <p:spPr bwMode="auto">
          <a:xfrm>
            <a:off x="6249289" y="4306759"/>
            <a:ext cx="334488" cy="30858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3316868" y="4318123"/>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6465626" y="3650687"/>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4356191" y="2967335"/>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7" cstate="print">
            <a:extLst>
              <a:ext uri="{BEBA8EAE-BF5A-486C-A8C5-ECC9F3942E4B}">
                <a14:imgProps xmlns:a14="http://schemas.microsoft.com/office/drawing/2010/main">
                  <a14:imgLayer r:embed="rId16">
                    <a14:imgEffect>
                      <a14:backgroundRemoval t="0" b="95726" l="0" r="99138"/>
                    </a14:imgEffect>
                  </a14:imgLayer>
                </a14:imgProps>
              </a:ext>
              <a:ext uri="{28A0092B-C50C-407E-A947-70E740481C1C}">
                <a14:useLocalDpi xmlns:a14="http://schemas.microsoft.com/office/drawing/2010/main" val="0"/>
              </a:ext>
            </a:extLst>
          </a:blip>
          <a:srcRect l="14862" t="22093" r="15954" b="14180"/>
          <a:stretch/>
        </p:blipFill>
        <p:spPr bwMode="auto">
          <a:xfrm>
            <a:off x="5730510" y="3343592"/>
            <a:ext cx="334488" cy="308587"/>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2210128" y="1903310"/>
            <a:ext cx="6170924" cy="1880503"/>
          </a:xfrm>
          <a:prstGeom prst="rect">
            <a:avLst/>
          </a:prstGeom>
          <a:noFill/>
        </p:spPr>
        <p:txBody>
          <a:bodyPr wrap="none" lIns="91440" tIns="45720" rIns="91440" bIns="45720">
            <a:prstTxWarp prst="textArchUp">
              <a:avLst/>
            </a:prstTxWarp>
            <a:spAutoFit/>
          </a:bodyPr>
          <a:lstStyle/>
          <a:p>
            <a:pPr algn="ctr"/>
            <a:r>
              <a:rPr lang="en-US" sz="8800" b="1" cap="none" spc="0" dirty="0">
                <a:ln w="22225">
                  <a:solidFill>
                    <a:schemeClr val="bg1">
                      <a:lumMod val="95000"/>
                    </a:schemeClr>
                  </a:solidFill>
                  <a:prstDash val="solid"/>
                </a:ln>
                <a:solidFill>
                  <a:srgbClr val="FF0000"/>
                </a:solidFill>
                <a:effectLst/>
                <a:latin typeface="UTM Agin" panose="02040603050506020204" pitchFamily="18" charset="0"/>
                <a:cs typeface="Times New Roman" panose="02020603050405020304" pitchFamily="18" charset="0"/>
              </a:rPr>
              <a:t>Thu </a:t>
            </a:r>
            <a:r>
              <a:rPr lang="en-US" sz="8800" b="1" cap="none" spc="0" dirty="0" err="1">
                <a:ln w="22225">
                  <a:solidFill>
                    <a:schemeClr val="bg1">
                      <a:lumMod val="95000"/>
                    </a:schemeClr>
                  </a:solidFill>
                  <a:prstDash val="solid"/>
                </a:ln>
                <a:solidFill>
                  <a:srgbClr val="FF0000"/>
                </a:solidFill>
                <a:effectLst/>
                <a:latin typeface="UTM Agin" panose="02040603050506020204" pitchFamily="18" charset="0"/>
                <a:cs typeface="Times New Roman" panose="02020603050405020304" pitchFamily="18" charset="0"/>
              </a:rPr>
              <a:t>hoạch</a:t>
            </a:r>
            <a:r>
              <a:rPr lang="en-US" sz="8800" b="1" cap="none" spc="0" dirty="0">
                <a:ln w="22225">
                  <a:solidFill>
                    <a:schemeClr val="bg1">
                      <a:lumMod val="95000"/>
                    </a:schemeClr>
                  </a:solidFill>
                  <a:prstDash val="solid"/>
                </a:ln>
                <a:solidFill>
                  <a:srgbClr val="FF0000"/>
                </a:solidFill>
                <a:effectLst/>
                <a:latin typeface="UTM Agin" panose="02040603050506020204" pitchFamily="18" charset="0"/>
                <a:cs typeface="Times New Roman" panose="02020603050405020304" pitchFamily="18" charset="0"/>
              </a:rPr>
              <a:t> </a:t>
            </a:r>
            <a:r>
              <a:rPr lang="en-US" sz="8800" b="1" cap="none" spc="0" dirty="0" err="1">
                <a:ln w="22225">
                  <a:solidFill>
                    <a:schemeClr val="bg1">
                      <a:lumMod val="95000"/>
                    </a:schemeClr>
                  </a:solidFill>
                  <a:prstDash val="solid"/>
                </a:ln>
                <a:solidFill>
                  <a:srgbClr val="FF0000"/>
                </a:solidFill>
                <a:effectLst/>
                <a:latin typeface="UTM Agin" panose="02040603050506020204" pitchFamily="18" charset="0"/>
                <a:cs typeface="Times New Roman" panose="02020603050405020304" pitchFamily="18" charset="0"/>
              </a:rPr>
              <a:t>táo</a:t>
            </a:r>
            <a:endParaRPr lang="en-US" sz="8800" b="1" cap="none" spc="0" dirty="0">
              <a:ln w="22225">
                <a:solidFill>
                  <a:schemeClr val="bg1">
                    <a:lumMod val="95000"/>
                  </a:schemeClr>
                </a:solidFill>
                <a:prstDash val="solid"/>
              </a:ln>
              <a:solidFill>
                <a:srgbClr val="FF0000"/>
              </a:solidFill>
              <a:effectLst/>
              <a:latin typeface="UTM Agin" panose="02040603050506020204" pitchFamily="18" charset="0"/>
              <a:cs typeface="Times New Roman" panose="02020603050405020304" pitchFamily="18" charset="0"/>
            </a:endParaRPr>
          </a:p>
        </p:txBody>
      </p:sp>
      <p:pic>
        <p:nvPicPr>
          <p:cNvPr id="49"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7" cstate="print">
            <a:extLst>
              <a:ext uri="{BEBA8EAE-BF5A-486C-A8C5-ECC9F3942E4B}">
                <a14:imgProps xmlns:a14="http://schemas.microsoft.com/office/drawing/2010/main">
                  <a14:imgLayer r:embed="rId16">
                    <a14:imgEffect>
                      <a14:backgroundRemoval t="0" b="95726" l="0" r="99138"/>
                    </a14:imgEffect>
                  </a14:imgLayer>
                </a14:imgProps>
              </a:ext>
              <a:ext uri="{28A0092B-C50C-407E-A947-70E740481C1C}">
                <a14:useLocalDpi xmlns:a14="http://schemas.microsoft.com/office/drawing/2010/main" val="0"/>
              </a:ext>
            </a:extLst>
          </a:blip>
          <a:srcRect l="14862" t="22093" r="15954" b="14180"/>
          <a:stretch/>
        </p:blipFill>
        <p:spPr bwMode="auto">
          <a:xfrm>
            <a:off x="4290871" y="4025143"/>
            <a:ext cx="334488" cy="3085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206482" y="691021"/>
            <a:ext cx="2651438" cy="2424577"/>
          </a:xfrm>
          <a:prstGeom prst="rect">
            <a:avLst/>
          </a:prstGeom>
        </p:spPr>
      </p:pic>
      <p:pic>
        <p:nvPicPr>
          <p:cNvPr id="4" name="Am-thanh-chuc-mung-chien-thang-www_tiengdong_com">
            <a:hlinkClick r:id="" action="ppaction://media"/>
            <a:extLst>
              <a:ext uri="{FF2B5EF4-FFF2-40B4-BE49-F238E27FC236}">
                <a16:creationId xmlns:a16="http://schemas.microsoft.com/office/drawing/2014/main" id="{9B213FB8-1E02-4DD8-999D-5F23302FA077}"/>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463796" y="5952556"/>
            <a:ext cx="487363" cy="487363"/>
          </a:xfrm>
          <a:prstGeom prst="rect">
            <a:avLst/>
          </a:prstGeom>
        </p:spPr>
      </p:pic>
      <p:pic>
        <p:nvPicPr>
          <p:cNvPr id="22" name="Picture 21">
            <a:extLst>
              <a:ext uri="{FF2B5EF4-FFF2-40B4-BE49-F238E27FC236}">
                <a16:creationId xmlns:a16="http://schemas.microsoft.com/office/drawing/2014/main" id="{734F3188-94B3-44A2-812F-5DCA7430F01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20834093">
            <a:off x="207163" y="46163"/>
            <a:ext cx="2700370" cy="2655661"/>
          </a:xfrm>
          <a:prstGeom prst="rect">
            <a:avLst/>
          </a:prstGeom>
        </p:spPr>
      </p:pic>
    </p:spTree>
    <p:extLst>
      <p:ext uri="{BB962C8B-B14F-4D97-AF65-F5344CB8AC3E}">
        <p14:creationId xmlns:p14="http://schemas.microsoft.com/office/powerpoint/2010/main" val="42446281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3"/>
                                        </p:tgtEl>
                                        <p:attrNameLst>
                                          <p:attrName>r</p:attrName>
                                        </p:attrNameLst>
                                      </p:cBhvr>
                                    </p:animRot>
                                    <p:animRot by="-240000">
                                      <p:cBhvr>
                                        <p:cTn id="12" dur="200" fill="hold">
                                          <p:stCondLst>
                                            <p:cond delay="200"/>
                                          </p:stCondLst>
                                        </p:cTn>
                                        <p:tgtEl>
                                          <p:spTgt spid="3"/>
                                        </p:tgtEl>
                                        <p:attrNameLst>
                                          <p:attrName>r</p:attrName>
                                        </p:attrNameLst>
                                      </p:cBhvr>
                                    </p:animRot>
                                    <p:animRot by="240000">
                                      <p:cBhvr>
                                        <p:cTn id="13" dur="200" fill="hold">
                                          <p:stCondLst>
                                            <p:cond delay="400"/>
                                          </p:stCondLst>
                                        </p:cTn>
                                        <p:tgtEl>
                                          <p:spTgt spid="3"/>
                                        </p:tgtEl>
                                        <p:attrNameLst>
                                          <p:attrName>r</p:attrName>
                                        </p:attrNameLst>
                                      </p:cBhvr>
                                    </p:animRot>
                                    <p:animRot by="-240000">
                                      <p:cBhvr>
                                        <p:cTn id="14" dur="200" fill="hold">
                                          <p:stCondLst>
                                            <p:cond delay="600"/>
                                          </p:stCondLst>
                                        </p:cTn>
                                        <p:tgtEl>
                                          <p:spTgt spid="3"/>
                                        </p:tgtEl>
                                        <p:attrNameLst>
                                          <p:attrName>r</p:attrName>
                                        </p:attrNameLst>
                                      </p:cBhvr>
                                    </p:animRot>
                                    <p:animRot by="120000">
                                      <p:cBhvr>
                                        <p:cTn id="15" dur="200" fill="hold">
                                          <p:stCondLst>
                                            <p:cond delay="800"/>
                                          </p:stCondLst>
                                        </p:cTn>
                                        <p:tgtEl>
                                          <p:spTgt spid="3"/>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42"/>
                                        </p:tgtEl>
                                        <p:attrNameLst>
                                          <p:attrName>r</p:attrName>
                                        </p:attrNameLst>
                                      </p:cBhvr>
                                    </p:animRot>
                                    <p:animRot by="-240000">
                                      <p:cBhvr>
                                        <p:cTn id="18" dur="200" fill="hold">
                                          <p:stCondLst>
                                            <p:cond delay="200"/>
                                          </p:stCondLst>
                                        </p:cTn>
                                        <p:tgtEl>
                                          <p:spTgt spid="42"/>
                                        </p:tgtEl>
                                        <p:attrNameLst>
                                          <p:attrName>r</p:attrName>
                                        </p:attrNameLst>
                                      </p:cBhvr>
                                    </p:animRot>
                                    <p:animRot by="240000">
                                      <p:cBhvr>
                                        <p:cTn id="19" dur="200" fill="hold">
                                          <p:stCondLst>
                                            <p:cond delay="400"/>
                                          </p:stCondLst>
                                        </p:cTn>
                                        <p:tgtEl>
                                          <p:spTgt spid="42"/>
                                        </p:tgtEl>
                                        <p:attrNameLst>
                                          <p:attrName>r</p:attrName>
                                        </p:attrNameLst>
                                      </p:cBhvr>
                                    </p:animRot>
                                    <p:animRot by="-240000">
                                      <p:cBhvr>
                                        <p:cTn id="20" dur="200" fill="hold">
                                          <p:stCondLst>
                                            <p:cond delay="600"/>
                                          </p:stCondLst>
                                        </p:cTn>
                                        <p:tgtEl>
                                          <p:spTgt spid="42"/>
                                        </p:tgtEl>
                                        <p:attrNameLst>
                                          <p:attrName>r</p:attrName>
                                        </p:attrNameLst>
                                      </p:cBhvr>
                                    </p:animRot>
                                    <p:animRot by="120000">
                                      <p:cBhvr>
                                        <p:cTn id="21" dur="200" fill="hold">
                                          <p:stCondLst>
                                            <p:cond delay="800"/>
                                          </p:stCondLst>
                                        </p:cTn>
                                        <p:tgtEl>
                                          <p:spTgt spid="42"/>
                                        </p:tgtEl>
                                        <p:attrNameLst>
                                          <p:attrName>r</p:attrName>
                                        </p:attrNameLst>
                                      </p:cBhvr>
                                    </p:animRot>
                                  </p:childTnLst>
                                </p:cTn>
                              </p:par>
                            </p:childTnLst>
                          </p:cTn>
                        </p:par>
                        <p:par>
                          <p:cTn id="22" fill="hold">
                            <p:stCondLst>
                              <p:cond delay="1000"/>
                            </p:stCondLst>
                            <p:childTnLst>
                              <p:par>
                                <p:cTn id="23" presetID="32" presetClass="emph" presetSubtype="0" repeatCount="indefinite" fill="hold" nodeType="afterEffect">
                                  <p:stCondLst>
                                    <p:cond delay="0"/>
                                  </p:stCondLst>
                                  <p:childTnLst>
                                    <p:animRot by="120000">
                                      <p:cBhvr>
                                        <p:cTn id="24" dur="100" fill="hold">
                                          <p:stCondLst>
                                            <p:cond delay="0"/>
                                          </p:stCondLst>
                                        </p:cTn>
                                        <p:tgtEl>
                                          <p:spTgt spid="46"/>
                                        </p:tgtEl>
                                        <p:attrNameLst>
                                          <p:attrName>r</p:attrName>
                                        </p:attrNameLst>
                                      </p:cBhvr>
                                    </p:animRot>
                                    <p:animRot by="-240000">
                                      <p:cBhvr>
                                        <p:cTn id="25" dur="200" fill="hold">
                                          <p:stCondLst>
                                            <p:cond delay="200"/>
                                          </p:stCondLst>
                                        </p:cTn>
                                        <p:tgtEl>
                                          <p:spTgt spid="46"/>
                                        </p:tgtEl>
                                        <p:attrNameLst>
                                          <p:attrName>r</p:attrName>
                                        </p:attrNameLst>
                                      </p:cBhvr>
                                    </p:animRot>
                                    <p:animRot by="240000">
                                      <p:cBhvr>
                                        <p:cTn id="26" dur="200" fill="hold">
                                          <p:stCondLst>
                                            <p:cond delay="400"/>
                                          </p:stCondLst>
                                        </p:cTn>
                                        <p:tgtEl>
                                          <p:spTgt spid="46"/>
                                        </p:tgtEl>
                                        <p:attrNameLst>
                                          <p:attrName>r</p:attrName>
                                        </p:attrNameLst>
                                      </p:cBhvr>
                                    </p:animRot>
                                    <p:animRot by="-240000">
                                      <p:cBhvr>
                                        <p:cTn id="27" dur="200" fill="hold">
                                          <p:stCondLst>
                                            <p:cond delay="600"/>
                                          </p:stCondLst>
                                        </p:cTn>
                                        <p:tgtEl>
                                          <p:spTgt spid="46"/>
                                        </p:tgtEl>
                                        <p:attrNameLst>
                                          <p:attrName>r</p:attrName>
                                        </p:attrNameLst>
                                      </p:cBhvr>
                                    </p:animRot>
                                    <p:animRot by="120000">
                                      <p:cBhvr>
                                        <p:cTn id="28" dur="200" fill="hold">
                                          <p:stCondLst>
                                            <p:cond delay="800"/>
                                          </p:stCondLst>
                                        </p:cTn>
                                        <p:tgtEl>
                                          <p:spTgt spid="46"/>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49"/>
                                        </p:tgtEl>
                                        <p:attrNameLst>
                                          <p:attrName>r</p:attrName>
                                        </p:attrNameLst>
                                      </p:cBhvr>
                                    </p:animRot>
                                    <p:animRot by="-240000">
                                      <p:cBhvr>
                                        <p:cTn id="31" dur="200" fill="hold">
                                          <p:stCondLst>
                                            <p:cond delay="200"/>
                                          </p:stCondLst>
                                        </p:cTn>
                                        <p:tgtEl>
                                          <p:spTgt spid="49"/>
                                        </p:tgtEl>
                                        <p:attrNameLst>
                                          <p:attrName>r</p:attrName>
                                        </p:attrNameLst>
                                      </p:cBhvr>
                                    </p:animRot>
                                    <p:animRot by="240000">
                                      <p:cBhvr>
                                        <p:cTn id="32" dur="200" fill="hold">
                                          <p:stCondLst>
                                            <p:cond delay="400"/>
                                          </p:stCondLst>
                                        </p:cTn>
                                        <p:tgtEl>
                                          <p:spTgt spid="49"/>
                                        </p:tgtEl>
                                        <p:attrNameLst>
                                          <p:attrName>r</p:attrName>
                                        </p:attrNameLst>
                                      </p:cBhvr>
                                    </p:animRot>
                                    <p:animRot by="-240000">
                                      <p:cBhvr>
                                        <p:cTn id="33" dur="200" fill="hold">
                                          <p:stCondLst>
                                            <p:cond delay="600"/>
                                          </p:stCondLst>
                                        </p:cTn>
                                        <p:tgtEl>
                                          <p:spTgt spid="49"/>
                                        </p:tgtEl>
                                        <p:attrNameLst>
                                          <p:attrName>r</p:attrName>
                                        </p:attrNameLst>
                                      </p:cBhvr>
                                    </p:animRot>
                                    <p:animRot by="120000">
                                      <p:cBhvr>
                                        <p:cTn id="34" dur="200" fill="hold">
                                          <p:stCondLst>
                                            <p:cond delay="800"/>
                                          </p:stCondLst>
                                        </p:cTn>
                                        <p:tgtEl>
                                          <p:spTgt spid="49"/>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41"/>
                                        </p:tgtEl>
                                        <p:attrNameLst>
                                          <p:attrName>r</p:attrName>
                                        </p:attrNameLst>
                                      </p:cBhvr>
                                    </p:animRot>
                                    <p:animRot by="-240000">
                                      <p:cBhvr>
                                        <p:cTn id="37" dur="200" fill="hold">
                                          <p:stCondLst>
                                            <p:cond delay="200"/>
                                          </p:stCondLst>
                                        </p:cTn>
                                        <p:tgtEl>
                                          <p:spTgt spid="41"/>
                                        </p:tgtEl>
                                        <p:attrNameLst>
                                          <p:attrName>r</p:attrName>
                                        </p:attrNameLst>
                                      </p:cBhvr>
                                    </p:animRot>
                                    <p:animRot by="240000">
                                      <p:cBhvr>
                                        <p:cTn id="38" dur="200" fill="hold">
                                          <p:stCondLst>
                                            <p:cond delay="400"/>
                                          </p:stCondLst>
                                        </p:cTn>
                                        <p:tgtEl>
                                          <p:spTgt spid="41"/>
                                        </p:tgtEl>
                                        <p:attrNameLst>
                                          <p:attrName>r</p:attrName>
                                        </p:attrNameLst>
                                      </p:cBhvr>
                                    </p:animRot>
                                    <p:animRot by="-240000">
                                      <p:cBhvr>
                                        <p:cTn id="39" dur="200" fill="hold">
                                          <p:stCondLst>
                                            <p:cond delay="600"/>
                                          </p:stCondLst>
                                        </p:cTn>
                                        <p:tgtEl>
                                          <p:spTgt spid="41"/>
                                        </p:tgtEl>
                                        <p:attrNameLst>
                                          <p:attrName>r</p:attrName>
                                        </p:attrNameLst>
                                      </p:cBhvr>
                                    </p:animRot>
                                    <p:animRot by="120000">
                                      <p:cBhvr>
                                        <p:cTn id="40" dur="200" fill="hold">
                                          <p:stCondLst>
                                            <p:cond delay="800"/>
                                          </p:stCondLst>
                                        </p:cTn>
                                        <p:tgtEl>
                                          <p:spTgt spid="41"/>
                                        </p:tgtEl>
                                        <p:attrNameLst>
                                          <p:attrName>r</p:attrName>
                                        </p:attrNameLst>
                                      </p:cBhvr>
                                    </p:animRot>
                                  </p:childTnLst>
                                </p:cTn>
                              </p:par>
                            </p:childTnLst>
                          </p:cTn>
                        </p:par>
                        <p:par>
                          <p:cTn id="41" fill="hold">
                            <p:stCondLst>
                              <p:cond delay="2000"/>
                            </p:stCondLst>
                            <p:childTnLst>
                              <p:par>
                                <p:cTn id="42" presetID="32" presetClass="emph" presetSubtype="0" repeatCount="indefinite" fill="hold" nodeType="afterEffect">
                                  <p:stCondLst>
                                    <p:cond delay="0"/>
                                  </p:stCondLst>
                                  <p:childTnLst>
                                    <p:animRot by="120000">
                                      <p:cBhvr>
                                        <p:cTn id="43" dur="100" fill="hold">
                                          <p:stCondLst>
                                            <p:cond delay="0"/>
                                          </p:stCondLst>
                                        </p:cTn>
                                        <p:tgtEl>
                                          <p:spTgt spid="44"/>
                                        </p:tgtEl>
                                        <p:attrNameLst>
                                          <p:attrName>r</p:attrName>
                                        </p:attrNameLst>
                                      </p:cBhvr>
                                    </p:animRot>
                                    <p:animRot by="-240000">
                                      <p:cBhvr>
                                        <p:cTn id="44" dur="200" fill="hold">
                                          <p:stCondLst>
                                            <p:cond delay="200"/>
                                          </p:stCondLst>
                                        </p:cTn>
                                        <p:tgtEl>
                                          <p:spTgt spid="44"/>
                                        </p:tgtEl>
                                        <p:attrNameLst>
                                          <p:attrName>r</p:attrName>
                                        </p:attrNameLst>
                                      </p:cBhvr>
                                    </p:animRot>
                                    <p:animRot by="240000">
                                      <p:cBhvr>
                                        <p:cTn id="45" dur="200" fill="hold">
                                          <p:stCondLst>
                                            <p:cond delay="400"/>
                                          </p:stCondLst>
                                        </p:cTn>
                                        <p:tgtEl>
                                          <p:spTgt spid="44"/>
                                        </p:tgtEl>
                                        <p:attrNameLst>
                                          <p:attrName>r</p:attrName>
                                        </p:attrNameLst>
                                      </p:cBhvr>
                                    </p:animRot>
                                    <p:animRot by="-240000">
                                      <p:cBhvr>
                                        <p:cTn id="46" dur="200" fill="hold">
                                          <p:stCondLst>
                                            <p:cond delay="600"/>
                                          </p:stCondLst>
                                        </p:cTn>
                                        <p:tgtEl>
                                          <p:spTgt spid="44"/>
                                        </p:tgtEl>
                                        <p:attrNameLst>
                                          <p:attrName>r</p:attrName>
                                        </p:attrNameLst>
                                      </p:cBhvr>
                                    </p:animRot>
                                    <p:animRot by="120000">
                                      <p:cBhvr>
                                        <p:cTn id="47" dur="200" fill="hold">
                                          <p:stCondLst>
                                            <p:cond delay="800"/>
                                          </p:stCondLst>
                                        </p:cTn>
                                        <p:tgtEl>
                                          <p:spTgt spid="44"/>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40"/>
                                        </p:tgtEl>
                                        <p:attrNameLst>
                                          <p:attrName>r</p:attrName>
                                        </p:attrNameLst>
                                      </p:cBhvr>
                                    </p:animRot>
                                    <p:animRot by="-240000">
                                      <p:cBhvr>
                                        <p:cTn id="50" dur="200" fill="hold">
                                          <p:stCondLst>
                                            <p:cond delay="200"/>
                                          </p:stCondLst>
                                        </p:cTn>
                                        <p:tgtEl>
                                          <p:spTgt spid="40"/>
                                        </p:tgtEl>
                                        <p:attrNameLst>
                                          <p:attrName>r</p:attrName>
                                        </p:attrNameLst>
                                      </p:cBhvr>
                                    </p:animRot>
                                    <p:animRot by="240000">
                                      <p:cBhvr>
                                        <p:cTn id="51" dur="200" fill="hold">
                                          <p:stCondLst>
                                            <p:cond delay="400"/>
                                          </p:stCondLst>
                                        </p:cTn>
                                        <p:tgtEl>
                                          <p:spTgt spid="40"/>
                                        </p:tgtEl>
                                        <p:attrNameLst>
                                          <p:attrName>r</p:attrName>
                                        </p:attrNameLst>
                                      </p:cBhvr>
                                    </p:animRot>
                                    <p:animRot by="-240000">
                                      <p:cBhvr>
                                        <p:cTn id="52" dur="200" fill="hold">
                                          <p:stCondLst>
                                            <p:cond delay="600"/>
                                          </p:stCondLst>
                                        </p:cTn>
                                        <p:tgtEl>
                                          <p:spTgt spid="40"/>
                                        </p:tgtEl>
                                        <p:attrNameLst>
                                          <p:attrName>r</p:attrName>
                                        </p:attrNameLst>
                                      </p:cBhvr>
                                    </p:animRot>
                                    <p:animRot by="120000">
                                      <p:cBhvr>
                                        <p:cTn id="53" dur="200" fill="hold">
                                          <p:stCondLst>
                                            <p:cond delay="800"/>
                                          </p:stCondLst>
                                        </p:cTn>
                                        <p:tgtEl>
                                          <p:spTgt spid="40"/>
                                        </p:tgtEl>
                                        <p:attrNameLst>
                                          <p:attrName>r</p:attrName>
                                        </p:attrNameLst>
                                      </p:cBhvr>
                                    </p:animRot>
                                  </p:childTnLst>
                                </p:cTn>
                              </p:par>
                            </p:childTnLst>
                          </p:cTn>
                        </p:par>
                        <p:par>
                          <p:cTn id="54" fill="hold">
                            <p:stCondLst>
                              <p:cond delay="3000"/>
                            </p:stCondLst>
                            <p:childTnLst>
                              <p:par>
                                <p:cTn id="55" presetID="32" presetClass="emph" presetSubtype="0" repeatCount="indefinite" fill="hold" nodeType="afterEffect">
                                  <p:stCondLst>
                                    <p:cond delay="0"/>
                                  </p:stCondLst>
                                  <p:childTnLst>
                                    <p:animRot by="120000">
                                      <p:cBhvr>
                                        <p:cTn id="56" dur="100" fill="hold">
                                          <p:stCondLst>
                                            <p:cond delay="0"/>
                                          </p:stCondLst>
                                        </p:cTn>
                                        <p:tgtEl>
                                          <p:spTgt spid="43"/>
                                        </p:tgtEl>
                                        <p:attrNameLst>
                                          <p:attrName>r</p:attrName>
                                        </p:attrNameLst>
                                      </p:cBhvr>
                                    </p:animRot>
                                    <p:animRot by="-240000">
                                      <p:cBhvr>
                                        <p:cTn id="57" dur="200" fill="hold">
                                          <p:stCondLst>
                                            <p:cond delay="200"/>
                                          </p:stCondLst>
                                        </p:cTn>
                                        <p:tgtEl>
                                          <p:spTgt spid="43"/>
                                        </p:tgtEl>
                                        <p:attrNameLst>
                                          <p:attrName>r</p:attrName>
                                        </p:attrNameLst>
                                      </p:cBhvr>
                                    </p:animRot>
                                    <p:animRot by="240000">
                                      <p:cBhvr>
                                        <p:cTn id="58" dur="200" fill="hold">
                                          <p:stCondLst>
                                            <p:cond delay="400"/>
                                          </p:stCondLst>
                                        </p:cTn>
                                        <p:tgtEl>
                                          <p:spTgt spid="43"/>
                                        </p:tgtEl>
                                        <p:attrNameLst>
                                          <p:attrName>r</p:attrName>
                                        </p:attrNameLst>
                                      </p:cBhvr>
                                    </p:animRot>
                                    <p:animRot by="-240000">
                                      <p:cBhvr>
                                        <p:cTn id="59" dur="200" fill="hold">
                                          <p:stCondLst>
                                            <p:cond delay="600"/>
                                          </p:stCondLst>
                                        </p:cTn>
                                        <p:tgtEl>
                                          <p:spTgt spid="43"/>
                                        </p:tgtEl>
                                        <p:attrNameLst>
                                          <p:attrName>r</p:attrName>
                                        </p:attrNameLst>
                                      </p:cBhvr>
                                    </p:animRot>
                                    <p:animRot by="120000">
                                      <p:cBhvr>
                                        <p:cTn id="60" dur="200" fill="hold">
                                          <p:stCondLst>
                                            <p:cond delay="800"/>
                                          </p:stCondLst>
                                        </p:cTn>
                                        <p:tgtEl>
                                          <p:spTgt spid="43"/>
                                        </p:tgtEl>
                                        <p:attrNameLst>
                                          <p:attrName>r</p:attrName>
                                        </p:attrNameLst>
                                      </p:cBhvr>
                                    </p:animRot>
                                  </p:childTnLst>
                                </p:cTn>
                              </p:par>
                              <p:par>
                                <p:cTn id="61" presetID="32" presetClass="emph" presetSubtype="0" repeatCount="indefinite" fill="hold" nodeType="withEffect">
                                  <p:stCondLst>
                                    <p:cond delay="0"/>
                                  </p:stCondLst>
                                  <p:childTnLst>
                                    <p:animRot by="120000">
                                      <p:cBhvr>
                                        <p:cTn id="62" dur="100" fill="hold">
                                          <p:stCondLst>
                                            <p:cond delay="0"/>
                                          </p:stCondLst>
                                        </p:cTn>
                                        <p:tgtEl>
                                          <p:spTgt spid="45"/>
                                        </p:tgtEl>
                                        <p:attrNameLst>
                                          <p:attrName>r</p:attrName>
                                        </p:attrNameLst>
                                      </p:cBhvr>
                                    </p:animRot>
                                    <p:animRot by="-240000">
                                      <p:cBhvr>
                                        <p:cTn id="63" dur="200" fill="hold">
                                          <p:stCondLst>
                                            <p:cond delay="200"/>
                                          </p:stCondLst>
                                        </p:cTn>
                                        <p:tgtEl>
                                          <p:spTgt spid="45"/>
                                        </p:tgtEl>
                                        <p:attrNameLst>
                                          <p:attrName>r</p:attrName>
                                        </p:attrNameLst>
                                      </p:cBhvr>
                                    </p:animRot>
                                    <p:animRot by="240000">
                                      <p:cBhvr>
                                        <p:cTn id="64" dur="200" fill="hold">
                                          <p:stCondLst>
                                            <p:cond delay="400"/>
                                          </p:stCondLst>
                                        </p:cTn>
                                        <p:tgtEl>
                                          <p:spTgt spid="45"/>
                                        </p:tgtEl>
                                        <p:attrNameLst>
                                          <p:attrName>r</p:attrName>
                                        </p:attrNameLst>
                                      </p:cBhvr>
                                    </p:animRot>
                                    <p:animRot by="-240000">
                                      <p:cBhvr>
                                        <p:cTn id="65" dur="200" fill="hold">
                                          <p:stCondLst>
                                            <p:cond delay="600"/>
                                          </p:stCondLst>
                                        </p:cTn>
                                        <p:tgtEl>
                                          <p:spTgt spid="45"/>
                                        </p:tgtEl>
                                        <p:attrNameLst>
                                          <p:attrName>r</p:attrName>
                                        </p:attrNameLst>
                                      </p:cBhvr>
                                    </p:animRot>
                                    <p:animRot by="120000">
                                      <p:cBhvr>
                                        <p:cTn id="66" dur="200" fill="hold">
                                          <p:stCondLst>
                                            <p:cond delay="800"/>
                                          </p:stCondLst>
                                        </p:cTn>
                                        <p:tgtEl>
                                          <p:spTgt spid="45"/>
                                        </p:tgtEl>
                                        <p:attrNameLst>
                                          <p:attrName>r</p:attrName>
                                        </p:attrNameLst>
                                      </p:cBhvr>
                                    </p:animRot>
                                  </p:childTnLst>
                                </p:cTn>
                              </p:par>
                              <p:par>
                                <p:cTn id="67" presetID="32" presetClass="emph" presetSubtype="0" repeatCount="indefinite" fill="hold" nodeType="withEffect">
                                  <p:stCondLst>
                                    <p:cond delay="0"/>
                                  </p:stCondLst>
                                  <p:childTnLst>
                                    <p:animRot by="120000">
                                      <p:cBhvr>
                                        <p:cTn id="68" dur="100" fill="hold">
                                          <p:stCondLst>
                                            <p:cond delay="0"/>
                                          </p:stCondLst>
                                        </p:cTn>
                                        <p:tgtEl>
                                          <p:spTgt spid="47"/>
                                        </p:tgtEl>
                                        <p:attrNameLst>
                                          <p:attrName>r</p:attrName>
                                        </p:attrNameLst>
                                      </p:cBhvr>
                                    </p:animRot>
                                    <p:animRot by="-240000">
                                      <p:cBhvr>
                                        <p:cTn id="69" dur="200" fill="hold">
                                          <p:stCondLst>
                                            <p:cond delay="200"/>
                                          </p:stCondLst>
                                        </p:cTn>
                                        <p:tgtEl>
                                          <p:spTgt spid="47"/>
                                        </p:tgtEl>
                                        <p:attrNameLst>
                                          <p:attrName>r</p:attrName>
                                        </p:attrNameLst>
                                      </p:cBhvr>
                                    </p:animRot>
                                    <p:animRot by="240000">
                                      <p:cBhvr>
                                        <p:cTn id="70" dur="200" fill="hold">
                                          <p:stCondLst>
                                            <p:cond delay="400"/>
                                          </p:stCondLst>
                                        </p:cTn>
                                        <p:tgtEl>
                                          <p:spTgt spid="47"/>
                                        </p:tgtEl>
                                        <p:attrNameLst>
                                          <p:attrName>r</p:attrName>
                                        </p:attrNameLst>
                                      </p:cBhvr>
                                    </p:animRot>
                                    <p:animRot by="-240000">
                                      <p:cBhvr>
                                        <p:cTn id="71" dur="200" fill="hold">
                                          <p:stCondLst>
                                            <p:cond delay="600"/>
                                          </p:stCondLst>
                                        </p:cTn>
                                        <p:tgtEl>
                                          <p:spTgt spid="47"/>
                                        </p:tgtEl>
                                        <p:attrNameLst>
                                          <p:attrName>r</p:attrName>
                                        </p:attrNameLst>
                                      </p:cBhvr>
                                    </p:animRot>
                                    <p:animRot by="120000">
                                      <p:cBhvr>
                                        <p:cTn id="72" dur="200" fill="hold">
                                          <p:stCondLst>
                                            <p:cond delay="800"/>
                                          </p:stCondLst>
                                        </p:cTn>
                                        <p:tgtEl>
                                          <p:spTgt spid="47"/>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p:cTn id="77" dur="1000" fill="hold"/>
                                        <p:tgtEl>
                                          <p:spTgt spid="48"/>
                                        </p:tgtEl>
                                        <p:attrNameLst>
                                          <p:attrName>ppt_w</p:attrName>
                                        </p:attrNameLst>
                                      </p:cBhvr>
                                      <p:tavLst>
                                        <p:tav tm="0">
                                          <p:val>
                                            <p:fltVal val="0"/>
                                          </p:val>
                                        </p:tav>
                                        <p:tav tm="100000">
                                          <p:val>
                                            <p:strVal val="#ppt_w"/>
                                          </p:val>
                                        </p:tav>
                                      </p:tavLst>
                                    </p:anim>
                                    <p:anim calcmode="lin" valueType="num">
                                      <p:cBhvr>
                                        <p:cTn id="78" dur="1000" fill="hold"/>
                                        <p:tgtEl>
                                          <p:spTgt spid="48"/>
                                        </p:tgtEl>
                                        <p:attrNameLst>
                                          <p:attrName>ppt_h</p:attrName>
                                        </p:attrNameLst>
                                      </p:cBhvr>
                                      <p:tavLst>
                                        <p:tav tm="0">
                                          <p:val>
                                            <p:fltVal val="0"/>
                                          </p:val>
                                        </p:tav>
                                        <p:tav tm="100000">
                                          <p:val>
                                            <p:strVal val="#ppt_h"/>
                                          </p:val>
                                        </p:tav>
                                      </p:tavLst>
                                    </p:anim>
                                    <p:anim calcmode="lin" valueType="num">
                                      <p:cBhvr>
                                        <p:cTn id="79" dur="1000" fill="hold"/>
                                        <p:tgtEl>
                                          <p:spTgt spid="48"/>
                                        </p:tgtEl>
                                        <p:attrNameLst>
                                          <p:attrName>style.rotation</p:attrName>
                                        </p:attrNameLst>
                                      </p:cBhvr>
                                      <p:tavLst>
                                        <p:tav tm="0">
                                          <p:val>
                                            <p:fltVal val="90"/>
                                          </p:val>
                                        </p:tav>
                                        <p:tav tm="100000">
                                          <p:val>
                                            <p:fltVal val="0"/>
                                          </p:val>
                                        </p:tav>
                                      </p:tavLst>
                                    </p:anim>
                                    <p:animEffect transition="in" filter="fade">
                                      <p:cBhvr>
                                        <p:cTn id="80" dur="1000"/>
                                        <p:tgtEl>
                                          <p:spTgt spid="48"/>
                                        </p:tgtEl>
                                      </p:cBhvr>
                                    </p:animEffect>
                                  </p:childTnLst>
                                </p:cTn>
                              </p:par>
                              <p:par>
                                <p:cTn id="81" presetID="1" presetClass="mediacall" presetSubtype="0" fill="hold" nodeType="withEffect">
                                  <p:stCondLst>
                                    <p:cond delay="0"/>
                                  </p:stCondLst>
                                  <p:childTnLst>
                                    <p:cmd type="call" cmd="playFrom(0.0)">
                                      <p:cBhvr>
                                        <p:cTn id="82" dur="3056" fill="hold"/>
                                        <p:tgtEl>
                                          <p:spTgt spid="4"/>
                                        </p:tgtEl>
                                      </p:cBhvr>
                                    </p:cmd>
                                  </p:childTnLst>
                                </p:cTn>
                              </p:par>
                              <p:par>
                                <p:cTn id="83" presetID="35" presetClass="path" presetSubtype="0" accel="50000" decel="50000" fill="hold" nodeType="withEffect">
                                  <p:stCondLst>
                                    <p:cond delay="0"/>
                                  </p:stCondLst>
                                  <p:childTnLst>
                                    <p:animMotion origin="layout" path="M -6.25E-7 -2.22222E-6 L -0.32891 -0.01203 " pathEditMode="relative" rAng="0" ptsTypes="AA">
                                      <p:cBhvr>
                                        <p:cTn id="84" dur="2000" fill="hold"/>
                                        <p:tgtEl>
                                          <p:spTgt spid="38"/>
                                        </p:tgtEl>
                                        <p:attrNameLst>
                                          <p:attrName>ppt_x</p:attrName>
                                          <p:attrName>ppt_y</p:attrName>
                                        </p:attrNameLst>
                                      </p:cBhvr>
                                      <p:rCtr x="-16445" y="-60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85" fill="hold" display="0">
                  <p:stCondLst>
                    <p:cond delay="indefinite"/>
                  </p:stCondLst>
                  <p:endCondLst>
                    <p:cond evt="onStopAudio" delay="0">
                      <p:tgtEl>
                        <p:sldTgt/>
                      </p:tgtEl>
                    </p:cond>
                  </p:endCondLst>
                </p:cTn>
                <p:tgtEl>
                  <p:spTgt spid="4"/>
                </p:tgtEl>
              </p:cMediaNode>
            </p:audio>
          </p:childTnLst>
        </p:cTn>
      </p:par>
    </p:tnLst>
    <p:bldLst>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9">
            <a:extLst>
              <a:ext uri="{FF2B5EF4-FFF2-40B4-BE49-F238E27FC236}">
                <a16:creationId xmlns:a16="http://schemas.microsoft.com/office/drawing/2014/main" id="{5C1893C4-D165-4791-AFE9-101796948943}"/>
              </a:ext>
            </a:extLst>
          </p:cNvPr>
          <p:cNvSpPr txBox="1"/>
          <p:nvPr/>
        </p:nvSpPr>
        <p:spPr>
          <a:xfrm>
            <a:off x="295423" y="875240"/>
            <a:ext cx="11896577" cy="5909310"/>
          </a:xfrm>
          <a:prstGeom prst="rect">
            <a:avLst/>
          </a:prstGeom>
          <a:noFill/>
        </p:spPr>
        <p:txBody>
          <a:bodyPr wrap="square" rtlCol="0">
            <a:spAutoFit/>
          </a:bodyPr>
          <a:lstStyle/>
          <a:p>
            <a:pPr algn="ctr">
              <a:lnSpc>
                <a:spcPct val="150000"/>
              </a:lnSpc>
            </a:pP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Viết</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số</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thích</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hợp</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vào</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chỗ</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chấm</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p>
          <a:p>
            <a:pPr algn="ctr">
              <a:lnSpc>
                <a:spcPct val="150000"/>
              </a:lnSpc>
            </a:pP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5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yến</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  ..… kg </a:t>
            </a:r>
          </a:p>
          <a:p>
            <a:pPr algn="ctr">
              <a:lnSpc>
                <a:spcPct val="150000"/>
              </a:lnSpc>
            </a:pP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4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tạ</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 ..…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yến</a:t>
            </a:r>
            <a:endPar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endParaRPr>
          </a:p>
          <a:p>
            <a:pPr algn="ctr">
              <a:lnSpc>
                <a:spcPct val="150000"/>
              </a:lnSpc>
            </a:pP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9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tạ</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 ..… kg</a:t>
            </a:r>
          </a:p>
          <a:p>
            <a:pPr algn="ctr">
              <a:lnSpc>
                <a:spcPct val="150000"/>
              </a:lnSpc>
            </a:pP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4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tạ</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60 kg = ..… kg</a:t>
            </a:r>
          </a:p>
          <a:p>
            <a:pPr algn="ctr">
              <a:lnSpc>
                <a:spcPct val="150000"/>
              </a:lnSpc>
            </a:pP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2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tấn</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85 kg =   ..…   kg</a:t>
            </a:r>
          </a:p>
          <a:p>
            <a:pPr algn="ctr">
              <a:lnSpc>
                <a:spcPct val="150000"/>
              </a:lnSpc>
            </a:pPr>
            <a:endPar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endParaRPr>
          </a:p>
        </p:txBody>
      </p:sp>
      <p:sp>
        <p:nvSpPr>
          <p:cNvPr id="16" name="Rectangle 15"/>
          <p:cNvSpPr/>
          <p:nvPr/>
        </p:nvSpPr>
        <p:spPr>
          <a:xfrm>
            <a:off x="6430958" y="1751927"/>
            <a:ext cx="697628" cy="707886"/>
          </a:xfrm>
          <a:prstGeom prst="rect">
            <a:avLst/>
          </a:prstGeom>
        </p:spPr>
        <p:txBody>
          <a:bodyPr wrap="none">
            <a:spAutoFit/>
          </a:bodyPr>
          <a:lstStyle/>
          <a:p>
            <a:pPr algn="ctr"/>
            <a:r>
              <a:rPr lang="en-US" sz="4000" b="1" dirty="0">
                <a:solidFill>
                  <a:srgbClr val="C00000"/>
                </a:solidFill>
                <a:latin typeface="Times New Roman" panose="02020603050405020304" pitchFamily="18" charset="0"/>
                <a:cs typeface="Times New Roman" panose="02020603050405020304" pitchFamily="18" charset="0"/>
              </a:rPr>
              <a:t>50</a:t>
            </a:r>
          </a:p>
        </p:txBody>
      </p:sp>
      <p:pic>
        <p:nvPicPr>
          <p:cNvPr id="19" name="图片 3">
            <a:extLst>
              <a:ext uri="{FF2B5EF4-FFF2-40B4-BE49-F238E27FC236}">
                <a16:creationId xmlns:a16="http://schemas.microsoft.com/office/drawing/2014/main" id="{FB184BBA-1886-4F2E-A652-FCBEA641C1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5823" y="1009600"/>
            <a:ext cx="584871" cy="377611"/>
          </a:xfrm>
          <a:prstGeom prst="rect">
            <a:avLst/>
          </a:prstGeom>
        </p:spPr>
      </p:pic>
      <p:pic>
        <p:nvPicPr>
          <p:cNvPr id="20" name="PA_库_图片 961"/>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rcRect/>
          <a:stretch/>
        </p:blipFill>
        <p:spPr>
          <a:xfrm flipH="1">
            <a:off x="-194762" y="-306721"/>
            <a:ext cx="3858322" cy="2273594"/>
          </a:xfrm>
          <a:prstGeom prst="rect">
            <a:avLst/>
          </a:prstGeom>
        </p:spPr>
      </p:pic>
      <p:sp>
        <p:nvSpPr>
          <p:cNvPr id="23" name="Rectangle 22"/>
          <p:cNvSpPr/>
          <p:nvPr/>
        </p:nvSpPr>
        <p:spPr>
          <a:xfrm>
            <a:off x="637867" y="552075"/>
            <a:ext cx="2140330" cy="646331"/>
          </a:xfrm>
          <a:prstGeom prst="rect">
            <a:avLst/>
          </a:prstGeom>
        </p:spPr>
        <p:txBody>
          <a:bodyPr wrap="none">
            <a:spAutoFit/>
          </a:bodyPr>
          <a:lstStyle/>
          <a:p>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Bài</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2</a:t>
            </a:r>
            <a:r>
              <a:rPr lang="en-US" altLang="zh-CN" sz="3600" b="1"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 </a:t>
            </a:r>
            <a:endParaRPr lang="en-US" sz="3600" dirty="0">
              <a:latin typeface="UTM Aristote" panose="02040603050506020204" pitchFamily="18" charset="0"/>
            </a:endParaRPr>
          </a:p>
        </p:txBody>
      </p:sp>
      <p:sp>
        <p:nvSpPr>
          <p:cNvPr id="9" name="Rectangle 8"/>
          <p:cNvSpPr/>
          <p:nvPr/>
        </p:nvSpPr>
        <p:spPr>
          <a:xfrm>
            <a:off x="6082144" y="2600038"/>
            <a:ext cx="697628" cy="707886"/>
          </a:xfrm>
          <a:prstGeom prst="rect">
            <a:avLst/>
          </a:prstGeom>
        </p:spPr>
        <p:txBody>
          <a:bodyPr wrap="none">
            <a:spAutoFit/>
          </a:bodyPr>
          <a:lstStyle/>
          <a:p>
            <a:pPr algn="ctr"/>
            <a:r>
              <a:rPr lang="en-US" sz="4000" b="1" dirty="0">
                <a:solidFill>
                  <a:srgbClr val="C00000"/>
                </a:solidFill>
                <a:latin typeface="Times New Roman" panose="02020603050405020304" pitchFamily="18" charset="0"/>
                <a:cs typeface="Times New Roman" panose="02020603050405020304" pitchFamily="18" charset="0"/>
              </a:rPr>
              <a:t>40</a:t>
            </a:r>
          </a:p>
        </p:txBody>
      </p:sp>
      <p:sp>
        <p:nvSpPr>
          <p:cNvPr id="10" name="Rectangle 9"/>
          <p:cNvSpPr/>
          <p:nvPr/>
        </p:nvSpPr>
        <p:spPr>
          <a:xfrm>
            <a:off x="6086020" y="3390997"/>
            <a:ext cx="954107" cy="707886"/>
          </a:xfrm>
          <a:prstGeom prst="rect">
            <a:avLst/>
          </a:prstGeom>
        </p:spPr>
        <p:txBody>
          <a:bodyPr wrap="none">
            <a:spAutoFit/>
          </a:bodyPr>
          <a:lstStyle/>
          <a:p>
            <a:pPr algn="ctr"/>
            <a:r>
              <a:rPr lang="en-US" sz="4000" b="1" dirty="0">
                <a:solidFill>
                  <a:srgbClr val="C00000"/>
                </a:solidFill>
                <a:latin typeface="Times New Roman" panose="02020603050405020304" pitchFamily="18" charset="0"/>
                <a:cs typeface="Times New Roman" panose="02020603050405020304" pitchFamily="18" charset="0"/>
              </a:rPr>
              <a:t>900</a:t>
            </a:r>
          </a:p>
        </p:txBody>
      </p:sp>
      <p:sp>
        <p:nvSpPr>
          <p:cNvPr id="12" name="Rectangle 11"/>
          <p:cNvSpPr/>
          <p:nvPr/>
        </p:nvSpPr>
        <p:spPr>
          <a:xfrm>
            <a:off x="6651533" y="4224533"/>
            <a:ext cx="954107" cy="707886"/>
          </a:xfrm>
          <a:prstGeom prst="rect">
            <a:avLst/>
          </a:prstGeom>
        </p:spPr>
        <p:txBody>
          <a:bodyPr wrap="none">
            <a:spAutoFit/>
          </a:bodyPr>
          <a:lstStyle/>
          <a:p>
            <a:pPr algn="ctr"/>
            <a:r>
              <a:rPr lang="en-US" sz="4000" b="1" dirty="0">
                <a:solidFill>
                  <a:srgbClr val="C00000"/>
                </a:solidFill>
                <a:latin typeface="Times New Roman" panose="02020603050405020304" pitchFamily="18" charset="0"/>
                <a:cs typeface="Times New Roman" panose="02020603050405020304" pitchFamily="18" charset="0"/>
              </a:rPr>
              <a:t>460</a:t>
            </a:r>
          </a:p>
        </p:txBody>
      </p:sp>
      <p:sp>
        <p:nvSpPr>
          <p:cNvPr id="13" name="Rectangle 12"/>
          <p:cNvSpPr/>
          <p:nvPr/>
        </p:nvSpPr>
        <p:spPr>
          <a:xfrm>
            <a:off x="6599072" y="5058069"/>
            <a:ext cx="1210588" cy="707886"/>
          </a:xfrm>
          <a:prstGeom prst="rect">
            <a:avLst/>
          </a:prstGeom>
        </p:spPr>
        <p:txBody>
          <a:bodyPr wrap="none">
            <a:spAutoFit/>
          </a:bodyPr>
          <a:lstStyle/>
          <a:p>
            <a:pPr algn="ctr"/>
            <a:r>
              <a:rPr lang="en-US" sz="4000" b="1" dirty="0">
                <a:solidFill>
                  <a:srgbClr val="C00000"/>
                </a:solidFill>
                <a:latin typeface="Times New Roman" panose="02020603050405020304" pitchFamily="18" charset="0"/>
                <a:cs typeface="Times New Roman" panose="02020603050405020304" pitchFamily="18" charset="0"/>
              </a:rPr>
              <a:t>2085</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500"/>
                                        <p:tgtEl>
                                          <p:spTgt spid="23"/>
                                        </p:tgtEl>
                                      </p:cBhvr>
                                    </p:animEffect>
                                  </p:childTnLst>
                                </p:cTn>
                              </p:par>
                            </p:childTnLst>
                          </p:cTn>
                        </p:par>
                        <p:par>
                          <p:cTn id="12" fill="hold">
                            <p:stCondLst>
                              <p:cond delay="1000"/>
                            </p:stCondLst>
                            <p:childTnLst>
                              <p:par>
                                <p:cTn id="13" presetID="29"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ppt_x</p:attrName>
                                        </p:attrNameLst>
                                      </p:cBhvr>
                                      <p:tavLst>
                                        <p:tav tm="0">
                                          <p:val>
                                            <p:strVal val="#ppt_x-.2"/>
                                          </p:val>
                                        </p:tav>
                                        <p:tav tm="100000">
                                          <p:val>
                                            <p:strVal val="#ppt_x"/>
                                          </p:val>
                                        </p:tav>
                                      </p:tavLst>
                                    </p:anim>
                                    <p:anim calcmode="lin" valueType="num">
                                      <p:cBhvr>
                                        <p:cTn id="16"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9"/>
                                        </p:tgtEl>
                                      </p:cBhvr>
                                    </p:animEffect>
                                  </p:childTnLst>
                                </p:cTn>
                              </p:par>
                              <p:par>
                                <p:cTn id="18" presetID="29"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ppt_x</p:attrName>
                                        </p:attrNameLst>
                                      </p:cBhvr>
                                      <p:tavLst>
                                        <p:tav tm="0">
                                          <p:val>
                                            <p:strVal val="#ppt_x-.2"/>
                                          </p:val>
                                        </p:tav>
                                        <p:tav tm="100000">
                                          <p:val>
                                            <p:strVal val="#ppt_x"/>
                                          </p:val>
                                        </p:tav>
                                      </p:tavLst>
                                    </p:anim>
                                    <p:anim calcmode="lin" valueType="num">
                                      <p:cBhvr>
                                        <p:cTn id="21"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 calcmode="lin" valueType="num">
                                      <p:cBhvr>
                                        <p:cTn id="29" dur="1000" fill="hold"/>
                                        <p:tgtEl>
                                          <p:spTgt spid="16"/>
                                        </p:tgtEl>
                                        <p:attrNameLst>
                                          <p:attrName>style.rotation</p:attrName>
                                        </p:attrNameLst>
                                      </p:cBhvr>
                                      <p:tavLst>
                                        <p:tav tm="0">
                                          <p:val>
                                            <p:fltVal val="90"/>
                                          </p:val>
                                        </p:tav>
                                        <p:tav tm="100000">
                                          <p:val>
                                            <p:fltVal val="0"/>
                                          </p:val>
                                        </p:tav>
                                      </p:tavLst>
                                    </p:anim>
                                    <p:animEffect transition="in" filter="fade">
                                      <p:cBhvr>
                                        <p:cTn id="30" dur="1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1000" fill="hold"/>
                                        <p:tgtEl>
                                          <p:spTgt spid="12"/>
                                        </p:tgtEl>
                                        <p:attrNameLst>
                                          <p:attrName>ppt_w</p:attrName>
                                        </p:attrNameLst>
                                      </p:cBhvr>
                                      <p:tavLst>
                                        <p:tav tm="0">
                                          <p:val>
                                            <p:fltVal val="0"/>
                                          </p:val>
                                        </p:tav>
                                        <p:tav tm="100000">
                                          <p:val>
                                            <p:strVal val="#ppt_w"/>
                                          </p:val>
                                        </p:tav>
                                      </p:tavLst>
                                    </p:anim>
                                    <p:anim calcmode="lin" valueType="num">
                                      <p:cBhvr>
                                        <p:cTn id="52" dur="1000" fill="hold"/>
                                        <p:tgtEl>
                                          <p:spTgt spid="12"/>
                                        </p:tgtEl>
                                        <p:attrNameLst>
                                          <p:attrName>ppt_h</p:attrName>
                                        </p:attrNameLst>
                                      </p:cBhvr>
                                      <p:tavLst>
                                        <p:tav tm="0">
                                          <p:val>
                                            <p:fltVal val="0"/>
                                          </p:val>
                                        </p:tav>
                                        <p:tav tm="100000">
                                          <p:val>
                                            <p:strVal val="#ppt_h"/>
                                          </p:val>
                                        </p:tav>
                                      </p:tavLst>
                                    </p:anim>
                                    <p:anim calcmode="lin" valueType="num">
                                      <p:cBhvr>
                                        <p:cTn id="53" dur="1000" fill="hold"/>
                                        <p:tgtEl>
                                          <p:spTgt spid="12"/>
                                        </p:tgtEl>
                                        <p:attrNameLst>
                                          <p:attrName>style.rotation</p:attrName>
                                        </p:attrNameLst>
                                      </p:cBhvr>
                                      <p:tavLst>
                                        <p:tav tm="0">
                                          <p:val>
                                            <p:fltVal val="90"/>
                                          </p:val>
                                        </p:tav>
                                        <p:tav tm="100000">
                                          <p:val>
                                            <p:fltVal val="0"/>
                                          </p:val>
                                        </p:tav>
                                      </p:tavLst>
                                    </p:anim>
                                    <p:animEffect transition="in" filter="fade">
                                      <p:cBhvr>
                                        <p:cTn id="54" dur="10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ppt_w</p:attrName>
                                        </p:attrNameLst>
                                      </p:cBhvr>
                                      <p:tavLst>
                                        <p:tav tm="0">
                                          <p:val>
                                            <p:fltVal val="0"/>
                                          </p:val>
                                        </p:tav>
                                        <p:tav tm="100000">
                                          <p:val>
                                            <p:strVal val="#ppt_w"/>
                                          </p:val>
                                        </p:tav>
                                      </p:tavLst>
                                    </p:anim>
                                    <p:anim calcmode="lin" valueType="num">
                                      <p:cBhvr>
                                        <p:cTn id="60" dur="1000" fill="hold"/>
                                        <p:tgtEl>
                                          <p:spTgt spid="13"/>
                                        </p:tgtEl>
                                        <p:attrNameLst>
                                          <p:attrName>ppt_h</p:attrName>
                                        </p:attrNameLst>
                                      </p:cBhvr>
                                      <p:tavLst>
                                        <p:tav tm="0">
                                          <p:val>
                                            <p:fltVal val="0"/>
                                          </p:val>
                                        </p:tav>
                                        <p:tav tm="100000">
                                          <p:val>
                                            <p:strVal val="#ppt_h"/>
                                          </p:val>
                                        </p:tav>
                                      </p:tavLst>
                                    </p:anim>
                                    <p:anim calcmode="lin" valueType="num">
                                      <p:cBhvr>
                                        <p:cTn id="61" dur="1000" fill="hold"/>
                                        <p:tgtEl>
                                          <p:spTgt spid="13"/>
                                        </p:tgtEl>
                                        <p:attrNameLst>
                                          <p:attrName>style.rotation</p:attrName>
                                        </p:attrNameLst>
                                      </p:cBhvr>
                                      <p:tavLst>
                                        <p:tav tm="0">
                                          <p:val>
                                            <p:fltVal val="90"/>
                                          </p:val>
                                        </p:tav>
                                        <p:tav tm="100000">
                                          <p:val>
                                            <p:fltVal val="0"/>
                                          </p:val>
                                        </p:tav>
                                      </p:tavLst>
                                    </p:anim>
                                    <p:animEffect transition="in" filter="fade">
                                      <p:cBhvr>
                                        <p:cTn id="6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3" grpId="0"/>
      <p:bldP spid="9" grpId="0"/>
      <p:bldP spid="10"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29">
            <a:extLst>
              <a:ext uri="{FF2B5EF4-FFF2-40B4-BE49-F238E27FC236}">
                <a16:creationId xmlns:a16="http://schemas.microsoft.com/office/drawing/2014/main" id="{5C1893C4-D165-4791-AFE9-101796948943}"/>
              </a:ext>
            </a:extLst>
          </p:cNvPr>
          <p:cNvSpPr txBox="1"/>
          <p:nvPr/>
        </p:nvSpPr>
        <p:spPr>
          <a:xfrm>
            <a:off x="4624087" y="663629"/>
            <a:ext cx="12504232" cy="5078313"/>
          </a:xfrm>
          <a:prstGeom prst="rect">
            <a:avLst/>
          </a:prstGeom>
          <a:noFill/>
        </p:spPr>
        <p:txBody>
          <a:bodyPr wrap="square" rtlCol="0">
            <a:spAutoFit/>
          </a:bodyPr>
          <a:lstStyle/>
          <a:p>
            <a:pPr marL="514350" indent="-514350">
              <a:lnSpc>
                <a:spcPct val="150000"/>
              </a:lnSpc>
            </a:pPr>
            <a:endPar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endParaRPr>
          </a:p>
          <a:p>
            <a:pPr marL="514350" indent="-514350">
              <a:lnSpc>
                <a:spcPct val="150000"/>
              </a:lnSpc>
            </a:pP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18 </a:t>
            </a:r>
            <a:r>
              <a:rPr lang="en-US" altLang="zh-CN" sz="3600" b="1" dirty="0" err="1">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yến</a:t>
            </a: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+ 26 </a:t>
            </a:r>
            <a:r>
              <a:rPr lang="en-US" altLang="zh-CN" sz="3600" b="1" dirty="0" err="1">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yến</a:t>
            </a: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p>
          <a:p>
            <a:pPr marL="514350" indent="-514350">
              <a:lnSpc>
                <a:spcPct val="150000"/>
              </a:lnSpc>
            </a:pP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648 </a:t>
            </a:r>
            <a:r>
              <a:rPr lang="en-US" altLang="zh-CN" sz="3600" b="1" dirty="0" err="1">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tạ</a:t>
            </a: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- 75 </a:t>
            </a:r>
            <a:r>
              <a:rPr lang="en-US" altLang="zh-CN" sz="3600" b="1" dirty="0" err="1">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tạ</a:t>
            </a: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p>
          <a:p>
            <a:pPr marL="514350" indent="-514350">
              <a:lnSpc>
                <a:spcPct val="150000"/>
              </a:lnSpc>
            </a:pP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135 </a:t>
            </a:r>
            <a:r>
              <a:rPr lang="en-US" altLang="zh-CN" sz="3600" b="1" dirty="0" err="1">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tạ</a:t>
            </a: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 4  =</a:t>
            </a:r>
          </a:p>
          <a:p>
            <a:pPr marL="514350" indent="-514350">
              <a:lnSpc>
                <a:spcPct val="150000"/>
              </a:lnSpc>
            </a:pP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512 </a:t>
            </a:r>
            <a:r>
              <a:rPr lang="en-US" altLang="zh-CN" sz="3600" b="1" dirty="0" err="1">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tấn</a:t>
            </a: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 8 =</a:t>
            </a:r>
          </a:p>
          <a:p>
            <a:pPr marL="971550" lvl="1" indent="-514350">
              <a:lnSpc>
                <a:spcPct val="150000"/>
              </a:lnSpc>
            </a:pP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p>
        </p:txBody>
      </p:sp>
      <p:sp>
        <p:nvSpPr>
          <p:cNvPr id="10" name="Rectangle 9"/>
          <p:cNvSpPr/>
          <p:nvPr/>
        </p:nvSpPr>
        <p:spPr>
          <a:xfrm>
            <a:off x="8273876" y="1730902"/>
            <a:ext cx="4411615" cy="584775"/>
          </a:xfrm>
          <a:prstGeom prst="rect">
            <a:avLst/>
          </a:prstGeom>
        </p:spPr>
        <p:txBody>
          <a:bodyPr wrap="square">
            <a:spAutoFit/>
          </a:bodyPr>
          <a:lstStyle/>
          <a:p>
            <a:r>
              <a:rPr lang="en-US" sz="3200" b="1" dirty="0">
                <a:solidFill>
                  <a:srgbClr val="C00000"/>
                </a:solidFill>
                <a:latin typeface="Times New Roman" panose="02020603050405020304" pitchFamily="18" charset="0"/>
                <a:cs typeface="Times New Roman" panose="02020603050405020304" pitchFamily="18" charset="0"/>
              </a:rPr>
              <a:t>44 </a:t>
            </a:r>
            <a:r>
              <a:rPr lang="en-US" sz="3200" b="1" dirty="0" err="1">
                <a:solidFill>
                  <a:srgbClr val="C00000"/>
                </a:solidFill>
                <a:latin typeface="Times New Roman" panose="02020603050405020304" pitchFamily="18" charset="0"/>
                <a:cs typeface="Times New Roman" panose="02020603050405020304" pitchFamily="18" charset="0"/>
              </a:rPr>
              <a:t>yến</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7977909" y="2570840"/>
            <a:ext cx="3776652" cy="584775"/>
          </a:xfrm>
          <a:prstGeom prst="rect">
            <a:avLst/>
          </a:prstGeom>
        </p:spPr>
        <p:txBody>
          <a:bodyPr wrap="square">
            <a:spAutoFit/>
          </a:bodyPr>
          <a:lstStyle/>
          <a:p>
            <a:r>
              <a:rPr lang="en-US" sz="3200" b="1" dirty="0">
                <a:solidFill>
                  <a:srgbClr val="C00000"/>
                </a:solidFill>
                <a:latin typeface="Times New Roman" panose="02020603050405020304" pitchFamily="18" charset="0"/>
                <a:cs typeface="Times New Roman" panose="02020603050405020304" pitchFamily="18" charset="0"/>
              </a:rPr>
              <a:t>573 </a:t>
            </a:r>
            <a:r>
              <a:rPr lang="en-US" sz="3200" b="1" dirty="0" err="1">
                <a:solidFill>
                  <a:srgbClr val="C00000"/>
                </a:solidFill>
                <a:latin typeface="Times New Roman" panose="02020603050405020304" pitchFamily="18" charset="0"/>
                <a:cs typeface="Times New Roman" panose="02020603050405020304" pitchFamily="18" charset="0"/>
              </a:rPr>
              <a:t>tạ</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452552" y="3345021"/>
            <a:ext cx="3790513" cy="584775"/>
          </a:xfrm>
          <a:prstGeom prst="rect">
            <a:avLst/>
          </a:prstGeom>
        </p:spPr>
        <p:txBody>
          <a:bodyPr wrap="square">
            <a:spAutoFit/>
          </a:bodyPr>
          <a:lstStyle/>
          <a:p>
            <a:r>
              <a:rPr lang="en-US" sz="3200" b="1" dirty="0">
                <a:solidFill>
                  <a:srgbClr val="C00000"/>
                </a:solidFill>
                <a:latin typeface="Times New Roman" panose="02020603050405020304" pitchFamily="18" charset="0"/>
                <a:cs typeface="Times New Roman" panose="02020603050405020304" pitchFamily="18" charset="0"/>
              </a:rPr>
              <a:t>540 </a:t>
            </a:r>
            <a:r>
              <a:rPr lang="en-US" sz="3200" b="1" dirty="0" err="1">
                <a:solidFill>
                  <a:srgbClr val="C00000"/>
                </a:solidFill>
                <a:latin typeface="Times New Roman" panose="02020603050405020304" pitchFamily="18" charset="0"/>
                <a:cs typeface="Times New Roman" panose="02020603050405020304" pitchFamily="18" charset="0"/>
              </a:rPr>
              <a:t>tạ</a:t>
            </a:r>
            <a:r>
              <a:rPr lang="en-US" sz="3200" b="1" dirty="0">
                <a:solidFill>
                  <a:srgbClr val="C00000"/>
                </a:solidFill>
                <a:latin typeface="Times New Roman" panose="02020603050405020304" pitchFamily="18" charset="0"/>
                <a:cs typeface="Times New Roman" panose="02020603050405020304" pitchFamily="18" charset="0"/>
              </a:rPr>
              <a:t> </a:t>
            </a:r>
          </a:p>
        </p:txBody>
      </p:sp>
      <p:sp>
        <p:nvSpPr>
          <p:cNvPr id="14" name="Rectangle 13"/>
          <p:cNvSpPr/>
          <p:nvPr/>
        </p:nvSpPr>
        <p:spPr>
          <a:xfrm>
            <a:off x="7372311" y="4147734"/>
            <a:ext cx="4081463" cy="584775"/>
          </a:xfrm>
          <a:prstGeom prst="rect">
            <a:avLst/>
          </a:prstGeom>
        </p:spPr>
        <p:txBody>
          <a:bodyPr wrap="square">
            <a:spAutoFit/>
          </a:bodyPr>
          <a:lstStyle/>
          <a:p>
            <a:r>
              <a:rPr lang="en-US" sz="3200" b="1" dirty="0">
                <a:solidFill>
                  <a:srgbClr val="C00000"/>
                </a:solidFill>
                <a:latin typeface="Times New Roman" panose="02020603050405020304" pitchFamily="18" charset="0"/>
                <a:cs typeface="Times New Roman" panose="02020603050405020304" pitchFamily="18" charset="0"/>
              </a:rPr>
              <a:t>64 </a:t>
            </a:r>
            <a:r>
              <a:rPr lang="en-US" sz="3200" b="1" dirty="0" err="1">
                <a:solidFill>
                  <a:srgbClr val="C00000"/>
                </a:solidFill>
                <a:latin typeface="Times New Roman" panose="02020603050405020304" pitchFamily="18" charset="0"/>
                <a:cs typeface="Times New Roman" panose="02020603050405020304" pitchFamily="18" charset="0"/>
              </a:rPr>
              <a:t>tấn</a:t>
            </a:r>
            <a:r>
              <a:rPr lang="en-US" sz="3200" b="1" dirty="0">
                <a:solidFill>
                  <a:srgbClr val="C00000"/>
                </a:solidFill>
                <a:latin typeface="Times New Roman" panose="02020603050405020304" pitchFamily="18" charset="0"/>
                <a:cs typeface="Times New Roman" panose="02020603050405020304" pitchFamily="18" charset="0"/>
              </a:rPr>
              <a:t> </a:t>
            </a:r>
          </a:p>
        </p:txBody>
      </p:sp>
      <p:pic>
        <p:nvPicPr>
          <p:cNvPr id="13" name="图片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H="1">
            <a:off x="-741154" y="153303"/>
            <a:ext cx="6098966" cy="6098966"/>
          </a:xfrm>
          <a:prstGeom prst="rect">
            <a:avLst/>
          </a:prstGeom>
        </p:spPr>
      </p:pic>
      <p:sp>
        <p:nvSpPr>
          <p:cNvPr id="16" name="Rectangle 15"/>
          <p:cNvSpPr/>
          <p:nvPr/>
        </p:nvSpPr>
        <p:spPr>
          <a:xfrm>
            <a:off x="1334344" y="2960108"/>
            <a:ext cx="1947969" cy="1200329"/>
          </a:xfrm>
          <a:prstGeom prst="rect">
            <a:avLst/>
          </a:prstGeom>
        </p:spPr>
        <p:txBody>
          <a:bodyPr wrap="none">
            <a:spAutoFit/>
          </a:bodyPr>
          <a:lstStyle/>
          <a:p>
            <a:pPr algn="ctr"/>
            <a:r>
              <a:rPr lang="en-US" altLang="zh-CN" sz="3600" b="1" u="sng" dirty="0" err="1">
                <a:solidFill>
                  <a:srgbClr val="FF0000"/>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Bài</a:t>
            </a:r>
            <a:r>
              <a:rPr lang="en-US" altLang="zh-CN" sz="3600" b="1" u="sng" dirty="0">
                <a:solidFill>
                  <a:srgbClr val="FF0000"/>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3</a:t>
            </a:r>
            <a:r>
              <a:rPr lang="en-US" altLang="zh-CN" sz="3600" b="1" dirty="0">
                <a:solidFill>
                  <a:srgbClr val="FF0000"/>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p>
          <a:p>
            <a:pPr algn="ctr"/>
            <a:r>
              <a:rPr lang="en-US" altLang="zh-CN" sz="3600" b="1" dirty="0" err="1">
                <a:solidFill>
                  <a:srgbClr val="FF0000"/>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Tính</a:t>
            </a:r>
            <a:r>
              <a:rPr lang="en-US" altLang="zh-CN" sz="3600" b="1" dirty="0">
                <a:solidFill>
                  <a:srgbClr val="FF0000"/>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endParaRPr lang="en-US" sz="3600" dirty="0">
              <a:solidFill>
                <a:srgbClr val="FF0000"/>
              </a:solidFill>
              <a:latin typeface="UTM Aristote" panose="02040603050506020204" pitchFamily="18" charset="0"/>
            </a:endParaRPr>
          </a:p>
        </p:txBody>
      </p:sp>
      <p:pic>
        <p:nvPicPr>
          <p:cNvPr id="17" name="图片 3">
            <a:extLst>
              <a:ext uri="{FF2B5EF4-FFF2-40B4-BE49-F238E27FC236}">
                <a16:creationId xmlns:a16="http://schemas.microsoft.com/office/drawing/2014/main" id="{FB184BBA-1886-4F2E-A652-FCBEA641C1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1559" y="3155615"/>
            <a:ext cx="1062045" cy="6856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 calcmode="lin" valueType="num">
                                      <p:cBhvr>
                                        <p:cTn id="13" dur="1000" fill="hold"/>
                                        <p:tgtEl>
                                          <p:spTgt spid="16"/>
                                        </p:tgtEl>
                                        <p:attrNameLst>
                                          <p:attrName>style.rotation</p:attrName>
                                        </p:attrNameLst>
                                      </p:cBhvr>
                                      <p:tavLst>
                                        <p:tav tm="0">
                                          <p:val>
                                            <p:fltVal val="90"/>
                                          </p:val>
                                        </p:tav>
                                        <p:tav tm="100000">
                                          <p:val>
                                            <p:fltVal val="0"/>
                                          </p:val>
                                        </p:tav>
                                      </p:tavLst>
                                    </p:anim>
                                    <p:animEffect transition="in" filter="fade">
                                      <p:cBhvr>
                                        <p:cTn id="14" dur="1000"/>
                                        <p:tgtEl>
                                          <p:spTgt spid="16"/>
                                        </p:tgtEl>
                                      </p:cBhvr>
                                    </p:animEffect>
                                  </p:childTnLst>
                                </p:cTn>
                              </p:par>
                            </p:childTnLst>
                          </p:cTn>
                        </p:par>
                        <p:par>
                          <p:cTn id="15" fill="hold">
                            <p:stCondLst>
                              <p:cond delay="1500"/>
                            </p:stCondLst>
                            <p:childTnLst>
                              <p:par>
                                <p:cTn id="16" presetID="14" presetClass="entr" presetSubtype="1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childTnLst>
                          </p:cTn>
                        </p:par>
                        <p:par>
                          <p:cTn id="19" fill="hold">
                            <p:stCondLst>
                              <p:cond delay="2000"/>
                            </p:stCondLst>
                            <p:childTnLst>
                              <p:par>
                                <p:cTn id="20" presetID="31"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35" dur="500"/>
                                        <p:tgtEl>
                                          <p:spTgt spid="1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randombar(horizontal)">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4"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a:extLst>
              <a:ext uri="{FF2B5EF4-FFF2-40B4-BE49-F238E27FC236}">
                <a16:creationId xmlns:a16="http://schemas.microsoft.com/office/drawing/2014/main" id="{52B41A72-BC3E-4A11-88AA-7471D38CFA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6694" b="6179"/>
          <a:stretch/>
        </p:blipFill>
        <p:spPr>
          <a:xfrm>
            <a:off x="3757935" y="4191993"/>
            <a:ext cx="4563799" cy="2139538"/>
          </a:xfrm>
          <a:prstGeom prst="rect">
            <a:avLst/>
          </a:prstGeom>
        </p:spPr>
      </p:pic>
      <p:sp>
        <p:nvSpPr>
          <p:cNvPr id="31" name="矩形 30">
            <a:extLst>
              <a:ext uri="{FF2B5EF4-FFF2-40B4-BE49-F238E27FC236}">
                <a16:creationId xmlns:a16="http://schemas.microsoft.com/office/drawing/2014/main" id="{B78ED808-9F86-4A0F-A8CC-2FB4C1812B25}"/>
              </a:ext>
            </a:extLst>
          </p:cNvPr>
          <p:cNvSpPr/>
          <p:nvPr/>
        </p:nvSpPr>
        <p:spPr>
          <a:xfrm rot="20399440" flipH="1">
            <a:off x="751797" y="1692196"/>
            <a:ext cx="2108269" cy="584775"/>
          </a:xfrm>
          <a:prstGeom prst="rect">
            <a:avLst/>
          </a:prstGeom>
        </p:spPr>
        <p:txBody>
          <a:bodyPr wrap="none">
            <a:spAutoFit/>
          </a:bodyPr>
          <a:lstStyle/>
          <a:p>
            <a:r>
              <a:rPr lang="en-US" altLang="zh-CN" sz="3200" b="1" spc="600" dirty="0">
                <a:solidFill>
                  <a:srgbClr val="633E3B"/>
                </a:solidFill>
                <a:latin typeface="UTM Fancy Full" panose="02040603050506020204" pitchFamily="18" charset="0"/>
                <a:ea typeface="字体视界-狮子座体" panose="02000500000000000000" pitchFamily="2" charset="-122"/>
              </a:rPr>
              <a:t>KTUTS</a:t>
            </a:r>
            <a:endParaRPr lang="zh-CN" altLang="en-US" sz="3200" b="1" spc="600" dirty="0">
              <a:solidFill>
                <a:srgbClr val="633E3B"/>
              </a:solidFill>
              <a:latin typeface="UTM Fancy Full" panose="02040603050506020204" pitchFamily="18" charset="0"/>
              <a:ea typeface="字体视界-狮子座体" panose="02000500000000000000" pitchFamily="2" charset="-122"/>
            </a:endParaRPr>
          </a:p>
        </p:txBody>
      </p:sp>
      <p:grpSp>
        <p:nvGrpSpPr>
          <p:cNvPr id="37" name="组合 36">
            <a:extLst>
              <a:ext uri="{FF2B5EF4-FFF2-40B4-BE49-F238E27FC236}">
                <a16:creationId xmlns:a16="http://schemas.microsoft.com/office/drawing/2014/main" id="{63550EC9-5DCA-4704-BAA9-761CEA914443}"/>
              </a:ext>
            </a:extLst>
          </p:cNvPr>
          <p:cNvGrpSpPr/>
          <p:nvPr/>
        </p:nvGrpSpPr>
        <p:grpSpPr>
          <a:xfrm>
            <a:off x="0" y="4855566"/>
            <a:ext cx="12188212" cy="2163708"/>
            <a:chOff x="-69575" y="4694291"/>
            <a:chExt cx="12188212" cy="2163708"/>
          </a:xfrm>
        </p:grpSpPr>
        <p:pic>
          <p:nvPicPr>
            <p:cNvPr id="38" name="图片 37">
              <a:extLst>
                <a:ext uri="{FF2B5EF4-FFF2-40B4-BE49-F238E27FC236}">
                  <a16:creationId xmlns:a16="http://schemas.microsoft.com/office/drawing/2014/main" id="{C58AE85C-4D2E-4179-9CDA-035617D7DA1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39" name="图片 38">
              <a:extLst>
                <a:ext uri="{FF2B5EF4-FFF2-40B4-BE49-F238E27FC236}">
                  <a16:creationId xmlns:a16="http://schemas.microsoft.com/office/drawing/2014/main" id="{8F8E7C32-39A2-4D48-9118-97506FB359C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40" name="图片 39">
              <a:extLst>
                <a:ext uri="{FF2B5EF4-FFF2-40B4-BE49-F238E27FC236}">
                  <a16:creationId xmlns:a16="http://schemas.microsoft.com/office/drawing/2014/main" id="{3CDD32BD-9243-4D1C-99AF-DB54352770A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grpSp>
        <p:nvGrpSpPr>
          <p:cNvPr id="41" name="组合 40">
            <a:extLst>
              <a:ext uri="{FF2B5EF4-FFF2-40B4-BE49-F238E27FC236}">
                <a16:creationId xmlns:a16="http://schemas.microsoft.com/office/drawing/2014/main" id="{3E7D7E42-C1CD-4043-BF02-10F788F75CB6}"/>
              </a:ext>
            </a:extLst>
          </p:cNvPr>
          <p:cNvGrpSpPr/>
          <p:nvPr/>
        </p:nvGrpSpPr>
        <p:grpSpPr>
          <a:xfrm>
            <a:off x="-43771" y="-521324"/>
            <a:ext cx="12231983" cy="2202195"/>
            <a:chOff x="-16409" y="-6727"/>
            <a:chExt cx="9125471" cy="1677790"/>
          </a:xfrm>
        </p:grpSpPr>
        <p:pic>
          <p:nvPicPr>
            <p:cNvPr id="42" name="图片 41">
              <a:extLst>
                <a:ext uri="{FF2B5EF4-FFF2-40B4-BE49-F238E27FC236}">
                  <a16:creationId xmlns:a16="http://schemas.microsoft.com/office/drawing/2014/main" id="{0BAA4933-7AD2-4B4E-9457-2AED67A369D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42" b="75633"/>
            <a:stretch/>
          </p:blipFill>
          <p:spPr>
            <a:xfrm>
              <a:off x="-16409" y="0"/>
              <a:ext cx="4578044" cy="1671063"/>
            </a:xfrm>
            <a:prstGeom prst="rect">
              <a:avLst/>
            </a:prstGeom>
          </p:spPr>
        </p:pic>
        <p:pic>
          <p:nvPicPr>
            <p:cNvPr id="43" name="图片 42">
              <a:extLst>
                <a:ext uri="{FF2B5EF4-FFF2-40B4-BE49-F238E27FC236}">
                  <a16:creationId xmlns:a16="http://schemas.microsoft.com/office/drawing/2014/main" id="{6F8A42DD-7625-4359-9A9A-0C016D6DECB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42" b="75633"/>
            <a:stretch/>
          </p:blipFill>
          <p:spPr>
            <a:xfrm flipH="1">
              <a:off x="4531018" y="-6727"/>
              <a:ext cx="4578044" cy="1671063"/>
            </a:xfrm>
            <a:prstGeom prst="rect">
              <a:avLst/>
            </a:prstGeom>
          </p:spPr>
        </p:pic>
      </p:grpSp>
      <p:pic>
        <p:nvPicPr>
          <p:cNvPr id="44" name="图片 43">
            <a:extLst>
              <a:ext uri="{FF2B5EF4-FFF2-40B4-BE49-F238E27FC236}">
                <a16:creationId xmlns:a16="http://schemas.microsoft.com/office/drawing/2014/main" id="{9F0D6EF1-A749-4E6A-855B-08CD0FCA34F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192904" y="2657546"/>
            <a:ext cx="3997224" cy="3997224"/>
          </a:xfrm>
          <a:prstGeom prst="rect">
            <a:avLst/>
          </a:prstGeom>
        </p:spPr>
      </p:pic>
      <p:pic>
        <p:nvPicPr>
          <p:cNvPr id="45" name="图片 44">
            <a:extLst>
              <a:ext uri="{FF2B5EF4-FFF2-40B4-BE49-F238E27FC236}">
                <a16:creationId xmlns:a16="http://schemas.microsoft.com/office/drawing/2014/main" id="{147173B2-93D8-46D1-92E3-603BF7677FB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3009" t="12556" b="74642"/>
          <a:stretch/>
        </p:blipFill>
        <p:spPr>
          <a:xfrm>
            <a:off x="10857867" y="2157492"/>
            <a:ext cx="1600685" cy="1164261"/>
          </a:xfrm>
          <a:prstGeom prst="rect">
            <a:avLst/>
          </a:prstGeom>
        </p:spPr>
      </p:pic>
      <p:pic>
        <p:nvPicPr>
          <p:cNvPr id="46" name="图片 45">
            <a:extLst>
              <a:ext uri="{FF2B5EF4-FFF2-40B4-BE49-F238E27FC236}">
                <a16:creationId xmlns:a16="http://schemas.microsoft.com/office/drawing/2014/main" id="{A47840AB-77D5-488C-BD50-5D536642661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3009" t="12556" b="74642"/>
          <a:stretch/>
        </p:blipFill>
        <p:spPr>
          <a:xfrm>
            <a:off x="11606310" y="2317954"/>
            <a:ext cx="852242" cy="619880"/>
          </a:xfrm>
          <a:prstGeom prst="rect">
            <a:avLst/>
          </a:prstGeom>
        </p:spPr>
      </p:pic>
      <p:pic>
        <p:nvPicPr>
          <p:cNvPr id="47" name="图片 46">
            <a:extLst>
              <a:ext uri="{FF2B5EF4-FFF2-40B4-BE49-F238E27FC236}">
                <a16:creationId xmlns:a16="http://schemas.microsoft.com/office/drawing/2014/main" id="{615B079B-72D4-40CE-9EAE-26818A87462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8615687" y="3038534"/>
            <a:ext cx="3535793" cy="3535793"/>
          </a:xfrm>
          <a:prstGeom prst="rect">
            <a:avLst/>
          </a:prstGeom>
        </p:spPr>
      </p:pic>
      <p:pic>
        <p:nvPicPr>
          <p:cNvPr id="48" name="图片 47">
            <a:extLst>
              <a:ext uri="{FF2B5EF4-FFF2-40B4-BE49-F238E27FC236}">
                <a16:creationId xmlns:a16="http://schemas.microsoft.com/office/drawing/2014/main" id="{67457C18-0EC6-45A2-8B19-98A0D772865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3009" t="12556" b="74642"/>
          <a:stretch/>
        </p:blipFill>
        <p:spPr>
          <a:xfrm>
            <a:off x="414512" y="2119743"/>
            <a:ext cx="852242" cy="619880"/>
          </a:xfrm>
          <a:prstGeom prst="rect">
            <a:avLst/>
          </a:prstGeom>
        </p:spPr>
      </p:pic>
      <p:pic>
        <p:nvPicPr>
          <p:cNvPr id="16" name="PA_图片 2" descr="图片包含 室内, 墙壁&#10;&#10;已生成高可信度的说明">
            <a:extLst>
              <a:ext uri="{FF2B5EF4-FFF2-40B4-BE49-F238E27FC236}">
                <a16:creationId xmlns:a16="http://schemas.microsoft.com/office/drawing/2014/main" id="{60FD21DD-4315-4686-B143-92D9059A835C}"/>
              </a:ext>
            </a:extLst>
          </p:cNvPr>
          <p:cNvPicPr>
            <a:picLocks noChangeAspect="1"/>
          </p:cNvPicPr>
          <p:nvPr>
            <p:custDataLst>
              <p:tags r:id="rId1"/>
            </p:custDataLst>
          </p:nvPr>
        </p:nvPicPr>
        <p:blipFill rotWithShape="1">
          <a:blip r:embed="rId11">
            <a:extLst>
              <a:ext uri="{28A0092B-C50C-407E-A947-70E740481C1C}">
                <a14:useLocalDpi xmlns:a14="http://schemas.microsoft.com/office/drawing/2010/main" val="0"/>
              </a:ext>
            </a:extLst>
          </a:blip>
          <a:srcRect t="25088" r="4029"/>
          <a:stretch/>
        </p:blipFill>
        <p:spPr>
          <a:xfrm>
            <a:off x="2417577" y="244832"/>
            <a:ext cx="7738189" cy="4989580"/>
          </a:xfrm>
          <a:prstGeom prst="rect">
            <a:avLst/>
          </a:prstGeom>
        </p:spPr>
      </p:pic>
      <p:sp>
        <p:nvSpPr>
          <p:cNvPr id="17" name="Rectangle 16"/>
          <p:cNvSpPr/>
          <p:nvPr/>
        </p:nvSpPr>
        <p:spPr>
          <a:xfrm>
            <a:off x="3130173" y="1689701"/>
            <a:ext cx="7420622" cy="2554545"/>
          </a:xfrm>
          <a:prstGeom prst="rect">
            <a:avLst/>
          </a:prstGeom>
          <a:noFill/>
        </p:spPr>
        <p:txBody>
          <a:bodyPr wrap="none" lIns="91440" tIns="45720" rIns="91440" bIns="45720">
            <a:spAutoFit/>
          </a:bodyPr>
          <a:lstStyle/>
          <a:p>
            <a:pPr algn="ctr"/>
            <a:r>
              <a:rPr lang="en-US" sz="8000" b="1" dirty="0" err="1">
                <a:ln w="22225">
                  <a:solidFill>
                    <a:schemeClr val="accent2"/>
                  </a:solidFill>
                  <a:prstDash val="solid"/>
                </a:ln>
                <a:solidFill>
                  <a:schemeClr val="accent2">
                    <a:lumMod val="40000"/>
                    <a:lumOff val="60000"/>
                  </a:schemeClr>
                </a:solidFill>
                <a:latin typeface="UTM Aristote" panose="02040603050506020204" pitchFamily="18" charset="0"/>
                <a:cs typeface="Times New Roman" panose="02020603050405020304" pitchFamily="18" charset="0"/>
              </a:rPr>
              <a:t>Chúc</a:t>
            </a:r>
            <a:r>
              <a:rPr lang="en-US" sz="8000" b="1" dirty="0">
                <a:ln w="22225">
                  <a:solidFill>
                    <a:schemeClr val="accent2"/>
                  </a:solidFill>
                  <a:prstDash val="solid"/>
                </a:ln>
                <a:solidFill>
                  <a:schemeClr val="accent2">
                    <a:lumMod val="40000"/>
                    <a:lumOff val="60000"/>
                  </a:schemeClr>
                </a:solidFill>
                <a:latin typeface="UTM Aristote" panose="02040603050506020204" pitchFamily="18" charset="0"/>
                <a:cs typeface="Times New Roman" panose="02020603050405020304" pitchFamily="18" charset="0"/>
              </a:rPr>
              <a:t> </a:t>
            </a:r>
            <a:r>
              <a:rPr lang="en-US" sz="8000" b="1" dirty="0" err="1">
                <a:ln w="22225">
                  <a:solidFill>
                    <a:schemeClr val="accent2"/>
                  </a:solidFill>
                  <a:prstDash val="solid"/>
                </a:ln>
                <a:solidFill>
                  <a:schemeClr val="accent2">
                    <a:lumMod val="40000"/>
                    <a:lumOff val="60000"/>
                  </a:schemeClr>
                </a:solidFill>
                <a:latin typeface="UTM Aristote" panose="02040603050506020204" pitchFamily="18" charset="0"/>
                <a:cs typeface="Times New Roman" panose="02020603050405020304" pitchFamily="18" charset="0"/>
              </a:rPr>
              <a:t>các</a:t>
            </a:r>
            <a:r>
              <a:rPr lang="en-US" sz="8000" b="1" dirty="0">
                <a:ln w="22225">
                  <a:solidFill>
                    <a:schemeClr val="accent2"/>
                  </a:solidFill>
                  <a:prstDash val="solid"/>
                </a:ln>
                <a:solidFill>
                  <a:schemeClr val="accent2">
                    <a:lumMod val="40000"/>
                    <a:lumOff val="60000"/>
                  </a:schemeClr>
                </a:solidFill>
                <a:latin typeface="UTM Aristote" panose="02040603050506020204" pitchFamily="18" charset="0"/>
                <a:cs typeface="Times New Roman" panose="02020603050405020304" pitchFamily="18" charset="0"/>
              </a:rPr>
              <a:t> </a:t>
            </a:r>
            <a:r>
              <a:rPr lang="en-US" sz="8000" b="1" dirty="0" err="1">
                <a:ln w="22225">
                  <a:solidFill>
                    <a:schemeClr val="accent2"/>
                  </a:solidFill>
                  <a:prstDash val="solid"/>
                </a:ln>
                <a:solidFill>
                  <a:schemeClr val="accent2">
                    <a:lumMod val="40000"/>
                    <a:lumOff val="60000"/>
                  </a:schemeClr>
                </a:solidFill>
                <a:latin typeface="UTM Aristote" panose="02040603050506020204" pitchFamily="18" charset="0"/>
                <a:cs typeface="Times New Roman" panose="02020603050405020304" pitchFamily="18" charset="0"/>
              </a:rPr>
              <a:t>em</a:t>
            </a:r>
            <a:r>
              <a:rPr lang="en-US" sz="8000" b="1" dirty="0">
                <a:ln w="22225">
                  <a:solidFill>
                    <a:schemeClr val="accent2"/>
                  </a:solidFill>
                  <a:prstDash val="solid"/>
                </a:ln>
                <a:solidFill>
                  <a:schemeClr val="accent2">
                    <a:lumMod val="40000"/>
                    <a:lumOff val="60000"/>
                  </a:schemeClr>
                </a:solidFill>
                <a:latin typeface="UTM Aristote" panose="02040603050506020204" pitchFamily="18" charset="0"/>
                <a:cs typeface="Times New Roman" panose="02020603050405020304" pitchFamily="18" charset="0"/>
              </a:rPr>
              <a:t> </a:t>
            </a:r>
          </a:p>
          <a:p>
            <a:pPr algn="ctr"/>
            <a:r>
              <a:rPr lang="en-US" sz="8000" b="1" dirty="0" err="1">
                <a:ln w="22225">
                  <a:solidFill>
                    <a:schemeClr val="accent2"/>
                  </a:solidFill>
                  <a:prstDash val="solid"/>
                </a:ln>
                <a:solidFill>
                  <a:schemeClr val="accent2">
                    <a:lumMod val="40000"/>
                    <a:lumOff val="60000"/>
                  </a:schemeClr>
                </a:solidFill>
                <a:latin typeface="UTM Aristote" panose="02040603050506020204" pitchFamily="18" charset="0"/>
                <a:cs typeface="Times New Roman" panose="02020603050405020304" pitchFamily="18" charset="0"/>
              </a:rPr>
              <a:t>học</a:t>
            </a:r>
            <a:r>
              <a:rPr lang="en-US" sz="8000" b="1" dirty="0">
                <a:ln w="22225">
                  <a:solidFill>
                    <a:schemeClr val="accent2"/>
                  </a:solidFill>
                  <a:prstDash val="solid"/>
                </a:ln>
                <a:solidFill>
                  <a:schemeClr val="accent2">
                    <a:lumMod val="40000"/>
                    <a:lumOff val="60000"/>
                  </a:schemeClr>
                </a:solidFill>
                <a:latin typeface="UTM Aristote" panose="02040603050506020204" pitchFamily="18" charset="0"/>
                <a:cs typeface="Times New Roman" panose="02020603050405020304" pitchFamily="18" charset="0"/>
              </a:rPr>
              <a:t> </a:t>
            </a:r>
            <a:r>
              <a:rPr lang="en-US" sz="8000" b="1" dirty="0" err="1">
                <a:ln w="22225">
                  <a:solidFill>
                    <a:schemeClr val="accent2"/>
                  </a:solidFill>
                  <a:prstDash val="solid"/>
                </a:ln>
                <a:solidFill>
                  <a:schemeClr val="accent2">
                    <a:lumMod val="40000"/>
                    <a:lumOff val="60000"/>
                  </a:schemeClr>
                </a:solidFill>
                <a:latin typeface="UTM Aristote" panose="02040603050506020204" pitchFamily="18" charset="0"/>
                <a:cs typeface="Times New Roman" panose="02020603050405020304" pitchFamily="18" charset="0"/>
              </a:rPr>
              <a:t>tốt</a:t>
            </a:r>
            <a:endParaRPr lang="en-US" sz="8000" b="1" dirty="0">
              <a:ln w="22225">
                <a:solidFill>
                  <a:schemeClr val="accent2"/>
                </a:solidFill>
                <a:prstDash val="solid"/>
              </a:ln>
              <a:solidFill>
                <a:schemeClr val="accent2">
                  <a:lumMod val="40000"/>
                  <a:lumOff val="60000"/>
                </a:schemeClr>
              </a:solidFill>
              <a:latin typeface="UTM Aristote" panose="02040603050506020204" pitchFamily="18" charset="0"/>
              <a:cs typeface="Times New Roman" panose="02020603050405020304" pitchFamily="18" charset="0"/>
            </a:endParaRPr>
          </a:p>
        </p:txBody>
      </p:sp>
      <p:pic>
        <p:nvPicPr>
          <p:cNvPr id="18" name="图片 17">
            <a:extLst>
              <a:ext uri="{FF2B5EF4-FFF2-40B4-BE49-F238E27FC236}">
                <a16:creationId xmlns:a16="http://schemas.microsoft.com/office/drawing/2014/main" id="{762CDE9D-0747-45D8-A7CA-344F7DA37FD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33486" y="-271693"/>
            <a:ext cx="1170434" cy="1170434"/>
          </a:xfrm>
          <a:prstGeom prst="rect">
            <a:avLst/>
          </a:prstGeom>
        </p:spPr>
      </p:pic>
      <p:pic>
        <p:nvPicPr>
          <p:cNvPr id="19" name="图片 17">
            <a:extLst>
              <a:ext uri="{FF2B5EF4-FFF2-40B4-BE49-F238E27FC236}">
                <a16:creationId xmlns:a16="http://schemas.microsoft.com/office/drawing/2014/main" id="{762CDE9D-0747-45D8-A7CA-344F7DA37FD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00882" y="898741"/>
            <a:ext cx="1170434" cy="1170434"/>
          </a:xfrm>
          <a:prstGeom prst="rect">
            <a:avLst/>
          </a:prstGeom>
        </p:spPr>
      </p:pic>
    </p:spTree>
    <p:extLst>
      <p:ext uri="{BB962C8B-B14F-4D97-AF65-F5344CB8AC3E}">
        <p14:creationId xmlns:p14="http://schemas.microsoft.com/office/powerpoint/2010/main" val="16519249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42"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1000" fill="hold"/>
                                        <p:tgtEl>
                                          <p:spTgt spid="4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8" presetClass="emph" presetSubtype="0" fill="hold" nodeType="afterEffect">
                                  <p:stCondLst>
                                    <p:cond delay="0"/>
                                  </p:stCondLst>
                                  <p:childTnLst>
                                    <p:animRot by="-43200000">
                                      <p:cBhvr>
                                        <p:cTn id="31" dur="2000" fill="hold"/>
                                        <p:tgtEl>
                                          <p:spTgt spid="48"/>
                                        </p:tgtEl>
                                        <p:attrNameLst>
                                          <p:attrName>r</p:attrName>
                                        </p:attrNameLst>
                                      </p:cBhvr>
                                    </p:animRot>
                                  </p:childTnLst>
                                </p:cTn>
                              </p:par>
                              <p:par>
                                <p:cTn id="32" presetID="53" presetClass="entr" presetSubtype="16"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par>
                                <p:cTn id="37" presetID="8" presetClass="emph" presetSubtype="0" fill="hold" nodeType="withEffect">
                                  <p:stCondLst>
                                    <p:cond delay="0"/>
                                  </p:stCondLst>
                                  <p:childTnLst>
                                    <p:animRot by="21600000">
                                      <p:cBhvr>
                                        <p:cTn id="38" dur="2000" fill="hold"/>
                                        <p:tgtEl>
                                          <p:spTgt spid="46"/>
                                        </p:tgtEl>
                                        <p:attrNameLst>
                                          <p:attrName>r</p:attrName>
                                        </p:attrNameLst>
                                      </p:cBhvr>
                                    </p:animRot>
                                  </p:childTnLst>
                                </p:cTn>
                              </p:par>
                              <p:par>
                                <p:cTn id="39" presetID="8" presetClass="emph" presetSubtype="0" fill="hold" nodeType="withEffect">
                                  <p:stCondLst>
                                    <p:cond delay="0"/>
                                  </p:stCondLst>
                                  <p:childTnLst>
                                    <p:animRot by="21600000">
                                      <p:cBhvr>
                                        <p:cTn id="40" dur="2000" fill="hold"/>
                                        <p:tgtEl>
                                          <p:spTgt spid="45"/>
                                        </p:tgtEl>
                                        <p:attrNameLst>
                                          <p:attrName>r</p:attrName>
                                        </p:attrNameLst>
                                      </p:cBhvr>
                                    </p:animRot>
                                  </p:childTnLst>
                                </p:cTn>
                              </p:par>
                              <p:par>
                                <p:cTn id="41" presetID="3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1000" fill="hold"/>
                                        <p:tgtEl>
                                          <p:spTgt spid="16"/>
                                        </p:tgtEl>
                                        <p:attrNameLst>
                                          <p:attrName>ppt_w</p:attrName>
                                        </p:attrNameLst>
                                      </p:cBhvr>
                                      <p:tavLst>
                                        <p:tav tm="0">
                                          <p:val>
                                            <p:fltVal val="0"/>
                                          </p:val>
                                        </p:tav>
                                        <p:tav tm="100000">
                                          <p:val>
                                            <p:strVal val="#ppt_w"/>
                                          </p:val>
                                        </p:tav>
                                      </p:tavLst>
                                    </p:anim>
                                    <p:anim calcmode="lin" valueType="num">
                                      <p:cBhvr>
                                        <p:cTn id="44" dur="1000" fill="hold"/>
                                        <p:tgtEl>
                                          <p:spTgt spid="16"/>
                                        </p:tgtEl>
                                        <p:attrNameLst>
                                          <p:attrName>ppt_h</p:attrName>
                                        </p:attrNameLst>
                                      </p:cBhvr>
                                      <p:tavLst>
                                        <p:tav tm="0">
                                          <p:val>
                                            <p:fltVal val="0"/>
                                          </p:val>
                                        </p:tav>
                                        <p:tav tm="100000">
                                          <p:val>
                                            <p:strVal val="#ppt_h"/>
                                          </p:val>
                                        </p:tav>
                                      </p:tavLst>
                                    </p:anim>
                                    <p:anim calcmode="lin" valueType="num">
                                      <p:cBhvr>
                                        <p:cTn id="45" dur="1000" fill="hold"/>
                                        <p:tgtEl>
                                          <p:spTgt spid="16"/>
                                        </p:tgtEl>
                                        <p:attrNameLst>
                                          <p:attrName>style.rotation</p:attrName>
                                        </p:attrNameLst>
                                      </p:cBhvr>
                                      <p:tavLst>
                                        <p:tav tm="0">
                                          <p:val>
                                            <p:fltVal val="90"/>
                                          </p:val>
                                        </p:tav>
                                        <p:tav tm="100000">
                                          <p:val>
                                            <p:fltVal val="0"/>
                                          </p:val>
                                        </p:tav>
                                      </p:tavLst>
                                    </p:anim>
                                    <p:animEffect transition="in" filter="fade">
                                      <p:cBhvr>
                                        <p:cTn id="46" dur="1000"/>
                                        <p:tgtEl>
                                          <p:spTgt spid="16"/>
                                        </p:tgtEl>
                                      </p:cBhvr>
                                    </p:animEffect>
                                  </p:childTnLst>
                                </p:cTn>
                              </p:par>
                              <p:par>
                                <p:cTn id="47" presetID="8" presetClass="emph" presetSubtype="0" repeatCount="2000" fill="hold" nodeType="withEffect">
                                  <p:stCondLst>
                                    <p:cond delay="0"/>
                                  </p:stCondLst>
                                  <p:childTnLst>
                                    <p:animRot by="21600000">
                                      <p:cBhvr>
                                        <p:cTn id="48" dur="2000" fill="hold"/>
                                        <p:tgtEl>
                                          <p:spTgt spid="18"/>
                                        </p:tgtEl>
                                        <p:attrNameLst>
                                          <p:attrName>r</p:attrName>
                                        </p:attrNameLst>
                                      </p:cBhvr>
                                    </p:animRot>
                                  </p:childTnLst>
                                </p:cTn>
                              </p:par>
                              <p:par>
                                <p:cTn id="49" presetID="2" presetClass="entr" presetSubtype="2" fill="hold" nodeType="withEffect">
                                  <p:stCondLst>
                                    <p:cond delay="150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par>
                                <p:cTn id="53" presetID="8" presetClass="emph" presetSubtype="0" repeatCount="2000" fill="hold" nodeType="withEffect">
                                  <p:stCondLst>
                                    <p:cond delay="0"/>
                                  </p:stCondLst>
                                  <p:childTnLst>
                                    <p:animRot by="21600000">
                                      <p:cBhvr>
                                        <p:cTn id="54" dur="2000" fill="hold"/>
                                        <p:tgtEl>
                                          <p:spTgt spid="19"/>
                                        </p:tgtEl>
                                        <p:attrNameLst>
                                          <p:attrName>r</p:attrName>
                                        </p:attrNameLst>
                                      </p:cBhvr>
                                    </p:animRot>
                                  </p:childTnLst>
                                </p:cTn>
                              </p:par>
                            </p:childTnLst>
                          </p:cTn>
                        </p:par>
                        <p:par>
                          <p:cTn id="55" fill="hold">
                            <p:stCondLst>
                              <p:cond delay="6000"/>
                            </p:stCondLst>
                            <p:childTnLst>
                              <p:par>
                                <p:cTn id="56" presetID="31" presetClass="entr" presetSubtype="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1000" fill="hold"/>
                                        <p:tgtEl>
                                          <p:spTgt spid="17"/>
                                        </p:tgtEl>
                                        <p:attrNameLst>
                                          <p:attrName>ppt_w</p:attrName>
                                        </p:attrNameLst>
                                      </p:cBhvr>
                                      <p:tavLst>
                                        <p:tav tm="0">
                                          <p:val>
                                            <p:fltVal val="0"/>
                                          </p:val>
                                        </p:tav>
                                        <p:tav tm="100000">
                                          <p:val>
                                            <p:strVal val="#ppt_w"/>
                                          </p:val>
                                        </p:tav>
                                      </p:tavLst>
                                    </p:anim>
                                    <p:anim calcmode="lin" valueType="num">
                                      <p:cBhvr>
                                        <p:cTn id="59" dur="1000" fill="hold"/>
                                        <p:tgtEl>
                                          <p:spTgt spid="17"/>
                                        </p:tgtEl>
                                        <p:attrNameLst>
                                          <p:attrName>ppt_h</p:attrName>
                                        </p:attrNameLst>
                                      </p:cBhvr>
                                      <p:tavLst>
                                        <p:tav tm="0">
                                          <p:val>
                                            <p:fltVal val="0"/>
                                          </p:val>
                                        </p:tav>
                                        <p:tav tm="100000">
                                          <p:val>
                                            <p:strVal val="#ppt_h"/>
                                          </p:val>
                                        </p:tav>
                                      </p:tavLst>
                                    </p:anim>
                                    <p:anim calcmode="lin" valueType="num">
                                      <p:cBhvr>
                                        <p:cTn id="60" dur="1000" fill="hold"/>
                                        <p:tgtEl>
                                          <p:spTgt spid="17"/>
                                        </p:tgtEl>
                                        <p:attrNameLst>
                                          <p:attrName>style.rotation</p:attrName>
                                        </p:attrNameLst>
                                      </p:cBhvr>
                                      <p:tavLst>
                                        <p:tav tm="0">
                                          <p:val>
                                            <p:fltVal val="90"/>
                                          </p:val>
                                        </p:tav>
                                        <p:tav tm="100000">
                                          <p:val>
                                            <p:fltVal val="0"/>
                                          </p:val>
                                        </p:tav>
                                      </p:tavLst>
                                    </p:anim>
                                    <p:animEffect transition="in" filter="fade">
                                      <p:cBhvr>
                                        <p:cTn id="6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flipH="1">
            <a:off x="-323593" y="885723"/>
            <a:ext cx="5086553" cy="5086553"/>
          </a:xfrm>
          <a:prstGeom prst="rect">
            <a:avLst/>
          </a:prstGeom>
        </p:spPr>
      </p:pic>
      <p:sp>
        <p:nvSpPr>
          <p:cNvPr id="3" name="Text Box 7"/>
          <p:cNvSpPr txBox="1">
            <a:spLocks noChangeArrowheads="1"/>
          </p:cNvSpPr>
          <p:nvPr/>
        </p:nvSpPr>
        <p:spPr bwMode="auto">
          <a:xfrm>
            <a:off x="3845975" y="1886070"/>
            <a:ext cx="7484216"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r>
              <a:rPr lang="en-US" altLang="zh-CN" sz="4000" dirty="0" err="1">
                <a:latin typeface="UTM Aristote" panose="02040603050506020204" pitchFamily="18" charset="0"/>
                <a:ea typeface="字体视界-狮子座体" panose="02000500000000000000" pitchFamily="2" charset="-122"/>
                <a:cs typeface="Times New Roman" panose="02020603050405020304" pitchFamily="18" charset="0"/>
              </a:rPr>
              <a:t>Điền</a:t>
            </a:r>
            <a:r>
              <a:rPr lang="en-US" altLang="zh-CN" sz="40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000" dirty="0" err="1">
                <a:latin typeface="UTM Aristote" panose="02040603050506020204" pitchFamily="18" charset="0"/>
                <a:ea typeface="字体视界-狮子座体" panose="02000500000000000000" pitchFamily="2" charset="-122"/>
                <a:cs typeface="Times New Roman" panose="02020603050405020304" pitchFamily="18" charset="0"/>
              </a:rPr>
              <a:t>vào</a:t>
            </a:r>
            <a:r>
              <a:rPr lang="en-US" altLang="zh-CN" sz="40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000" dirty="0" err="1">
                <a:latin typeface="UTM Aristote" panose="02040603050506020204" pitchFamily="18" charset="0"/>
                <a:ea typeface="字体视界-狮子座体" panose="02000500000000000000" pitchFamily="2" charset="-122"/>
                <a:cs typeface="Times New Roman" panose="02020603050405020304" pitchFamily="18" charset="0"/>
              </a:rPr>
              <a:t>chỗ</a:t>
            </a:r>
            <a:r>
              <a:rPr lang="en-US" altLang="zh-CN" sz="40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000" dirty="0" err="1">
                <a:latin typeface="UTM Aristote" panose="02040603050506020204" pitchFamily="18" charset="0"/>
                <a:ea typeface="字体视界-狮子座体" panose="02000500000000000000" pitchFamily="2" charset="-122"/>
                <a:cs typeface="Times New Roman" panose="02020603050405020304" pitchFamily="18" charset="0"/>
              </a:rPr>
              <a:t>trống</a:t>
            </a:r>
            <a:endParaRPr lang="en-US" altLang="zh-CN" sz="4000" dirty="0">
              <a:latin typeface="UTM Aristote" panose="02040603050506020204" pitchFamily="18" charset="0"/>
              <a:ea typeface="字体视界-狮子座体" panose="02000500000000000000" pitchFamily="2" charset="-122"/>
              <a:cs typeface="Times New Roman" panose="02020603050405020304" pitchFamily="18" charset="0"/>
            </a:endParaRPr>
          </a:p>
          <a:p>
            <a:endParaRPr lang="zh-CN" altLang="en-US" sz="3600" dirty="0">
              <a:latin typeface="UTM Aristote" panose="02040603050506020204" pitchFamily="18" charset="0"/>
              <a:ea typeface="字体视界-狮子座体" panose="02000500000000000000" pitchFamily="2" charset="-122"/>
              <a:cs typeface="Times New Roman" panose="02020603050405020304" pitchFamily="18" charset="0"/>
            </a:endParaRPr>
          </a:p>
        </p:txBody>
      </p:sp>
      <p:sp>
        <p:nvSpPr>
          <p:cNvPr id="16" name="Text Box 8">
            <a:extLst>
              <a:ext uri="{FF2B5EF4-FFF2-40B4-BE49-F238E27FC236}">
                <a16:creationId xmlns:a16="http://schemas.microsoft.com/office/drawing/2014/main" id="{40F9FA12-E66D-431B-A66D-2FAAE9525ED3}"/>
              </a:ext>
            </a:extLst>
          </p:cNvPr>
          <p:cNvSpPr txBox="1">
            <a:spLocks noChangeArrowheads="1"/>
          </p:cNvSpPr>
          <p:nvPr/>
        </p:nvSpPr>
        <p:spPr bwMode="auto">
          <a:xfrm>
            <a:off x="802091" y="3281082"/>
            <a:ext cx="30438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r>
              <a:rPr lang="en-US" altLang="zh-CN" sz="4800" b="1" dirty="0" err="1">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Câu</a:t>
            </a:r>
            <a:r>
              <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 1:</a:t>
            </a:r>
          </a:p>
        </p:txBody>
      </p:sp>
      <p:sp>
        <p:nvSpPr>
          <p:cNvPr id="2" name="Rectangle 1"/>
          <p:cNvSpPr/>
          <p:nvPr/>
        </p:nvSpPr>
        <p:spPr>
          <a:xfrm>
            <a:off x="5144458" y="2967335"/>
            <a:ext cx="1903086" cy="1107996"/>
          </a:xfrm>
          <a:prstGeom prst="rect">
            <a:avLst/>
          </a:prstGeom>
          <a:noFill/>
        </p:spPr>
        <p:txBody>
          <a:bodyPr wrap="none" lIns="91440" tIns="45720" rIns="91440" bIns="45720">
            <a:spAutoFit/>
          </a:bodyPr>
          <a:lstStyle/>
          <a:p>
            <a:pPr algn="ctr"/>
            <a:r>
              <a:rPr lang="en-US" sz="6600" b="1" cap="none" spc="0" dirty="0">
                <a:ln w="22225">
                  <a:solidFill>
                    <a:schemeClr val="accent2"/>
                  </a:solidFill>
                  <a:prstDash val="solid"/>
                </a:ln>
                <a:solidFill>
                  <a:schemeClr val="accent2">
                    <a:lumMod val="40000"/>
                    <a:lumOff val="60000"/>
                  </a:schemeClr>
                </a:solidFill>
                <a:effectLst/>
              </a:rPr>
              <a:t>6890</a:t>
            </a:r>
          </a:p>
        </p:txBody>
      </p:sp>
      <p:sp>
        <p:nvSpPr>
          <p:cNvPr id="6" name="Rectangle 5"/>
          <p:cNvSpPr/>
          <p:nvPr/>
        </p:nvSpPr>
        <p:spPr>
          <a:xfrm>
            <a:off x="7930704" y="2958640"/>
            <a:ext cx="1903086" cy="1107996"/>
          </a:xfrm>
          <a:prstGeom prst="rect">
            <a:avLst/>
          </a:prstGeom>
          <a:noFill/>
        </p:spPr>
        <p:txBody>
          <a:bodyPr wrap="none" lIns="91440" tIns="45720" rIns="91440" bIns="45720">
            <a:spAutoFit/>
          </a:bodyPr>
          <a:lstStyle/>
          <a:p>
            <a:pPr algn="ctr"/>
            <a:r>
              <a:rPr lang="en-US" sz="6600" b="1" cap="none" spc="0" dirty="0">
                <a:ln w="22225">
                  <a:solidFill>
                    <a:schemeClr val="accent2"/>
                  </a:solidFill>
                  <a:prstDash val="solid"/>
                </a:ln>
                <a:solidFill>
                  <a:schemeClr val="accent2">
                    <a:lumMod val="40000"/>
                    <a:lumOff val="60000"/>
                  </a:schemeClr>
                </a:solidFill>
                <a:effectLst/>
              </a:rPr>
              <a:t>6890</a:t>
            </a:r>
          </a:p>
        </p:txBody>
      </p:sp>
      <p:grpSp>
        <p:nvGrpSpPr>
          <p:cNvPr id="4" name="Group 3"/>
          <p:cNvGrpSpPr/>
          <p:nvPr/>
        </p:nvGrpSpPr>
        <p:grpSpPr>
          <a:xfrm>
            <a:off x="7117089" y="3223050"/>
            <a:ext cx="744070" cy="501783"/>
            <a:chOff x="1900518" y="735107"/>
            <a:chExt cx="744070" cy="501783"/>
          </a:xfrm>
        </p:grpSpPr>
        <p:pic>
          <p:nvPicPr>
            <p:cNvPr id="1026" name="Picture 2" descr="Máy tính Biểu tượng hình Ảnh màu Xanh dấu Bằng - dấu bằng png tải về - Miễn  phí trong suốt Màu Xanh png Tải về."/>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59615" b="90000" l="10000" r="90000"/>
                      </a14:imgEffect>
                    </a14:imgLayer>
                  </a14:imgProps>
                </a:ext>
                <a:ext uri="{28A0092B-C50C-407E-A947-70E740481C1C}">
                  <a14:useLocalDpi xmlns:a14="http://schemas.microsoft.com/office/drawing/2010/main" val="0"/>
                </a:ext>
              </a:extLst>
            </a:blip>
            <a:srcRect l="20355" t="62757" r="21082" b="9219"/>
            <a:stretch/>
          </p:blipFill>
          <p:spPr bwMode="auto">
            <a:xfrm>
              <a:off x="1900518" y="735107"/>
              <a:ext cx="744070" cy="2059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áy tính Biểu tượng hình Ảnh màu Xanh dấu Bằng - dấu bằng png tải về - Miễn  phí trong suốt Màu Xanh png Tải về."/>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59615" b="90000" l="10000" r="90000"/>
                      </a14:imgEffect>
                    </a14:imgLayer>
                  </a14:imgProps>
                </a:ext>
                <a:ext uri="{28A0092B-C50C-407E-A947-70E740481C1C}">
                  <a14:useLocalDpi xmlns:a14="http://schemas.microsoft.com/office/drawing/2010/main" val="0"/>
                </a:ext>
              </a:extLst>
            </a:blip>
            <a:srcRect l="20355" t="62757" r="21082" b="9219"/>
            <a:stretch/>
          </p:blipFill>
          <p:spPr bwMode="auto">
            <a:xfrm>
              <a:off x="1900518" y="1030942"/>
              <a:ext cx="744070" cy="205948"/>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63671" y="4159622"/>
            <a:ext cx="1541913" cy="1541913"/>
          </a:xfrm>
          <a:prstGeom prst="rect">
            <a:avLst/>
          </a:prstGeom>
        </p:spPr>
      </p:pic>
      <p:pic>
        <p:nvPicPr>
          <p:cNvPr id="17"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7000376" y="2967335"/>
            <a:ext cx="977497" cy="9018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par>
                          <p:cTn id="19" fill="hold">
                            <p:stCondLst>
                              <p:cond delay="1700"/>
                            </p:stCondLst>
                            <p:childTnLst>
                              <p:par>
                                <p:cTn id="20" presetID="14" presetClass="entr" presetSubtype="1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par>
                          <p:cTn id="23" fill="hold">
                            <p:stCondLst>
                              <p:cond delay="2200"/>
                            </p:stCondLst>
                            <p:childTnLst>
                              <p:par>
                                <p:cTn id="24" presetID="14" presetClass="entr" presetSubtype="1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par>
                          <p:cTn id="27" fill="hold">
                            <p:stCondLst>
                              <p:cond delay="2700"/>
                            </p:stCondLst>
                            <p:childTnLst>
                              <p:par>
                                <p:cTn id="28" presetID="14" presetClass="entr" presetSubtype="1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horizontal)">
                                      <p:cBhvr>
                                        <p:cTn id="30" dur="500"/>
                                        <p:tgtEl>
                                          <p:spTgt spid="4"/>
                                        </p:tgtEl>
                                      </p:cBhvr>
                                    </p:animEffect>
                                  </p:childTnLst>
                                </p:cTn>
                              </p:par>
                            </p:childTnLst>
                          </p:cTn>
                        </p:par>
                        <p:par>
                          <p:cTn id="31" fill="hold">
                            <p:stCondLst>
                              <p:cond delay="3200"/>
                            </p:stCondLst>
                            <p:childTnLst>
                              <p:par>
                                <p:cTn id="32" presetID="14" presetClass="entr" presetSubtype="1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17"/>
                                        </p:tgtEl>
                                        <p:attrNameLst>
                                          <p:attrName>ppt_x</p:attrName>
                                        </p:attrNameLst>
                                      </p:cBhvr>
                                      <p:tavLst>
                                        <p:tav tm="0">
                                          <p:val>
                                            <p:strVal val="ppt_x"/>
                                          </p:val>
                                        </p:tav>
                                        <p:tav tm="100000">
                                          <p:val>
                                            <p:strVal val="ppt_x"/>
                                          </p:val>
                                        </p:tav>
                                      </p:tavLst>
                                    </p:anim>
                                    <p:anim calcmode="lin" valueType="num">
                                      <p:cBhvr additive="base">
                                        <p:cTn id="39" dur="500"/>
                                        <p:tgtEl>
                                          <p:spTgt spid="17"/>
                                        </p:tgtEl>
                                        <p:attrNameLst>
                                          <p:attrName>ppt_y</p:attrName>
                                        </p:attrNameLst>
                                      </p:cBhvr>
                                      <p:tavLst>
                                        <p:tav tm="0">
                                          <p:val>
                                            <p:strVal val="ppt_y"/>
                                          </p:val>
                                        </p:tav>
                                        <p:tav tm="100000">
                                          <p:val>
                                            <p:strVal val="1+ppt_h/2"/>
                                          </p:val>
                                        </p:tav>
                                      </p:tavLst>
                                    </p:anim>
                                    <p:set>
                                      <p:cBhvr>
                                        <p:cTn id="40" dur="1" fill="hold">
                                          <p:stCondLst>
                                            <p:cond delay="499"/>
                                          </p:stCondLst>
                                        </p:cTn>
                                        <p:tgtEl>
                                          <p:spTgt spid="17"/>
                                        </p:tgtEl>
                                        <p:attrNameLst>
                                          <p:attrName>style.visibility</p:attrName>
                                        </p:attrNameLst>
                                      </p:cBhvr>
                                      <p:to>
                                        <p:strVal val="hidden"/>
                                      </p:to>
                                    </p:se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subTnLst>
                                    <p:audio>
                                      <p:cMediaNode vol="100000">
                                        <p:cTn display="0" masterRel="sameClick">
                                          <p:stCondLst>
                                            <p:cond evt="begin" delay="0">
                                              <p:tn val="4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31400" y="1204376"/>
            <a:ext cx="3783245" cy="3783245"/>
          </a:xfrm>
          <a:prstGeom prst="rect">
            <a:avLst/>
          </a:prstGeom>
        </p:spPr>
      </p:pic>
      <p:sp>
        <p:nvSpPr>
          <p:cNvPr id="6" name="Text Box 7"/>
          <p:cNvSpPr txBox="1">
            <a:spLocks noChangeArrowheads="1"/>
          </p:cNvSpPr>
          <p:nvPr/>
        </p:nvSpPr>
        <p:spPr bwMode="auto">
          <a:xfrm>
            <a:off x="3797722" y="1567666"/>
            <a:ext cx="577064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r>
              <a:rPr lang="en-US" altLang="zh-CN" sz="4800" dirty="0" err="1">
                <a:latin typeface="UTM Aristote" panose="02040603050506020204" pitchFamily="18" charset="0"/>
                <a:ea typeface="字体视界-狮子座体" panose="02000500000000000000" pitchFamily="2" charset="-122"/>
                <a:cs typeface="Times New Roman" panose="02020603050405020304" pitchFamily="18" charset="0"/>
              </a:rPr>
              <a:t>Số</a:t>
            </a:r>
            <a:r>
              <a:rPr lang="en-US" altLang="zh-CN" sz="48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800" dirty="0" err="1">
                <a:latin typeface="UTM Aristote" panose="02040603050506020204" pitchFamily="18" charset="0"/>
                <a:ea typeface="字体视界-狮子座体" panose="02000500000000000000" pitchFamily="2" charset="-122"/>
                <a:cs typeface="Times New Roman" panose="02020603050405020304" pitchFamily="18" charset="0"/>
              </a:rPr>
              <a:t>lớn</a:t>
            </a:r>
            <a:r>
              <a:rPr lang="en-US" altLang="zh-CN" sz="48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800" dirty="0" err="1">
                <a:latin typeface="UTM Aristote" panose="02040603050506020204" pitchFamily="18" charset="0"/>
                <a:ea typeface="字体视界-狮子座体" panose="02000500000000000000" pitchFamily="2" charset="-122"/>
                <a:cs typeface="Times New Roman" panose="02020603050405020304" pitchFamily="18" charset="0"/>
              </a:rPr>
              <a:t>nhất</a:t>
            </a:r>
            <a:r>
              <a:rPr lang="en-US" altLang="zh-CN" sz="48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800" dirty="0" err="1">
                <a:latin typeface="UTM Aristote" panose="02040603050506020204" pitchFamily="18" charset="0"/>
                <a:ea typeface="字体视界-狮子座体" panose="02000500000000000000" pitchFamily="2" charset="-122"/>
                <a:cs typeface="Times New Roman" panose="02020603050405020304" pitchFamily="18" charset="0"/>
              </a:rPr>
              <a:t>có</a:t>
            </a:r>
            <a:r>
              <a:rPr lang="en-US" altLang="zh-CN" sz="4800" dirty="0">
                <a:latin typeface="UTM Aristote" panose="02040603050506020204" pitchFamily="18" charset="0"/>
                <a:ea typeface="字体视界-狮子座体" panose="02000500000000000000" pitchFamily="2" charset="-122"/>
                <a:cs typeface="Times New Roman" panose="02020603050405020304" pitchFamily="18" charset="0"/>
              </a:rPr>
              <a:t> 3 </a:t>
            </a:r>
            <a:r>
              <a:rPr lang="en-US" altLang="zh-CN" sz="4800" dirty="0" err="1">
                <a:latin typeface="UTM Aristote" panose="02040603050506020204" pitchFamily="18" charset="0"/>
                <a:ea typeface="字体视界-狮子座体" panose="02000500000000000000" pitchFamily="2" charset="-122"/>
                <a:cs typeface="Times New Roman" panose="02020603050405020304" pitchFamily="18" charset="0"/>
              </a:rPr>
              <a:t>chữ</a:t>
            </a:r>
            <a:r>
              <a:rPr lang="en-US" altLang="zh-CN" sz="48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800" dirty="0" err="1">
                <a:latin typeface="UTM Aristote" panose="02040603050506020204" pitchFamily="18" charset="0"/>
                <a:ea typeface="字体视界-狮子座体" panose="02000500000000000000" pitchFamily="2" charset="-122"/>
                <a:cs typeface="Times New Roman" panose="02020603050405020304" pitchFamily="18" charset="0"/>
              </a:rPr>
              <a:t>số</a:t>
            </a:r>
            <a:r>
              <a:rPr lang="en-US" altLang="zh-CN" sz="48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800" dirty="0" err="1">
                <a:latin typeface="UTM Aristote" panose="02040603050506020204" pitchFamily="18" charset="0"/>
                <a:ea typeface="字体视界-狮子座体" panose="02000500000000000000" pitchFamily="2" charset="-122"/>
                <a:cs typeface="Times New Roman" panose="02020603050405020304" pitchFamily="18" charset="0"/>
              </a:rPr>
              <a:t>là</a:t>
            </a:r>
            <a:r>
              <a:rPr lang="en-US" altLang="zh-CN" sz="4800" dirty="0">
                <a:latin typeface="UTM Aristote" panose="02040603050506020204" pitchFamily="18" charset="0"/>
                <a:ea typeface="字体视界-狮子座体" panose="02000500000000000000" pitchFamily="2" charset="-122"/>
                <a:cs typeface="Times New Roman" panose="02020603050405020304" pitchFamily="18" charset="0"/>
              </a:rPr>
              <a:t>:</a:t>
            </a:r>
            <a:endParaRPr lang="zh-CN" altLang="en-US" sz="4800" dirty="0">
              <a:latin typeface="UTM Aristote" panose="02040603050506020204" pitchFamily="18" charset="0"/>
              <a:ea typeface="字体视界-狮子座体" panose="02000500000000000000" pitchFamily="2" charset="-122"/>
              <a:cs typeface="Times New Roman" panose="02020603050405020304" pitchFamily="18" charset="0"/>
            </a:endParaRPr>
          </a:p>
        </p:txBody>
      </p:sp>
      <p:sp>
        <p:nvSpPr>
          <p:cNvPr id="7" name="Text Box 8">
            <a:extLst>
              <a:ext uri="{FF2B5EF4-FFF2-40B4-BE49-F238E27FC236}">
                <a16:creationId xmlns:a16="http://schemas.microsoft.com/office/drawing/2014/main" id="{40F9FA12-E66D-431B-A66D-2FAAE9525ED3}"/>
              </a:ext>
            </a:extLst>
          </p:cNvPr>
          <p:cNvSpPr txBox="1">
            <a:spLocks noChangeArrowheads="1"/>
          </p:cNvSpPr>
          <p:nvPr/>
        </p:nvSpPr>
        <p:spPr bwMode="auto">
          <a:xfrm>
            <a:off x="954491" y="3034443"/>
            <a:ext cx="30438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r>
              <a:rPr lang="en-US" altLang="zh-CN" sz="4000" b="1" dirty="0" err="1">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Câu</a:t>
            </a:r>
            <a:r>
              <a:rPr lang="en-US" altLang="zh-CN" sz="40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 2:</a:t>
            </a:r>
          </a:p>
        </p:txBody>
      </p:sp>
      <p:sp>
        <p:nvSpPr>
          <p:cNvPr id="3" name="Rectangle 2"/>
          <p:cNvSpPr/>
          <p:nvPr/>
        </p:nvSpPr>
        <p:spPr>
          <a:xfrm>
            <a:off x="8150235" y="2160338"/>
            <a:ext cx="1353256"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cap="none" spc="0" dirty="0">
                <a:ln/>
                <a:solidFill>
                  <a:schemeClr val="accent3"/>
                </a:solidFill>
                <a:effectLst/>
              </a:rPr>
              <a:t>999</a:t>
            </a:r>
          </a:p>
        </p:txBody>
      </p:sp>
      <p:pic>
        <p:nvPicPr>
          <p:cNvPr id="11" name="Picture 10">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5418" y="3500616"/>
            <a:ext cx="2055255" cy="2055255"/>
          </a:xfrm>
          <a:prstGeom prst="rect">
            <a:avLst/>
          </a:prstGeom>
        </p:spPr>
      </p:pic>
      <p:pic>
        <p:nvPicPr>
          <p:cNvPr id="8"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8195753" y="2154491"/>
            <a:ext cx="1262219" cy="11644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randombar(horizontal)">
                                      <p:cBhvr>
                                        <p:cTn id="33" dur="500"/>
                                        <p:tgtEl>
                                          <p:spTgt spid="3"/>
                                        </p:tgtEl>
                                      </p:cBhvr>
                                    </p:animEffect>
                                  </p:childTnLst>
                                </p:cTn>
                              </p:par>
                              <p:par>
                                <p:cTn id="34" presetID="31"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fltVal val="0"/>
                                          </p:val>
                                        </p:tav>
                                        <p:tav tm="100000">
                                          <p:val>
                                            <p:strVal val="#ppt_w"/>
                                          </p:val>
                                        </p:tav>
                                      </p:tavLst>
                                    </p:anim>
                                    <p:anim calcmode="lin" valueType="num">
                                      <p:cBhvr>
                                        <p:cTn id="37" dur="1000" fill="hold"/>
                                        <p:tgtEl>
                                          <p:spTgt spid="11"/>
                                        </p:tgtEl>
                                        <p:attrNameLst>
                                          <p:attrName>ppt_h</p:attrName>
                                        </p:attrNameLst>
                                      </p:cBhvr>
                                      <p:tavLst>
                                        <p:tav tm="0">
                                          <p:val>
                                            <p:fltVal val="0"/>
                                          </p:val>
                                        </p:tav>
                                        <p:tav tm="100000">
                                          <p:val>
                                            <p:strVal val="#ppt_h"/>
                                          </p:val>
                                        </p:tav>
                                      </p:tavLst>
                                    </p:anim>
                                    <p:anim calcmode="lin" valueType="num">
                                      <p:cBhvr>
                                        <p:cTn id="38" dur="1000" fill="hold"/>
                                        <p:tgtEl>
                                          <p:spTgt spid="11"/>
                                        </p:tgtEl>
                                        <p:attrNameLst>
                                          <p:attrName>style.rotation</p:attrName>
                                        </p:attrNameLst>
                                      </p:cBhvr>
                                      <p:tavLst>
                                        <p:tav tm="0">
                                          <p:val>
                                            <p:fltVal val="90"/>
                                          </p:val>
                                        </p:tav>
                                        <p:tav tm="100000">
                                          <p:val>
                                            <p:fltVal val="0"/>
                                          </p:val>
                                        </p:tav>
                                      </p:tavLst>
                                    </p:anim>
                                    <p:animEffect transition="in" filter="fade">
                                      <p:cBhvr>
                                        <p:cTn id="39" dur="1000"/>
                                        <p:tgtEl>
                                          <p:spTgt spid="11"/>
                                        </p:tgtEl>
                                      </p:cBhvr>
                                    </p:animEffect>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par>
                                <p:cTn id="40" presetID="32" presetClass="emph" presetSubtype="0" repeatCount="indefinite" fill="hold" nodeType="withEffect">
                                  <p:stCondLst>
                                    <p:cond delay="0"/>
                                  </p:stCondLst>
                                  <p:childTnLst>
                                    <p:animRot by="120000">
                                      <p:cBhvr>
                                        <p:cTn id="41" dur="100" fill="hold">
                                          <p:stCondLst>
                                            <p:cond delay="0"/>
                                          </p:stCondLst>
                                        </p:cTn>
                                        <p:tgtEl>
                                          <p:spTgt spid="8"/>
                                        </p:tgtEl>
                                        <p:attrNameLst>
                                          <p:attrName>r</p:attrName>
                                        </p:attrNameLst>
                                      </p:cBhvr>
                                    </p:animRot>
                                    <p:animRot by="-240000">
                                      <p:cBhvr>
                                        <p:cTn id="42" dur="200" fill="hold">
                                          <p:stCondLst>
                                            <p:cond delay="200"/>
                                          </p:stCondLst>
                                        </p:cTn>
                                        <p:tgtEl>
                                          <p:spTgt spid="8"/>
                                        </p:tgtEl>
                                        <p:attrNameLst>
                                          <p:attrName>r</p:attrName>
                                        </p:attrNameLst>
                                      </p:cBhvr>
                                    </p:animRot>
                                    <p:animRot by="240000">
                                      <p:cBhvr>
                                        <p:cTn id="43" dur="200" fill="hold">
                                          <p:stCondLst>
                                            <p:cond delay="400"/>
                                          </p:stCondLst>
                                        </p:cTn>
                                        <p:tgtEl>
                                          <p:spTgt spid="8"/>
                                        </p:tgtEl>
                                        <p:attrNameLst>
                                          <p:attrName>r</p:attrName>
                                        </p:attrNameLst>
                                      </p:cBhvr>
                                    </p:animRot>
                                    <p:animRot by="-240000">
                                      <p:cBhvr>
                                        <p:cTn id="44" dur="200" fill="hold">
                                          <p:stCondLst>
                                            <p:cond delay="600"/>
                                          </p:stCondLst>
                                        </p:cTn>
                                        <p:tgtEl>
                                          <p:spTgt spid="8"/>
                                        </p:tgtEl>
                                        <p:attrNameLst>
                                          <p:attrName>r</p:attrName>
                                        </p:attrNameLst>
                                      </p:cBhvr>
                                    </p:animRot>
                                    <p:animRot by="120000">
                                      <p:cBhvr>
                                        <p:cTn id="45" dur="200" fill="hold">
                                          <p:stCondLst>
                                            <p:cond delay="800"/>
                                          </p:stCondLst>
                                        </p:cTn>
                                        <p:tgtEl>
                                          <p:spTgt spid="8"/>
                                        </p:tgtEl>
                                        <p:attrNameLst>
                                          <p:attrName>r</p:attrName>
                                        </p:attrNameLst>
                                      </p:cBhvr>
                                    </p:animRot>
                                  </p:childTnLst>
                                </p:cTn>
                              </p:par>
                              <p:par>
                                <p:cTn id="46" presetID="2" presetClass="exit" presetSubtype="4" fill="hold" nodeType="withEffect">
                                  <p:stCondLst>
                                    <p:cond delay="0"/>
                                  </p:stCondLst>
                                  <p:childTnLst>
                                    <p:anim calcmode="lin" valueType="num">
                                      <p:cBhvr additive="base">
                                        <p:cTn id="47" dur="500"/>
                                        <p:tgtEl>
                                          <p:spTgt spid="8"/>
                                        </p:tgtEl>
                                        <p:attrNameLst>
                                          <p:attrName>ppt_x</p:attrName>
                                        </p:attrNameLst>
                                      </p:cBhvr>
                                      <p:tavLst>
                                        <p:tav tm="0">
                                          <p:val>
                                            <p:strVal val="ppt_x"/>
                                          </p:val>
                                        </p:tav>
                                        <p:tav tm="100000">
                                          <p:val>
                                            <p:strVal val="ppt_x"/>
                                          </p:val>
                                        </p:tav>
                                      </p:tavLst>
                                    </p:anim>
                                    <p:anim calcmode="lin" valueType="num">
                                      <p:cBhvr additive="base">
                                        <p:cTn id="48" dur="500"/>
                                        <p:tgtEl>
                                          <p:spTgt spid="8"/>
                                        </p:tgtEl>
                                        <p:attrNameLst>
                                          <p:attrName>ppt_y</p:attrName>
                                        </p:attrNameLst>
                                      </p:cBhvr>
                                      <p:tavLst>
                                        <p:tav tm="0">
                                          <p:val>
                                            <p:strVal val="ppt_y"/>
                                          </p:val>
                                        </p:tav>
                                        <p:tav tm="100000">
                                          <p:val>
                                            <p:strVal val="1+ppt_h/2"/>
                                          </p:val>
                                        </p:tav>
                                      </p:tavLst>
                                    </p:anim>
                                    <p:set>
                                      <p:cBhvr>
                                        <p:cTn id="4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3333997" y="1635708"/>
            <a:ext cx="719329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r>
              <a:rPr lang="en-US" altLang="zh-CN" sz="4400" dirty="0" err="1">
                <a:latin typeface="UTM Aristote" panose="02040603050506020204" pitchFamily="18" charset="0"/>
                <a:ea typeface="字体视界-狮子座体" panose="02000500000000000000" pitchFamily="2" charset="-122"/>
                <a:cs typeface="Times New Roman" panose="02020603050405020304" pitchFamily="18" charset="0"/>
              </a:rPr>
              <a:t>Điền</a:t>
            </a:r>
            <a:r>
              <a:rPr lang="en-US" altLang="zh-CN" sz="44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400" dirty="0" err="1">
                <a:latin typeface="UTM Aristote" panose="02040603050506020204" pitchFamily="18" charset="0"/>
                <a:ea typeface="字体视界-狮子座体" panose="02000500000000000000" pitchFamily="2" charset="-122"/>
                <a:cs typeface="Times New Roman" panose="02020603050405020304" pitchFamily="18" charset="0"/>
              </a:rPr>
              <a:t>vào</a:t>
            </a:r>
            <a:r>
              <a:rPr lang="en-US" altLang="zh-CN" sz="44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400" dirty="0" err="1">
                <a:latin typeface="UTM Aristote" panose="02040603050506020204" pitchFamily="18" charset="0"/>
                <a:ea typeface="字体视界-狮子座体" panose="02000500000000000000" pitchFamily="2" charset="-122"/>
                <a:cs typeface="Times New Roman" panose="02020603050405020304" pitchFamily="18" charset="0"/>
              </a:rPr>
              <a:t>chỗ</a:t>
            </a:r>
            <a:r>
              <a:rPr lang="en-US" altLang="zh-CN" sz="44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400" dirty="0" err="1">
                <a:latin typeface="UTM Aristote" panose="02040603050506020204" pitchFamily="18" charset="0"/>
                <a:ea typeface="字体视界-狮子座体" panose="02000500000000000000" pitchFamily="2" charset="-122"/>
                <a:cs typeface="Times New Roman" panose="02020603050405020304" pitchFamily="18" charset="0"/>
              </a:rPr>
              <a:t>trống</a:t>
            </a:r>
            <a:endParaRPr lang="en-US" altLang="zh-CN" sz="4400" dirty="0">
              <a:latin typeface="UTM Aristote" panose="02040603050506020204" pitchFamily="18" charset="0"/>
              <a:ea typeface="字体视界-狮子座体" panose="02000500000000000000" pitchFamily="2" charset="-122"/>
              <a:cs typeface="Times New Roman" panose="02020603050405020304" pitchFamily="18" charset="0"/>
            </a:endParaRPr>
          </a:p>
          <a:p>
            <a:endParaRPr lang="zh-CN" altLang="en-US" sz="4400" dirty="0">
              <a:latin typeface="UTM Aristote" panose="02040603050506020204" pitchFamily="18" charset="0"/>
              <a:ea typeface="字体视界-狮子座体" panose="02000500000000000000" pitchFamily="2" charset="-122"/>
              <a:cs typeface="Times New Roman" panose="02020603050405020304" pitchFamily="18" charset="0"/>
            </a:endParaRPr>
          </a:p>
        </p:txBody>
      </p:sp>
      <p:sp>
        <p:nvSpPr>
          <p:cNvPr id="2" name="Rectangle 1"/>
          <p:cNvSpPr/>
          <p:nvPr/>
        </p:nvSpPr>
        <p:spPr>
          <a:xfrm>
            <a:off x="4933316" y="3004083"/>
            <a:ext cx="1742786" cy="1015663"/>
          </a:xfrm>
          <a:prstGeom prst="rect">
            <a:avLst/>
          </a:prstGeom>
          <a:noFill/>
        </p:spPr>
        <p:txBody>
          <a:bodyPr wrap="none" lIns="91440" tIns="45720" rIns="91440" bIns="45720">
            <a:spAutoFit/>
          </a:bodyPr>
          <a:lstStyle/>
          <a:p>
            <a:pPr algn="ctr"/>
            <a:r>
              <a:rPr lang="en-US" sz="6000" b="1" cap="none" spc="0" dirty="0">
                <a:ln w="22225">
                  <a:solidFill>
                    <a:schemeClr val="accent2"/>
                  </a:solidFill>
                  <a:prstDash val="solid"/>
                </a:ln>
                <a:solidFill>
                  <a:schemeClr val="accent2">
                    <a:lumMod val="40000"/>
                    <a:lumOff val="60000"/>
                  </a:schemeClr>
                </a:solidFill>
                <a:effectLst/>
              </a:rPr>
              <a:t>4271</a:t>
            </a:r>
          </a:p>
        </p:txBody>
      </p:sp>
      <p:sp>
        <p:nvSpPr>
          <p:cNvPr id="6" name="Rectangle 5"/>
          <p:cNvSpPr/>
          <p:nvPr/>
        </p:nvSpPr>
        <p:spPr>
          <a:xfrm>
            <a:off x="8068358" y="2967335"/>
            <a:ext cx="1742786" cy="1015663"/>
          </a:xfrm>
          <a:prstGeom prst="rect">
            <a:avLst/>
          </a:prstGeom>
          <a:noFill/>
        </p:spPr>
        <p:txBody>
          <a:bodyPr wrap="none" lIns="91440" tIns="45720" rIns="91440" bIns="45720">
            <a:spAutoFit/>
          </a:bodyPr>
          <a:lstStyle/>
          <a:p>
            <a:pPr algn="ctr"/>
            <a:r>
              <a:rPr lang="en-US" sz="6000" b="1" dirty="0">
                <a:ln w="22225">
                  <a:solidFill>
                    <a:schemeClr val="accent2"/>
                  </a:solidFill>
                  <a:prstDash val="solid"/>
                </a:ln>
                <a:solidFill>
                  <a:schemeClr val="accent2">
                    <a:lumMod val="40000"/>
                    <a:lumOff val="60000"/>
                  </a:schemeClr>
                </a:solidFill>
              </a:rPr>
              <a:t>2417</a:t>
            </a:r>
            <a:endParaRPr lang="en-US" sz="6000" b="1" cap="none" spc="0" dirty="0">
              <a:ln w="22225">
                <a:solidFill>
                  <a:schemeClr val="accent2"/>
                </a:solidFill>
                <a:prstDash val="solid"/>
              </a:ln>
              <a:solidFill>
                <a:schemeClr val="accent2">
                  <a:lumMod val="40000"/>
                  <a:lumOff val="60000"/>
                </a:schemeClr>
              </a:solidFill>
              <a:effectLst/>
            </a:endParaRPr>
          </a:p>
        </p:txBody>
      </p:sp>
      <p:pic>
        <p:nvPicPr>
          <p:cNvPr id="6146" name="Picture 2" descr="Giáo án Toán lớp 1 Chương 1 bài 8: Lớn hơn - Dấu lớ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584" t="29792" r="14651" b="6720"/>
          <a:stretch/>
        </p:blipFill>
        <p:spPr bwMode="auto">
          <a:xfrm>
            <a:off x="6930646" y="3144763"/>
            <a:ext cx="568472" cy="5684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6767360" y="2894920"/>
            <a:ext cx="1137486" cy="104940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07634" y="4045503"/>
            <a:ext cx="1885790" cy="1885790"/>
          </a:xfrm>
          <a:prstGeom prst="rect">
            <a:avLst/>
          </a:prstGeom>
        </p:spPr>
      </p:pic>
      <p:pic>
        <p:nvPicPr>
          <p:cNvPr id="19" name="图片 6">
            <a:extLst>
              <a:ext uri="{FF2B5EF4-FFF2-40B4-BE49-F238E27FC236}">
                <a16:creationId xmlns:a16="http://schemas.microsoft.com/office/drawing/2014/main" id="{D269966B-89BF-4E91-B71C-337E0A9F665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55866" y="866267"/>
            <a:ext cx="4829630" cy="4829630"/>
          </a:xfrm>
          <a:prstGeom prst="rect">
            <a:avLst/>
          </a:prstGeom>
          <a:noFill/>
          <a:ln>
            <a:noFill/>
          </a:ln>
          <a:effectLst/>
        </p:spPr>
      </p:pic>
      <p:sp>
        <p:nvSpPr>
          <p:cNvPr id="20" name="Text Box 8">
            <a:extLst>
              <a:ext uri="{FF2B5EF4-FFF2-40B4-BE49-F238E27FC236}">
                <a16:creationId xmlns:a16="http://schemas.microsoft.com/office/drawing/2014/main" id="{40F9FA12-E66D-431B-A66D-2FAAE9525ED3}"/>
              </a:ext>
            </a:extLst>
          </p:cNvPr>
          <p:cNvSpPr txBox="1">
            <a:spLocks noChangeArrowheads="1"/>
          </p:cNvSpPr>
          <p:nvPr/>
        </p:nvSpPr>
        <p:spPr bwMode="auto">
          <a:xfrm>
            <a:off x="802091" y="3281082"/>
            <a:ext cx="304388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r>
              <a:rPr lang="en-US" altLang="zh-CN" b="1" dirty="0" err="1">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Câu</a:t>
            </a:r>
            <a:r>
              <a:rPr lang="en-US" altLang="zh-CN"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 3:</a:t>
            </a:r>
          </a:p>
        </p:txBody>
      </p:sp>
    </p:spTree>
    <p:extLst>
      <p:ext uri="{BB962C8B-B14F-4D97-AF65-F5344CB8AC3E}">
        <p14:creationId xmlns:p14="http://schemas.microsoft.com/office/powerpoint/2010/main" val="15613917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90"/>
                                          </p:val>
                                        </p:tav>
                                        <p:tav tm="100000">
                                          <p:val>
                                            <p:fltVal val="0"/>
                                          </p:val>
                                        </p:tav>
                                      </p:tavLst>
                                    </p:anim>
                                    <p:animEffect transition="in" filter="fade">
                                      <p:cBhvr>
                                        <p:cTn id="10" dur="500"/>
                                        <p:tgtEl>
                                          <p:spTgt spid="11"/>
                                        </p:tgtEl>
                                      </p:cBhvr>
                                    </p:animEffect>
                                  </p:childTnLst>
                                </p:cTn>
                              </p:par>
                              <p:par>
                                <p:cTn id="11" presetID="3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style.rotation</p:attrName>
                                        </p:attrNameLst>
                                      </p:cBhvr>
                                      <p:tavLst>
                                        <p:tav tm="0">
                                          <p:val>
                                            <p:fltVal val="90"/>
                                          </p:val>
                                        </p:tav>
                                        <p:tav tm="100000">
                                          <p:val>
                                            <p:fltVal val="0"/>
                                          </p:val>
                                        </p:tav>
                                      </p:tavLst>
                                    </p:anim>
                                    <p:animEffect transition="in" filter="fade">
                                      <p:cBhvr>
                                        <p:cTn id="16" dur="1000"/>
                                        <p:tgtEl>
                                          <p:spTgt spid="1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fltVal val="0"/>
                                          </p:val>
                                        </p:tav>
                                        <p:tav tm="100000">
                                          <p:val>
                                            <p:strVal val="#ppt_w"/>
                                          </p:val>
                                        </p:tav>
                                      </p:tavLst>
                                    </p:anim>
                                    <p:anim calcmode="lin" valueType="num">
                                      <p:cBhvr>
                                        <p:cTn id="38" dur="1000" fill="hold"/>
                                        <p:tgtEl>
                                          <p:spTgt spid="20"/>
                                        </p:tgtEl>
                                        <p:attrNameLst>
                                          <p:attrName>ppt_h</p:attrName>
                                        </p:attrNameLst>
                                      </p:cBhvr>
                                      <p:tavLst>
                                        <p:tav tm="0">
                                          <p:val>
                                            <p:fltVal val="0"/>
                                          </p:val>
                                        </p:tav>
                                        <p:tav tm="100000">
                                          <p:val>
                                            <p:strVal val="#ppt_h"/>
                                          </p:val>
                                        </p:tav>
                                      </p:tavLst>
                                    </p:anim>
                                    <p:anim calcmode="lin" valueType="num">
                                      <p:cBhvr>
                                        <p:cTn id="39" dur="1000" fill="hold"/>
                                        <p:tgtEl>
                                          <p:spTgt spid="20"/>
                                        </p:tgtEl>
                                        <p:attrNameLst>
                                          <p:attrName>style.rotation</p:attrName>
                                        </p:attrNameLst>
                                      </p:cBhvr>
                                      <p:tavLst>
                                        <p:tav tm="0">
                                          <p:val>
                                            <p:fltVal val="90"/>
                                          </p:val>
                                        </p:tav>
                                        <p:tav tm="100000">
                                          <p:val>
                                            <p:fltVal val="0"/>
                                          </p:val>
                                        </p:tav>
                                      </p:tavLst>
                                    </p:anim>
                                    <p:animEffect transition="in" filter="fade">
                                      <p:cBhvr>
                                        <p:cTn id="40" dur="1000"/>
                                        <p:tgtEl>
                                          <p:spTgt spid="20"/>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6146"/>
                                        </p:tgtEl>
                                        <p:attrNameLst>
                                          <p:attrName>style.visibility</p:attrName>
                                        </p:attrNameLst>
                                      </p:cBhvr>
                                      <p:to>
                                        <p:strVal val="visible"/>
                                      </p:to>
                                    </p:set>
                                    <p:anim calcmode="lin" valueType="num">
                                      <p:cBhvr>
                                        <p:cTn id="44" dur="2200" fill="hold"/>
                                        <p:tgtEl>
                                          <p:spTgt spid="6146"/>
                                        </p:tgtEl>
                                        <p:attrNameLst>
                                          <p:attrName>ppt_w</p:attrName>
                                        </p:attrNameLst>
                                      </p:cBhvr>
                                      <p:tavLst>
                                        <p:tav tm="0">
                                          <p:val>
                                            <p:fltVal val="0"/>
                                          </p:val>
                                        </p:tav>
                                        <p:tav tm="100000">
                                          <p:val>
                                            <p:strVal val="#ppt_w"/>
                                          </p:val>
                                        </p:tav>
                                      </p:tavLst>
                                    </p:anim>
                                    <p:anim calcmode="lin" valueType="num">
                                      <p:cBhvr>
                                        <p:cTn id="45" dur="2200" fill="hold"/>
                                        <p:tgtEl>
                                          <p:spTgt spid="6146"/>
                                        </p:tgtEl>
                                        <p:attrNameLst>
                                          <p:attrName>ppt_h</p:attrName>
                                        </p:attrNameLst>
                                      </p:cBhvr>
                                      <p:tavLst>
                                        <p:tav tm="0">
                                          <p:val>
                                            <p:fltVal val="0"/>
                                          </p:val>
                                        </p:tav>
                                        <p:tav tm="100000">
                                          <p:val>
                                            <p:strVal val="#ppt_h"/>
                                          </p:val>
                                        </p:tav>
                                      </p:tavLst>
                                    </p:anim>
                                    <p:anim calcmode="lin" valueType="num">
                                      <p:cBhvr>
                                        <p:cTn id="46" dur="2200" fill="hold"/>
                                        <p:tgtEl>
                                          <p:spTgt spid="6146"/>
                                        </p:tgtEl>
                                        <p:attrNameLst>
                                          <p:attrName>style.rotation</p:attrName>
                                        </p:attrNameLst>
                                      </p:cBhvr>
                                      <p:tavLst>
                                        <p:tav tm="0">
                                          <p:val>
                                            <p:fltVal val="90"/>
                                          </p:val>
                                        </p:tav>
                                        <p:tav tm="100000">
                                          <p:val>
                                            <p:fltVal val="0"/>
                                          </p:val>
                                        </p:tav>
                                      </p:tavLst>
                                    </p:anim>
                                    <p:animEffect transition="in" filter="fade">
                                      <p:cBhvr>
                                        <p:cTn id="47" dur="2200"/>
                                        <p:tgtEl>
                                          <p:spTgt spid="614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xit" presetSubtype="10" fill="hold" nodeType="clickEffect">
                                  <p:stCondLst>
                                    <p:cond delay="0"/>
                                  </p:stCondLst>
                                  <p:childTnLst>
                                    <p:animEffect transition="out" filter="randombar(horizontal)">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par>
                                <p:cTn id="53" presetID="14"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subTnLst>
                                    <p:audio>
                                      <p:cMediaNode vol="100000">
                                        <p:cTn display="0" masterRel="sameClick">
                                          <p:stCondLst>
                                            <p:cond evt="begin" delay="0">
                                              <p:tn val="5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938526" y="2588168"/>
            <a:ext cx="799220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pPr algn="ctr"/>
            <a:r>
              <a:rPr lang="en-US" altLang="zh-CN" dirty="0" err="1">
                <a:latin typeface="UTM Aristote" panose="02040603050506020204" pitchFamily="18" charset="0"/>
                <a:ea typeface="字体视界-狮子座体" panose="02000500000000000000" pitchFamily="2" charset="-122"/>
                <a:cs typeface="Times New Roman" panose="02020603050405020304" pitchFamily="18" charset="0"/>
              </a:rPr>
              <a:t>Số</a:t>
            </a:r>
            <a:r>
              <a:rPr lang="en-US" altLang="zh-CN"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dirty="0" err="1">
                <a:latin typeface="UTM Aristote" panose="02040603050506020204" pitchFamily="18" charset="0"/>
                <a:ea typeface="字体视界-狮子座体" panose="02000500000000000000" pitchFamily="2" charset="-122"/>
                <a:cs typeface="Times New Roman" panose="02020603050405020304" pitchFamily="18" charset="0"/>
              </a:rPr>
              <a:t>bé</a:t>
            </a:r>
            <a:r>
              <a:rPr lang="en-US" altLang="zh-CN"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dirty="0" err="1">
                <a:latin typeface="UTM Aristote" panose="02040603050506020204" pitchFamily="18" charset="0"/>
                <a:ea typeface="字体视界-狮子座体" panose="02000500000000000000" pitchFamily="2" charset="-122"/>
                <a:cs typeface="Times New Roman" panose="02020603050405020304" pitchFamily="18" charset="0"/>
              </a:rPr>
              <a:t>nhất</a:t>
            </a:r>
            <a:r>
              <a:rPr lang="en-US" altLang="zh-CN"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dirty="0" err="1">
                <a:latin typeface="UTM Aristote" panose="02040603050506020204" pitchFamily="18" charset="0"/>
                <a:ea typeface="字体视界-狮子座体" panose="02000500000000000000" pitchFamily="2" charset="-122"/>
                <a:cs typeface="Times New Roman" panose="02020603050405020304" pitchFamily="18" charset="0"/>
              </a:rPr>
              <a:t>có</a:t>
            </a:r>
            <a:r>
              <a:rPr lang="en-US" altLang="zh-CN" dirty="0">
                <a:latin typeface="UTM Aristote" panose="02040603050506020204" pitchFamily="18" charset="0"/>
                <a:ea typeface="字体视界-狮子座体" panose="02000500000000000000" pitchFamily="2" charset="-122"/>
                <a:cs typeface="Times New Roman" panose="02020603050405020304" pitchFamily="18" charset="0"/>
              </a:rPr>
              <a:t> 2 </a:t>
            </a:r>
            <a:r>
              <a:rPr lang="en-US" altLang="zh-CN" dirty="0" err="1">
                <a:latin typeface="UTM Aristote" panose="02040603050506020204" pitchFamily="18" charset="0"/>
                <a:ea typeface="字体视界-狮子座体" panose="02000500000000000000" pitchFamily="2" charset="-122"/>
                <a:cs typeface="Times New Roman" panose="02020603050405020304" pitchFamily="18" charset="0"/>
              </a:rPr>
              <a:t>chữ</a:t>
            </a:r>
            <a:r>
              <a:rPr lang="en-US" altLang="zh-CN"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dirty="0" err="1">
                <a:latin typeface="UTM Aristote" panose="02040603050506020204" pitchFamily="18" charset="0"/>
                <a:ea typeface="字体视界-狮子座体" panose="02000500000000000000" pitchFamily="2" charset="-122"/>
                <a:cs typeface="Times New Roman" panose="02020603050405020304" pitchFamily="18" charset="0"/>
              </a:rPr>
              <a:t>số</a:t>
            </a:r>
            <a:r>
              <a:rPr lang="en-US" altLang="zh-CN"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dirty="0" err="1">
                <a:latin typeface="UTM Aristote" panose="02040603050506020204" pitchFamily="18" charset="0"/>
                <a:ea typeface="字体视界-狮子座体" panose="02000500000000000000" pitchFamily="2" charset="-122"/>
                <a:cs typeface="Times New Roman" panose="02020603050405020304" pitchFamily="18" charset="0"/>
              </a:rPr>
              <a:t>là</a:t>
            </a:r>
            <a:r>
              <a:rPr lang="en-US" altLang="zh-CN" dirty="0">
                <a:latin typeface="UTM Aristote" panose="02040603050506020204" pitchFamily="18" charset="0"/>
                <a:ea typeface="字体视界-狮子座体" panose="02000500000000000000" pitchFamily="2" charset="-122"/>
                <a:cs typeface="Times New Roman" panose="02020603050405020304" pitchFamily="18" charset="0"/>
              </a:rPr>
              <a:t>:</a:t>
            </a:r>
            <a:endParaRPr lang="zh-CN" altLang="en-US" dirty="0">
              <a:latin typeface="UTM Aristote" panose="02040603050506020204" pitchFamily="18" charset="0"/>
              <a:ea typeface="字体视界-狮子座体" panose="02000500000000000000" pitchFamily="2" charset="-122"/>
              <a:cs typeface="Times New Roman" panose="02020603050405020304" pitchFamily="18" charset="0"/>
            </a:endParaRPr>
          </a:p>
        </p:txBody>
      </p:sp>
      <p:sp>
        <p:nvSpPr>
          <p:cNvPr id="3" name="Rectangle 2"/>
          <p:cNvSpPr/>
          <p:nvPr/>
        </p:nvSpPr>
        <p:spPr>
          <a:xfrm>
            <a:off x="7979492" y="3255440"/>
            <a:ext cx="1120821" cy="120032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dirty="0">
                <a:ln/>
                <a:solidFill>
                  <a:schemeClr val="accent3"/>
                </a:solidFill>
              </a:rPr>
              <a:t>10</a:t>
            </a:r>
            <a:endParaRPr lang="en-US" sz="7200" b="1" cap="none" spc="0" dirty="0">
              <a:ln/>
              <a:solidFill>
                <a:schemeClr val="accent3"/>
              </a:solidFill>
              <a:effectLst/>
            </a:endParaRPr>
          </a:p>
        </p:txBody>
      </p:sp>
      <p:pic>
        <p:nvPicPr>
          <p:cNvPr id="11" name="Picture 1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0213" y="4276908"/>
            <a:ext cx="1541913" cy="1541913"/>
          </a:xfrm>
          <a:prstGeom prst="rect">
            <a:avLst/>
          </a:prstGeom>
        </p:spPr>
      </p:pic>
      <p:pic>
        <p:nvPicPr>
          <p:cNvPr id="13"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7979492" y="3255440"/>
            <a:ext cx="1130331" cy="1042805"/>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1"/>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flipH="1">
            <a:off x="2254730" y="-292983"/>
            <a:ext cx="2767876" cy="2767876"/>
          </a:xfrm>
          <a:prstGeom prst="rect">
            <a:avLst/>
          </a:prstGeom>
        </p:spPr>
      </p:pic>
      <p:sp>
        <p:nvSpPr>
          <p:cNvPr id="9" name="Text Box 8">
            <a:extLst>
              <a:ext uri="{FF2B5EF4-FFF2-40B4-BE49-F238E27FC236}">
                <a16:creationId xmlns:a16="http://schemas.microsoft.com/office/drawing/2014/main" id="{40F9FA12-E66D-431B-A66D-2FAAE9525ED3}"/>
              </a:ext>
            </a:extLst>
          </p:cNvPr>
          <p:cNvSpPr txBox="1">
            <a:spLocks noChangeArrowheads="1"/>
          </p:cNvSpPr>
          <p:nvPr/>
        </p:nvSpPr>
        <p:spPr bwMode="auto">
          <a:xfrm>
            <a:off x="2093093" y="959467"/>
            <a:ext cx="304388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r>
              <a:rPr lang="en-US" altLang="zh-CN" sz="5400" b="1" dirty="0" err="1">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Câu</a:t>
            </a:r>
            <a:r>
              <a:rPr lang="en-US" altLang="zh-CN" sz="54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 4:</a:t>
            </a:r>
          </a:p>
        </p:txBody>
      </p:sp>
    </p:spTree>
    <p:extLst>
      <p:ext uri="{BB962C8B-B14F-4D97-AF65-F5344CB8AC3E}">
        <p14:creationId xmlns:p14="http://schemas.microsoft.com/office/powerpoint/2010/main" val="42574654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3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90"/>
                                          </p:val>
                                        </p:tav>
                                        <p:tav tm="100000">
                                          <p:val>
                                            <p:fltVal val="0"/>
                                          </p:val>
                                        </p:tav>
                                      </p:tavLst>
                                    </p:anim>
                                    <p:animEffect transition="in" filter="fade">
                                      <p:cBhvr>
                                        <p:cTn id="32" dur="1000"/>
                                        <p:tgtEl>
                                          <p:spTgt spid="9"/>
                                        </p:tgtEl>
                                      </p:cBhvr>
                                    </p:animEffect>
                                  </p:childTnLst>
                                </p:cTn>
                              </p:par>
                            </p:childTnLst>
                          </p:cTn>
                        </p:par>
                        <p:par>
                          <p:cTn id="33" fill="hold">
                            <p:stCondLst>
                              <p:cond delay="2000"/>
                            </p:stCondLst>
                            <p:childTnLst>
                              <p:par>
                                <p:cTn id="34" presetID="32" presetClass="emph" presetSubtype="0" repeatCount="indefinite" fill="hold" nodeType="afterEffect">
                                  <p:stCondLst>
                                    <p:cond delay="0"/>
                                  </p:stCondLst>
                                  <p:childTnLst>
                                    <p:animRot by="120000">
                                      <p:cBhvr>
                                        <p:cTn id="35" dur="100" fill="hold">
                                          <p:stCondLst>
                                            <p:cond delay="0"/>
                                          </p:stCondLst>
                                        </p:cTn>
                                        <p:tgtEl>
                                          <p:spTgt spid="13"/>
                                        </p:tgtEl>
                                        <p:attrNameLst>
                                          <p:attrName>r</p:attrName>
                                        </p:attrNameLst>
                                      </p:cBhvr>
                                    </p:animRot>
                                    <p:animRot by="-240000">
                                      <p:cBhvr>
                                        <p:cTn id="36" dur="200" fill="hold">
                                          <p:stCondLst>
                                            <p:cond delay="200"/>
                                          </p:stCondLst>
                                        </p:cTn>
                                        <p:tgtEl>
                                          <p:spTgt spid="13"/>
                                        </p:tgtEl>
                                        <p:attrNameLst>
                                          <p:attrName>r</p:attrName>
                                        </p:attrNameLst>
                                      </p:cBhvr>
                                    </p:animRot>
                                    <p:animRot by="240000">
                                      <p:cBhvr>
                                        <p:cTn id="37" dur="200" fill="hold">
                                          <p:stCondLst>
                                            <p:cond delay="400"/>
                                          </p:stCondLst>
                                        </p:cTn>
                                        <p:tgtEl>
                                          <p:spTgt spid="13"/>
                                        </p:tgtEl>
                                        <p:attrNameLst>
                                          <p:attrName>r</p:attrName>
                                        </p:attrNameLst>
                                      </p:cBhvr>
                                    </p:animRot>
                                    <p:animRot by="-240000">
                                      <p:cBhvr>
                                        <p:cTn id="38" dur="200" fill="hold">
                                          <p:stCondLst>
                                            <p:cond delay="600"/>
                                          </p:stCondLst>
                                        </p:cTn>
                                        <p:tgtEl>
                                          <p:spTgt spid="13"/>
                                        </p:tgtEl>
                                        <p:attrNameLst>
                                          <p:attrName>r</p:attrName>
                                        </p:attrNameLst>
                                      </p:cBhvr>
                                    </p:animRot>
                                    <p:animRot by="120000">
                                      <p:cBhvr>
                                        <p:cTn id="39" dur="200" fill="hold">
                                          <p:stCondLst>
                                            <p:cond delay="800"/>
                                          </p:stCondLst>
                                        </p:cTn>
                                        <p:tgtEl>
                                          <p:spTgt spid="13"/>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nodeType="clickEffect">
                                  <p:stCondLst>
                                    <p:cond delay="0"/>
                                  </p:stCondLst>
                                  <p:childTnLst>
                                    <p:anim calcmode="lin" valueType="num">
                                      <p:cBhvr additive="base">
                                        <p:cTn id="43" dur="500"/>
                                        <p:tgtEl>
                                          <p:spTgt spid="13"/>
                                        </p:tgtEl>
                                        <p:attrNameLst>
                                          <p:attrName>ppt_x</p:attrName>
                                        </p:attrNameLst>
                                      </p:cBhvr>
                                      <p:tavLst>
                                        <p:tav tm="0">
                                          <p:val>
                                            <p:strVal val="ppt_x"/>
                                          </p:val>
                                        </p:tav>
                                        <p:tav tm="100000">
                                          <p:val>
                                            <p:strVal val="ppt_x"/>
                                          </p:val>
                                        </p:tav>
                                      </p:tavLst>
                                    </p:anim>
                                    <p:anim calcmode="lin" valueType="num">
                                      <p:cBhvr additive="base">
                                        <p:cTn id="44" dur="500"/>
                                        <p:tgtEl>
                                          <p:spTgt spid="13"/>
                                        </p:tgtEl>
                                        <p:attrNameLst>
                                          <p:attrName>ppt_y</p:attrName>
                                        </p:attrNameLst>
                                      </p:cBhvr>
                                      <p:tavLst>
                                        <p:tav tm="0">
                                          <p:val>
                                            <p:strVal val="ppt_y"/>
                                          </p:val>
                                        </p:tav>
                                        <p:tav tm="100000">
                                          <p:val>
                                            <p:strVal val="1+ppt_h/2"/>
                                          </p:val>
                                        </p:tav>
                                      </p:tavLst>
                                    </p:anim>
                                    <p:set>
                                      <p:cBhvr>
                                        <p:cTn id="45" dur="1" fill="hold">
                                          <p:stCondLst>
                                            <p:cond delay="499"/>
                                          </p:stCondLst>
                                        </p:cTn>
                                        <p:tgtEl>
                                          <p:spTgt spid="13"/>
                                        </p:tgtEl>
                                        <p:attrNameLst>
                                          <p:attrName>style.visibility</p:attrName>
                                        </p:attrNameLst>
                                      </p:cBhvr>
                                      <p:to>
                                        <p:strVal val="hidden"/>
                                      </p:to>
                                    </p:set>
                                  </p:childTnLst>
                                </p:cTn>
                              </p:par>
                              <p:par>
                                <p:cTn id="46" presetID="14" presetClass="entr" presetSubtype="1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randombar(horizontal)">
                                      <p:cBhvr>
                                        <p:cTn id="48" dur="500"/>
                                        <p:tgtEl>
                                          <p:spTgt spid="11"/>
                                        </p:tgtEl>
                                      </p:cBhvr>
                                    </p:animEffect>
                                  </p:childTnLst>
                                  <p:subTnLst>
                                    <p:audio>
                                      <p:cMediaNode vol="100000">
                                        <p:cTn display="0" masterRel="sameClick">
                                          <p:stCondLst>
                                            <p:cond evt="begin" delay="0">
                                              <p:tn val="4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7399" y="2435971"/>
            <a:ext cx="184730" cy="923330"/>
          </a:xfrm>
          <a:prstGeom prst="rect">
            <a:avLst/>
          </a:prstGeom>
          <a:noFill/>
        </p:spPr>
        <p:txBody>
          <a:bodyPr wrap="none" lIns="91440" tIns="45720" rIns="91440" bIns="45720">
            <a:spAutoFit/>
          </a:bodyPr>
          <a:lstStyle/>
          <a:p>
            <a:pPr algn="ct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6" name="图片 14" descr="6ccb8bc6dbe83c6ae811819d70909b6f"/>
          <p:cNvPicPr>
            <a:picLocks noChangeAspect="1"/>
          </p:cNvPicPr>
          <p:nvPr/>
        </p:nvPicPr>
        <p:blipFill>
          <a:blip r:embed="rId2"/>
          <a:srcRect t="29675"/>
          <a:stretch>
            <a:fillRect/>
          </a:stretch>
        </p:blipFill>
        <p:spPr>
          <a:xfrm>
            <a:off x="19156" y="3176454"/>
            <a:ext cx="12261215" cy="3150983"/>
          </a:xfrm>
          <a:prstGeom prst="rect">
            <a:avLst/>
          </a:prstGeom>
        </p:spPr>
      </p:pic>
      <p:pic>
        <p:nvPicPr>
          <p:cNvPr id="17" name="Picture 6" descr="Farmer Woman, farmer, child, people png | PNGEg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94" b="100000" l="2299" r="100000"/>
                    </a14:imgEffect>
                  </a14:imgLayer>
                </a14:imgProps>
              </a:ext>
              <a:ext uri="{28A0092B-C50C-407E-A947-70E740481C1C}">
                <a14:useLocalDpi xmlns:a14="http://schemas.microsoft.com/office/drawing/2010/main" val="0"/>
              </a:ext>
            </a:extLst>
          </a:blip>
          <a:srcRect/>
          <a:stretch>
            <a:fillRect/>
          </a:stretch>
        </p:blipFill>
        <p:spPr bwMode="auto">
          <a:xfrm>
            <a:off x="9657933" y="2435971"/>
            <a:ext cx="1924351" cy="33565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ình ảnh Phim Hoạt Hình Cây Xanh Lớn Minh Họa, Png Cây, Cây, Cây To Xanh  miễn phí tải tập tin PNG PSDComment và Vecto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313" r="99531"/>
                    </a14:imgEffect>
                  </a14:imgLayer>
                </a14:imgProps>
              </a:ext>
              <a:ext uri="{28A0092B-C50C-407E-A947-70E740481C1C}">
                <a14:useLocalDpi xmlns:a14="http://schemas.microsoft.com/office/drawing/2010/main" val="0"/>
              </a:ext>
            </a:extLst>
          </a:blip>
          <a:srcRect/>
          <a:stretch>
            <a:fillRect/>
          </a:stretch>
        </p:blipFill>
        <p:spPr bwMode="auto">
          <a:xfrm>
            <a:off x="3157749" y="1535555"/>
            <a:ext cx="4791882" cy="4791882"/>
          </a:xfrm>
          <a:prstGeom prst="rect">
            <a:avLst/>
          </a:prstGeom>
          <a:noFill/>
          <a:extLst>
            <a:ext uri="{909E8E84-426E-40DD-AFC4-6F175D3DCCD1}">
              <a14:hiddenFill xmlns:a14="http://schemas.microsoft.com/office/drawing/2010/main">
                <a:solidFill>
                  <a:srgbClr val="FFFFFF"/>
                </a:solidFill>
              </a14:hiddenFill>
            </a:ext>
          </a:extLst>
        </p:spPr>
      </p:pic>
      <p:pic>
        <p:nvPicPr>
          <p:cNvPr id="34" name="图片 2"/>
          <p:cNvPicPr>
            <a:picLocks noChangeAspect="1"/>
          </p:cNvPicPr>
          <p:nvPr/>
        </p:nvPicPr>
        <p:blipFill rotWithShape="1">
          <a:blip r:embed="rId7" cstate="print">
            <a:extLst>
              <a:ext uri="{28A0092B-C50C-407E-A947-70E740481C1C}">
                <a14:useLocalDpi xmlns:a14="http://schemas.microsoft.com/office/drawing/2010/main" val="0"/>
              </a:ext>
            </a:extLst>
          </a:blip>
          <a:srcRect t="56225"/>
          <a:stretch/>
        </p:blipFill>
        <p:spPr>
          <a:xfrm>
            <a:off x="-151527" y="4964603"/>
            <a:ext cx="12787312" cy="1818284"/>
          </a:xfrm>
          <a:prstGeom prst="rect">
            <a:avLst/>
          </a:prstGeom>
        </p:spPr>
      </p:pic>
      <p:pic>
        <p:nvPicPr>
          <p:cNvPr id="1028" name="Picture 4" descr="Basket Cartoon HD Stock Images | Shutterstock"/>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6786" l="0" r="98529"/>
                    </a14:imgEffect>
                  </a14:imgLayer>
                </a14:imgProps>
              </a:ext>
              <a:ext uri="{28A0092B-C50C-407E-A947-70E740481C1C}">
                <a14:useLocalDpi xmlns:a14="http://schemas.microsoft.com/office/drawing/2010/main" val="0"/>
              </a:ext>
            </a:extLst>
          </a:blip>
          <a:srcRect/>
          <a:stretch>
            <a:fillRect/>
          </a:stretch>
        </p:blipFill>
        <p:spPr bwMode="auto">
          <a:xfrm>
            <a:off x="7366812" y="4455774"/>
            <a:ext cx="2572488" cy="26121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5716168" y="2121163"/>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5980365" y="3345638"/>
            <a:ext cx="593367" cy="54742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4134292" y="3689119"/>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5027501" y="2853753"/>
            <a:ext cx="805840" cy="74344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6690245" y="2838106"/>
            <a:ext cx="550131" cy="50753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4812879" y="2002147"/>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01972" y="705151"/>
            <a:ext cx="1841152" cy="1810669"/>
          </a:xfrm>
          <a:prstGeom prst="rect">
            <a:avLst/>
          </a:prstGeom>
        </p:spPr>
      </p:pic>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59877" y="126795"/>
            <a:ext cx="2249619" cy="1286367"/>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39300" y="-30764"/>
            <a:ext cx="1885950" cy="1885950"/>
          </a:xfrm>
          <a:prstGeom prst="rect">
            <a:avLst/>
          </a:prstGeom>
        </p:spPr>
      </p:pic>
      <p:pic>
        <p:nvPicPr>
          <p:cNvPr id="41"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53313" y="842758"/>
            <a:ext cx="1176527" cy="672756"/>
          </a:xfrm>
          <a:prstGeom prst="rect">
            <a:avLst/>
          </a:prstGeom>
        </p:spPr>
      </p:pic>
      <p:pic>
        <p:nvPicPr>
          <p:cNvPr id="42" name="Picture 4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45147" y="912211"/>
            <a:ext cx="1581898" cy="904553"/>
          </a:xfrm>
          <a:prstGeom prst="rect">
            <a:avLst/>
          </a:prstGeom>
        </p:spPr>
      </p:pic>
      <p:pic>
        <p:nvPicPr>
          <p:cNvPr id="43" name="Picture 4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28177" y="862799"/>
            <a:ext cx="911716" cy="521333"/>
          </a:xfrm>
          <a:prstGeom prst="rect">
            <a:avLst/>
          </a:prstGeom>
        </p:spPr>
      </p:pic>
      <p:pic>
        <p:nvPicPr>
          <p:cNvPr id="44" name="Picture 4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445709" y="1060049"/>
            <a:ext cx="1176527" cy="672756"/>
          </a:xfrm>
          <a:prstGeom prst="rect">
            <a:avLst/>
          </a:prstGeom>
        </p:spPr>
      </p:pic>
      <p:pic>
        <p:nvPicPr>
          <p:cNvPr id="45" name="Picture 4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020573" y="1080090"/>
            <a:ext cx="911716" cy="521333"/>
          </a:xfrm>
          <a:prstGeom prst="rect">
            <a:avLst/>
          </a:prstGeom>
        </p:spPr>
      </p:pic>
    </p:spTree>
    <p:extLst>
      <p:ext uri="{BB962C8B-B14F-4D97-AF65-F5344CB8AC3E}">
        <p14:creationId xmlns:p14="http://schemas.microsoft.com/office/powerpoint/2010/main" val="835583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35"/>
                                        </p:tgtEl>
                                        <p:attrNameLst>
                                          <p:attrName>r</p:attrName>
                                        </p:attrNameLst>
                                      </p:cBhvr>
                                    </p:animRot>
                                    <p:animRot by="-240000">
                                      <p:cBhvr>
                                        <p:cTn id="7" dur="200" fill="hold">
                                          <p:stCondLst>
                                            <p:cond delay="200"/>
                                          </p:stCondLst>
                                        </p:cTn>
                                        <p:tgtEl>
                                          <p:spTgt spid="35"/>
                                        </p:tgtEl>
                                        <p:attrNameLst>
                                          <p:attrName>r</p:attrName>
                                        </p:attrNameLst>
                                      </p:cBhvr>
                                    </p:animRot>
                                    <p:animRot by="240000">
                                      <p:cBhvr>
                                        <p:cTn id="8" dur="200" fill="hold">
                                          <p:stCondLst>
                                            <p:cond delay="400"/>
                                          </p:stCondLst>
                                        </p:cTn>
                                        <p:tgtEl>
                                          <p:spTgt spid="35"/>
                                        </p:tgtEl>
                                        <p:attrNameLst>
                                          <p:attrName>r</p:attrName>
                                        </p:attrNameLst>
                                      </p:cBhvr>
                                    </p:animRot>
                                    <p:animRot by="-240000">
                                      <p:cBhvr>
                                        <p:cTn id="9" dur="200" fill="hold">
                                          <p:stCondLst>
                                            <p:cond delay="600"/>
                                          </p:stCondLst>
                                        </p:cTn>
                                        <p:tgtEl>
                                          <p:spTgt spid="35"/>
                                        </p:tgtEl>
                                        <p:attrNameLst>
                                          <p:attrName>r</p:attrName>
                                        </p:attrNameLst>
                                      </p:cBhvr>
                                    </p:animRot>
                                    <p:animRot by="120000">
                                      <p:cBhvr>
                                        <p:cTn id="10" dur="200" fill="hold">
                                          <p:stCondLst>
                                            <p:cond delay="800"/>
                                          </p:stCondLst>
                                        </p:cTn>
                                        <p:tgtEl>
                                          <p:spTgt spid="35"/>
                                        </p:tgtEl>
                                        <p:attrNameLst>
                                          <p:attrName>r</p:attrName>
                                        </p:attrNameLst>
                                      </p:cBhvr>
                                    </p:animRot>
                                  </p:childTnLst>
                                </p:cTn>
                              </p:par>
                            </p:childTnLst>
                          </p:cTn>
                        </p:par>
                        <p:par>
                          <p:cTn id="11" fill="hold">
                            <p:stCondLst>
                              <p:cond delay="1000"/>
                            </p:stCondLst>
                            <p:childTnLst>
                              <p:par>
                                <p:cTn id="12" presetID="56" presetClass="path" presetSubtype="0" accel="50000" decel="50000" fill="hold" nodeType="afterEffect">
                                  <p:stCondLst>
                                    <p:cond delay="0"/>
                                  </p:stCondLst>
                                  <p:childTnLst>
                                    <p:animMotion origin="layout" path="M 5E-6 -2.59259E-6 L 0.28008 0.44908 " pathEditMode="relative" rAng="0" ptsTypes="AA">
                                      <p:cBhvr>
                                        <p:cTn id="13" dur="2000" fill="hold"/>
                                        <p:tgtEl>
                                          <p:spTgt spid="35"/>
                                        </p:tgtEl>
                                        <p:attrNameLst>
                                          <p:attrName>ppt_x</p:attrName>
                                          <p:attrName>ppt_y</p:attrName>
                                        </p:attrNameLst>
                                      </p:cBhvr>
                                      <p:rCtr x="13997" y="22454"/>
                                    </p:animMotion>
                                  </p:childTnLst>
                                </p:cTn>
                              </p:par>
                            </p:childTnLst>
                          </p:cTn>
                        </p:par>
                        <p:par>
                          <p:cTn id="14" fill="hold">
                            <p:stCondLst>
                              <p:cond delay="3000"/>
                            </p:stCondLst>
                            <p:childTnLst>
                              <p:par>
                                <p:cTn id="15" presetID="32" presetClass="emph" presetSubtype="0" fill="hold" nodeType="afterEffect">
                                  <p:stCondLst>
                                    <p:cond delay="0"/>
                                  </p:stCondLst>
                                  <p:childTnLst>
                                    <p:animRot by="120000">
                                      <p:cBhvr>
                                        <p:cTn id="16" dur="100" fill="hold">
                                          <p:stCondLst>
                                            <p:cond delay="0"/>
                                          </p:stCondLst>
                                        </p:cTn>
                                        <p:tgtEl>
                                          <p:spTgt spid="36"/>
                                        </p:tgtEl>
                                        <p:attrNameLst>
                                          <p:attrName>r</p:attrName>
                                        </p:attrNameLst>
                                      </p:cBhvr>
                                    </p:animRot>
                                    <p:animRot by="-240000">
                                      <p:cBhvr>
                                        <p:cTn id="17" dur="200" fill="hold">
                                          <p:stCondLst>
                                            <p:cond delay="200"/>
                                          </p:stCondLst>
                                        </p:cTn>
                                        <p:tgtEl>
                                          <p:spTgt spid="36"/>
                                        </p:tgtEl>
                                        <p:attrNameLst>
                                          <p:attrName>r</p:attrName>
                                        </p:attrNameLst>
                                      </p:cBhvr>
                                    </p:animRot>
                                    <p:animRot by="240000">
                                      <p:cBhvr>
                                        <p:cTn id="18" dur="200" fill="hold">
                                          <p:stCondLst>
                                            <p:cond delay="400"/>
                                          </p:stCondLst>
                                        </p:cTn>
                                        <p:tgtEl>
                                          <p:spTgt spid="36"/>
                                        </p:tgtEl>
                                        <p:attrNameLst>
                                          <p:attrName>r</p:attrName>
                                        </p:attrNameLst>
                                      </p:cBhvr>
                                    </p:animRot>
                                    <p:animRot by="-240000">
                                      <p:cBhvr>
                                        <p:cTn id="19" dur="200" fill="hold">
                                          <p:stCondLst>
                                            <p:cond delay="600"/>
                                          </p:stCondLst>
                                        </p:cTn>
                                        <p:tgtEl>
                                          <p:spTgt spid="36"/>
                                        </p:tgtEl>
                                        <p:attrNameLst>
                                          <p:attrName>r</p:attrName>
                                        </p:attrNameLst>
                                      </p:cBhvr>
                                    </p:animRot>
                                    <p:animRot by="120000">
                                      <p:cBhvr>
                                        <p:cTn id="20" dur="200" fill="hold">
                                          <p:stCondLst>
                                            <p:cond delay="800"/>
                                          </p:stCondLst>
                                        </p:cTn>
                                        <p:tgtEl>
                                          <p:spTgt spid="36"/>
                                        </p:tgtEl>
                                        <p:attrNameLst>
                                          <p:attrName>r</p:attrName>
                                        </p:attrNameLst>
                                      </p:cBhvr>
                                    </p:animRot>
                                  </p:childTnLst>
                                </p:cTn>
                              </p:par>
                            </p:childTnLst>
                          </p:cTn>
                        </p:par>
                        <p:par>
                          <p:cTn id="21" fill="hold">
                            <p:stCondLst>
                              <p:cond delay="4000"/>
                            </p:stCondLst>
                            <p:childTnLst>
                              <p:par>
                                <p:cTn id="22" presetID="56" presetClass="path" presetSubtype="0" accel="50000" decel="50000" fill="hold" nodeType="afterEffect">
                                  <p:stCondLst>
                                    <p:cond delay="0"/>
                                  </p:stCondLst>
                                  <p:childTnLst>
                                    <p:animMotion origin="layout" path="M -3.75E-6 3.7037E-6 L 0.17383 0.26759 " pathEditMode="relative" rAng="0" ptsTypes="AA">
                                      <p:cBhvr>
                                        <p:cTn id="23" dur="2000" fill="hold"/>
                                        <p:tgtEl>
                                          <p:spTgt spid="36"/>
                                        </p:tgtEl>
                                        <p:attrNameLst>
                                          <p:attrName>ppt_x</p:attrName>
                                          <p:attrName>ppt_y</p:attrName>
                                        </p:attrNameLst>
                                      </p:cBhvr>
                                      <p:rCtr x="8685" y="13380"/>
                                    </p:animMotion>
                                  </p:childTnLst>
                                </p:cTn>
                              </p:par>
                            </p:childTnLst>
                          </p:cTn>
                        </p:par>
                        <p:par>
                          <p:cTn id="24" fill="hold">
                            <p:stCondLst>
                              <p:cond delay="6000"/>
                            </p:stCondLst>
                            <p:childTnLst>
                              <p:par>
                                <p:cTn id="25" presetID="32" presetClass="emph" presetSubtype="0" fill="hold" nodeType="afterEffect">
                                  <p:stCondLst>
                                    <p:cond delay="0"/>
                                  </p:stCondLst>
                                  <p:childTnLst>
                                    <p:animRot by="120000">
                                      <p:cBhvr>
                                        <p:cTn id="26" dur="100" fill="hold">
                                          <p:stCondLst>
                                            <p:cond delay="0"/>
                                          </p:stCondLst>
                                        </p:cTn>
                                        <p:tgtEl>
                                          <p:spTgt spid="39"/>
                                        </p:tgtEl>
                                        <p:attrNameLst>
                                          <p:attrName>r</p:attrName>
                                        </p:attrNameLst>
                                      </p:cBhvr>
                                    </p:animRot>
                                    <p:animRot by="-240000">
                                      <p:cBhvr>
                                        <p:cTn id="27" dur="200" fill="hold">
                                          <p:stCondLst>
                                            <p:cond delay="200"/>
                                          </p:stCondLst>
                                        </p:cTn>
                                        <p:tgtEl>
                                          <p:spTgt spid="39"/>
                                        </p:tgtEl>
                                        <p:attrNameLst>
                                          <p:attrName>r</p:attrName>
                                        </p:attrNameLst>
                                      </p:cBhvr>
                                    </p:animRot>
                                    <p:animRot by="240000">
                                      <p:cBhvr>
                                        <p:cTn id="28" dur="200" fill="hold">
                                          <p:stCondLst>
                                            <p:cond delay="400"/>
                                          </p:stCondLst>
                                        </p:cTn>
                                        <p:tgtEl>
                                          <p:spTgt spid="39"/>
                                        </p:tgtEl>
                                        <p:attrNameLst>
                                          <p:attrName>r</p:attrName>
                                        </p:attrNameLst>
                                      </p:cBhvr>
                                    </p:animRot>
                                    <p:animRot by="-240000">
                                      <p:cBhvr>
                                        <p:cTn id="29" dur="200" fill="hold">
                                          <p:stCondLst>
                                            <p:cond delay="600"/>
                                          </p:stCondLst>
                                        </p:cTn>
                                        <p:tgtEl>
                                          <p:spTgt spid="39"/>
                                        </p:tgtEl>
                                        <p:attrNameLst>
                                          <p:attrName>r</p:attrName>
                                        </p:attrNameLst>
                                      </p:cBhvr>
                                    </p:animRot>
                                    <p:animRot by="120000">
                                      <p:cBhvr>
                                        <p:cTn id="30" dur="200" fill="hold">
                                          <p:stCondLst>
                                            <p:cond delay="800"/>
                                          </p:stCondLst>
                                        </p:cTn>
                                        <p:tgtEl>
                                          <p:spTgt spid="39"/>
                                        </p:tgtEl>
                                        <p:attrNameLst>
                                          <p:attrName>r</p:attrName>
                                        </p:attrNameLst>
                                      </p:cBhvr>
                                    </p:animRot>
                                  </p:childTnLst>
                                </p:cTn>
                              </p:par>
                            </p:childTnLst>
                          </p:cTn>
                        </p:par>
                        <p:par>
                          <p:cTn id="31" fill="hold">
                            <p:stCondLst>
                              <p:cond delay="7000"/>
                            </p:stCondLst>
                            <p:childTnLst>
                              <p:par>
                                <p:cTn id="32" presetID="56" presetClass="path" presetSubtype="0" accel="50000" decel="50000" fill="hold" nodeType="afterEffect">
                                  <p:stCondLst>
                                    <p:cond delay="0"/>
                                  </p:stCondLst>
                                  <p:childTnLst>
                                    <p:animMotion origin="layout" path="M -3.95833E-6 -4.44444E-6 L 0.16368 0.32223 " pathEditMode="relative" rAng="0" ptsTypes="AA">
                                      <p:cBhvr>
                                        <p:cTn id="33" dur="2000" fill="hold"/>
                                        <p:tgtEl>
                                          <p:spTgt spid="39"/>
                                        </p:tgtEl>
                                        <p:attrNameLst>
                                          <p:attrName>ppt_x</p:attrName>
                                          <p:attrName>ppt_y</p:attrName>
                                        </p:attrNameLst>
                                      </p:cBhvr>
                                      <p:rCtr x="8177" y="16111"/>
                                    </p:animMotion>
                                  </p:childTnLst>
                                </p:cTn>
                              </p:par>
                            </p:childTnLst>
                          </p:cTn>
                        </p:par>
                        <p:par>
                          <p:cTn id="34" fill="hold">
                            <p:stCondLst>
                              <p:cond delay="9000"/>
                            </p:stCondLst>
                            <p:childTnLst>
                              <p:par>
                                <p:cTn id="35" presetID="32" presetClass="emph" presetSubtype="0" repeatCount="indefinite" fill="hold" nodeType="afterEffect">
                                  <p:stCondLst>
                                    <p:cond delay="0"/>
                                  </p:stCondLst>
                                  <p:childTnLst>
                                    <p:animRot by="120000">
                                      <p:cBhvr>
                                        <p:cTn id="36" dur="100" fill="hold">
                                          <p:stCondLst>
                                            <p:cond delay="0"/>
                                          </p:stCondLst>
                                        </p:cTn>
                                        <p:tgtEl>
                                          <p:spTgt spid="40"/>
                                        </p:tgtEl>
                                        <p:attrNameLst>
                                          <p:attrName>r</p:attrName>
                                        </p:attrNameLst>
                                      </p:cBhvr>
                                    </p:animRot>
                                    <p:animRot by="-240000">
                                      <p:cBhvr>
                                        <p:cTn id="37" dur="200" fill="hold">
                                          <p:stCondLst>
                                            <p:cond delay="200"/>
                                          </p:stCondLst>
                                        </p:cTn>
                                        <p:tgtEl>
                                          <p:spTgt spid="40"/>
                                        </p:tgtEl>
                                        <p:attrNameLst>
                                          <p:attrName>r</p:attrName>
                                        </p:attrNameLst>
                                      </p:cBhvr>
                                    </p:animRot>
                                    <p:animRot by="240000">
                                      <p:cBhvr>
                                        <p:cTn id="38" dur="200" fill="hold">
                                          <p:stCondLst>
                                            <p:cond delay="400"/>
                                          </p:stCondLst>
                                        </p:cTn>
                                        <p:tgtEl>
                                          <p:spTgt spid="40"/>
                                        </p:tgtEl>
                                        <p:attrNameLst>
                                          <p:attrName>r</p:attrName>
                                        </p:attrNameLst>
                                      </p:cBhvr>
                                    </p:animRot>
                                    <p:animRot by="-240000">
                                      <p:cBhvr>
                                        <p:cTn id="39" dur="200" fill="hold">
                                          <p:stCondLst>
                                            <p:cond delay="600"/>
                                          </p:stCondLst>
                                        </p:cTn>
                                        <p:tgtEl>
                                          <p:spTgt spid="40"/>
                                        </p:tgtEl>
                                        <p:attrNameLst>
                                          <p:attrName>r</p:attrName>
                                        </p:attrNameLst>
                                      </p:cBhvr>
                                    </p:animRot>
                                    <p:animRot by="120000">
                                      <p:cBhvr>
                                        <p:cTn id="40" dur="200" fill="hold">
                                          <p:stCondLst>
                                            <p:cond delay="800"/>
                                          </p:stCondLst>
                                        </p:cTn>
                                        <p:tgtEl>
                                          <p:spTgt spid="40"/>
                                        </p:tgtEl>
                                        <p:attrNameLst>
                                          <p:attrName>r</p:attrName>
                                        </p:attrNameLst>
                                      </p:cBhvr>
                                    </p:animRot>
                                  </p:childTnLst>
                                </p:cTn>
                              </p:par>
                            </p:childTnLst>
                          </p:cTn>
                        </p:par>
                        <p:par>
                          <p:cTn id="41" fill="hold">
                            <p:stCondLst>
                              <p:cond delay="10000"/>
                            </p:stCondLst>
                            <p:childTnLst>
                              <p:par>
                                <p:cTn id="42" presetID="56" presetClass="path" presetSubtype="0" accel="50000" decel="50000" fill="hold" nodeType="afterEffect">
                                  <p:stCondLst>
                                    <p:cond delay="0"/>
                                  </p:stCondLst>
                                  <p:childTnLst>
                                    <p:animMotion origin="layout" path="M 3.54167E-6 -1.48148E-6 L 0.24661 0.48056 " pathEditMode="relative" rAng="0" ptsTypes="AA">
                                      <p:cBhvr>
                                        <p:cTn id="43" dur="2000" fill="hold"/>
                                        <p:tgtEl>
                                          <p:spTgt spid="40"/>
                                        </p:tgtEl>
                                        <p:attrNameLst>
                                          <p:attrName>ppt_x</p:attrName>
                                          <p:attrName>ppt_y</p:attrName>
                                        </p:attrNameLst>
                                      </p:cBhvr>
                                      <p:rCtr x="12331" y="24028"/>
                                    </p:animMotion>
                                  </p:childTnLst>
                                </p:cTn>
                              </p:par>
                            </p:childTnLst>
                          </p:cTn>
                        </p:par>
                        <p:par>
                          <p:cTn id="44" fill="hold">
                            <p:stCondLst>
                              <p:cond delay="12000"/>
                            </p:stCondLst>
                            <p:childTnLst>
                              <p:par>
                                <p:cTn id="45" presetID="32" presetClass="emph" presetSubtype="0" fill="hold" nodeType="afterEffect">
                                  <p:stCondLst>
                                    <p:cond delay="0"/>
                                  </p:stCondLst>
                                  <p:childTnLst>
                                    <p:animRot by="120000">
                                      <p:cBhvr>
                                        <p:cTn id="46" dur="100" fill="hold">
                                          <p:stCondLst>
                                            <p:cond delay="0"/>
                                          </p:stCondLst>
                                        </p:cTn>
                                        <p:tgtEl>
                                          <p:spTgt spid="37"/>
                                        </p:tgtEl>
                                        <p:attrNameLst>
                                          <p:attrName>r</p:attrName>
                                        </p:attrNameLst>
                                      </p:cBhvr>
                                    </p:animRot>
                                    <p:animRot by="-240000">
                                      <p:cBhvr>
                                        <p:cTn id="47" dur="200" fill="hold">
                                          <p:stCondLst>
                                            <p:cond delay="200"/>
                                          </p:stCondLst>
                                        </p:cTn>
                                        <p:tgtEl>
                                          <p:spTgt spid="37"/>
                                        </p:tgtEl>
                                        <p:attrNameLst>
                                          <p:attrName>r</p:attrName>
                                        </p:attrNameLst>
                                      </p:cBhvr>
                                    </p:animRot>
                                    <p:animRot by="240000">
                                      <p:cBhvr>
                                        <p:cTn id="48" dur="200" fill="hold">
                                          <p:stCondLst>
                                            <p:cond delay="400"/>
                                          </p:stCondLst>
                                        </p:cTn>
                                        <p:tgtEl>
                                          <p:spTgt spid="37"/>
                                        </p:tgtEl>
                                        <p:attrNameLst>
                                          <p:attrName>r</p:attrName>
                                        </p:attrNameLst>
                                      </p:cBhvr>
                                    </p:animRot>
                                    <p:animRot by="-240000">
                                      <p:cBhvr>
                                        <p:cTn id="49" dur="200" fill="hold">
                                          <p:stCondLst>
                                            <p:cond delay="600"/>
                                          </p:stCondLst>
                                        </p:cTn>
                                        <p:tgtEl>
                                          <p:spTgt spid="37"/>
                                        </p:tgtEl>
                                        <p:attrNameLst>
                                          <p:attrName>r</p:attrName>
                                        </p:attrNameLst>
                                      </p:cBhvr>
                                    </p:animRot>
                                    <p:animRot by="120000">
                                      <p:cBhvr>
                                        <p:cTn id="50" dur="200" fill="hold">
                                          <p:stCondLst>
                                            <p:cond delay="800"/>
                                          </p:stCondLst>
                                        </p:cTn>
                                        <p:tgtEl>
                                          <p:spTgt spid="37"/>
                                        </p:tgtEl>
                                        <p:attrNameLst>
                                          <p:attrName>r</p:attrName>
                                        </p:attrNameLst>
                                      </p:cBhvr>
                                    </p:animRot>
                                  </p:childTnLst>
                                </p:cTn>
                              </p:par>
                            </p:childTnLst>
                          </p:cTn>
                        </p:par>
                        <p:par>
                          <p:cTn id="51" fill="hold">
                            <p:stCondLst>
                              <p:cond delay="13000"/>
                            </p:stCondLst>
                            <p:childTnLst>
                              <p:par>
                                <p:cTn id="52" presetID="56" presetClass="path" presetSubtype="0" accel="50000" decel="50000" fill="hold" nodeType="afterEffect">
                                  <p:stCondLst>
                                    <p:cond delay="0"/>
                                  </p:stCondLst>
                                  <p:childTnLst>
                                    <p:animMotion origin="layout" path="M 2.70833E-6 3.7037E-6 L 0.26797 0.20532 " pathEditMode="relative" rAng="0" ptsTypes="AA">
                                      <p:cBhvr>
                                        <p:cTn id="53" dur="2000" fill="hold"/>
                                        <p:tgtEl>
                                          <p:spTgt spid="37"/>
                                        </p:tgtEl>
                                        <p:attrNameLst>
                                          <p:attrName>ppt_x</p:attrName>
                                          <p:attrName>ppt_y</p:attrName>
                                        </p:attrNameLst>
                                      </p:cBhvr>
                                      <p:rCtr x="13398" y="10255"/>
                                    </p:animMotion>
                                  </p:childTnLst>
                                </p:cTn>
                              </p:par>
                            </p:childTnLst>
                          </p:cTn>
                        </p:par>
                        <p:par>
                          <p:cTn id="54" fill="hold">
                            <p:stCondLst>
                              <p:cond delay="15000"/>
                            </p:stCondLst>
                            <p:childTnLst>
                              <p:par>
                                <p:cTn id="55" presetID="32" presetClass="emph" presetSubtype="0" fill="hold" nodeType="afterEffect">
                                  <p:stCondLst>
                                    <p:cond delay="0"/>
                                  </p:stCondLst>
                                  <p:childTnLst>
                                    <p:animRot by="120000">
                                      <p:cBhvr>
                                        <p:cTn id="56" dur="100" fill="hold">
                                          <p:stCondLst>
                                            <p:cond delay="0"/>
                                          </p:stCondLst>
                                        </p:cTn>
                                        <p:tgtEl>
                                          <p:spTgt spid="38"/>
                                        </p:tgtEl>
                                        <p:attrNameLst>
                                          <p:attrName>r</p:attrName>
                                        </p:attrNameLst>
                                      </p:cBhvr>
                                    </p:animRot>
                                    <p:animRot by="-240000">
                                      <p:cBhvr>
                                        <p:cTn id="57" dur="200" fill="hold">
                                          <p:stCondLst>
                                            <p:cond delay="200"/>
                                          </p:stCondLst>
                                        </p:cTn>
                                        <p:tgtEl>
                                          <p:spTgt spid="38"/>
                                        </p:tgtEl>
                                        <p:attrNameLst>
                                          <p:attrName>r</p:attrName>
                                        </p:attrNameLst>
                                      </p:cBhvr>
                                    </p:animRot>
                                    <p:animRot by="240000">
                                      <p:cBhvr>
                                        <p:cTn id="58" dur="200" fill="hold">
                                          <p:stCondLst>
                                            <p:cond delay="400"/>
                                          </p:stCondLst>
                                        </p:cTn>
                                        <p:tgtEl>
                                          <p:spTgt spid="38"/>
                                        </p:tgtEl>
                                        <p:attrNameLst>
                                          <p:attrName>r</p:attrName>
                                        </p:attrNameLst>
                                      </p:cBhvr>
                                    </p:animRot>
                                    <p:animRot by="-240000">
                                      <p:cBhvr>
                                        <p:cTn id="59" dur="200" fill="hold">
                                          <p:stCondLst>
                                            <p:cond delay="600"/>
                                          </p:stCondLst>
                                        </p:cTn>
                                        <p:tgtEl>
                                          <p:spTgt spid="38"/>
                                        </p:tgtEl>
                                        <p:attrNameLst>
                                          <p:attrName>r</p:attrName>
                                        </p:attrNameLst>
                                      </p:cBhvr>
                                    </p:animRot>
                                    <p:animRot by="120000">
                                      <p:cBhvr>
                                        <p:cTn id="60" dur="200" fill="hold">
                                          <p:stCondLst>
                                            <p:cond delay="800"/>
                                          </p:stCondLst>
                                        </p:cTn>
                                        <p:tgtEl>
                                          <p:spTgt spid="38"/>
                                        </p:tgtEl>
                                        <p:attrNameLst>
                                          <p:attrName>r</p:attrName>
                                        </p:attrNameLst>
                                      </p:cBhvr>
                                    </p:animRot>
                                  </p:childTnLst>
                                </p:cTn>
                              </p:par>
                            </p:childTnLst>
                          </p:cTn>
                        </p:par>
                        <p:par>
                          <p:cTn id="61" fill="hold">
                            <p:stCondLst>
                              <p:cond delay="16000"/>
                            </p:stCondLst>
                            <p:childTnLst>
                              <p:par>
                                <p:cTn id="62" presetID="56" presetClass="path" presetSubtype="0" accel="50000" decel="50000" fill="hold" nodeType="afterEffect">
                                  <p:stCondLst>
                                    <p:cond delay="0"/>
                                  </p:stCondLst>
                                  <p:childTnLst>
                                    <p:animMotion origin="layout" path="M -2.70833E-6 -3.7037E-7 L 0.27097 0.33588 " pathEditMode="relative" rAng="0" ptsTypes="AA">
                                      <p:cBhvr>
                                        <p:cTn id="63" dur="2000" fill="hold"/>
                                        <p:tgtEl>
                                          <p:spTgt spid="38"/>
                                        </p:tgtEl>
                                        <p:attrNameLst>
                                          <p:attrName>ppt_x</p:attrName>
                                          <p:attrName>ppt_y</p:attrName>
                                        </p:attrNameLst>
                                      </p:cBhvr>
                                      <p:rCtr x="13542" y="167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2">
            <a:extLst>
              <a:ext uri="{FF2B5EF4-FFF2-40B4-BE49-F238E27FC236}">
                <a16:creationId xmlns:a16="http://schemas.microsoft.com/office/drawing/2014/main" id="{CDF9613D-7751-454F-A5F1-E010F8A0BF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366" y="1489229"/>
            <a:ext cx="12889794" cy="4036444"/>
          </a:xfrm>
          <a:prstGeom prst="rect">
            <a:avLst/>
          </a:prstGeom>
        </p:spPr>
      </p:pic>
      <p:sp>
        <p:nvSpPr>
          <p:cNvPr id="7" name="PA_文本框 32"/>
          <p:cNvSpPr txBox="1"/>
          <p:nvPr>
            <p:custDataLst>
              <p:tags r:id="rId1"/>
            </p:custDataLst>
          </p:nvPr>
        </p:nvSpPr>
        <p:spPr>
          <a:xfrm>
            <a:off x="2023394" y="1883969"/>
            <a:ext cx="9429392" cy="2646878"/>
          </a:xfrm>
          <a:prstGeom prst="rect">
            <a:avLst/>
          </a:prstGeom>
          <a:noFill/>
        </p:spPr>
        <p:txBody>
          <a:bodyPr wrap="square" rtlCol="0">
            <a:spAutoFit/>
            <a:scene3d>
              <a:camera prst="orthographicFront"/>
              <a:lightRig rig="threePt" dir="t"/>
            </a:scene3d>
            <a:sp3d extrusionH="57150">
              <a:bevelT w="38100" h="38100"/>
            </a:sp3d>
          </a:bodyPr>
          <a:lstStyle/>
          <a:p>
            <a:r>
              <a:rPr lang="en-US" altLang="zh-CN" sz="16600" dirty="0" err="1">
                <a:solidFill>
                  <a:srgbClr val="7030A0"/>
                </a:solidFill>
                <a:effectLst>
                  <a:glow rad="63500">
                    <a:schemeClr val="bg1">
                      <a:alpha val="40000"/>
                    </a:schemeClr>
                  </a:glow>
                  <a:outerShdw blurRad="50800" dist="38100" dir="2700000" algn="tl" rotWithShape="0">
                    <a:prstClr val="black">
                      <a:alpha val="40000"/>
                    </a:prstClr>
                  </a:outerShdw>
                </a:effectLst>
                <a:latin typeface="UTM Zirkon" panose="02040603050506020204" pitchFamily="18" charset="0"/>
                <a:ea typeface="方正胖娃简体" panose="03000509000000000000" pitchFamily="65" charset="-122"/>
              </a:rPr>
              <a:t>Yến</a:t>
            </a:r>
            <a:r>
              <a:rPr lang="en-US" altLang="zh-CN" sz="16600" dirty="0">
                <a:solidFill>
                  <a:srgbClr val="7030A0"/>
                </a:solidFill>
                <a:effectLst>
                  <a:glow rad="63500">
                    <a:schemeClr val="bg1">
                      <a:alpha val="40000"/>
                    </a:schemeClr>
                  </a:glow>
                  <a:outerShdw blurRad="50800" dist="38100" dir="2700000" algn="tl" rotWithShape="0">
                    <a:prstClr val="black">
                      <a:alpha val="40000"/>
                    </a:prstClr>
                  </a:outerShdw>
                </a:effectLst>
                <a:latin typeface="UTM Zirkon" panose="02040603050506020204" pitchFamily="18" charset="0"/>
                <a:ea typeface="方正胖娃简体" panose="03000509000000000000" pitchFamily="65" charset="-122"/>
              </a:rPr>
              <a:t>, </a:t>
            </a:r>
            <a:r>
              <a:rPr lang="en-US" altLang="zh-CN" sz="16600" dirty="0" err="1">
                <a:solidFill>
                  <a:srgbClr val="7030A0"/>
                </a:solidFill>
                <a:effectLst>
                  <a:glow rad="63500">
                    <a:schemeClr val="bg1">
                      <a:alpha val="40000"/>
                    </a:schemeClr>
                  </a:glow>
                  <a:outerShdw blurRad="50800" dist="38100" dir="2700000" algn="tl" rotWithShape="0">
                    <a:prstClr val="black">
                      <a:alpha val="40000"/>
                    </a:prstClr>
                  </a:outerShdw>
                </a:effectLst>
                <a:latin typeface="UTM Zirkon" panose="02040603050506020204" pitchFamily="18" charset="0"/>
                <a:ea typeface="方正胖娃简体" panose="03000509000000000000" pitchFamily="65" charset="-122"/>
              </a:rPr>
              <a:t>tạ</a:t>
            </a:r>
            <a:r>
              <a:rPr lang="en-US" altLang="zh-CN" sz="16600" dirty="0">
                <a:solidFill>
                  <a:srgbClr val="7030A0"/>
                </a:solidFill>
                <a:effectLst>
                  <a:glow rad="63500">
                    <a:schemeClr val="bg1">
                      <a:alpha val="40000"/>
                    </a:schemeClr>
                  </a:glow>
                  <a:outerShdw blurRad="50800" dist="38100" dir="2700000" algn="tl" rotWithShape="0">
                    <a:prstClr val="black">
                      <a:alpha val="40000"/>
                    </a:prstClr>
                  </a:outerShdw>
                </a:effectLst>
                <a:latin typeface="UTM Zirkon" panose="02040603050506020204" pitchFamily="18" charset="0"/>
                <a:ea typeface="方正胖娃简体" panose="03000509000000000000" pitchFamily="65" charset="-122"/>
              </a:rPr>
              <a:t>, </a:t>
            </a:r>
            <a:r>
              <a:rPr lang="en-US" altLang="zh-CN" sz="16600" dirty="0" err="1">
                <a:solidFill>
                  <a:srgbClr val="7030A0"/>
                </a:solidFill>
                <a:effectLst>
                  <a:glow rad="63500">
                    <a:schemeClr val="bg1">
                      <a:alpha val="40000"/>
                    </a:schemeClr>
                  </a:glow>
                  <a:outerShdw blurRad="50800" dist="38100" dir="2700000" algn="tl" rotWithShape="0">
                    <a:prstClr val="black">
                      <a:alpha val="40000"/>
                    </a:prstClr>
                  </a:outerShdw>
                </a:effectLst>
                <a:latin typeface="UTM Zirkon" panose="02040603050506020204" pitchFamily="18" charset="0"/>
                <a:ea typeface="方正胖娃简体" panose="03000509000000000000" pitchFamily="65" charset="-122"/>
              </a:rPr>
              <a:t>tấn</a:t>
            </a:r>
            <a:endParaRPr lang="zh-CN" altLang="en-US" sz="16600" dirty="0">
              <a:solidFill>
                <a:srgbClr val="FF0066"/>
              </a:solidFill>
              <a:effectLst>
                <a:glow rad="63500">
                  <a:schemeClr val="bg1">
                    <a:alpha val="40000"/>
                  </a:schemeClr>
                </a:glow>
                <a:outerShdw blurRad="50800" dist="38100" dir="2700000" algn="tl" rotWithShape="0">
                  <a:prstClr val="black">
                    <a:alpha val="40000"/>
                  </a:prstClr>
                </a:outerShdw>
              </a:effectLst>
              <a:latin typeface="UTM Zirkon" panose="02040603050506020204" pitchFamily="18" charset="0"/>
              <a:ea typeface="方正胖娃简体" panose="03000509000000000000" pitchFamily="65" charset="-122"/>
            </a:endParaRPr>
          </a:p>
        </p:txBody>
      </p:sp>
      <p:pic>
        <p:nvPicPr>
          <p:cNvPr id="2052" name="Picture 4" descr="Red apples in a basket isolated on white Vector Image"/>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10" b="92418" l="0" r="98100"/>
                    </a14:imgEffect>
                  </a14:imgLayer>
                </a14:imgProps>
              </a:ext>
              <a:ext uri="{28A0092B-C50C-407E-A947-70E740481C1C}">
                <a14:useLocalDpi xmlns:a14="http://schemas.microsoft.com/office/drawing/2010/main" val="0"/>
              </a:ext>
            </a:extLst>
          </a:blip>
          <a:srcRect/>
          <a:stretch>
            <a:fillRect/>
          </a:stretch>
        </p:blipFill>
        <p:spPr bwMode="auto">
          <a:xfrm>
            <a:off x="4124193" y="818012"/>
            <a:ext cx="3262148" cy="31838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9,670 Food Scale Illustrations &amp;amp; Clip Art - iStock"/>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693732" y="3256883"/>
            <a:ext cx="2929843" cy="29298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ed apples in a basket isolated on white Vector Image"/>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410" b="92418" l="0" r="98100"/>
                    </a14:imgEffect>
                  </a14:imgLayer>
                </a14:imgProps>
              </a:ext>
              <a:ext uri="{28A0092B-C50C-407E-A947-70E740481C1C}">
                <a14:useLocalDpi xmlns:a14="http://schemas.microsoft.com/office/drawing/2010/main" val="0"/>
              </a:ext>
            </a:extLst>
          </a:blip>
          <a:srcRect/>
          <a:stretch>
            <a:fillRect/>
          </a:stretch>
        </p:blipFill>
        <p:spPr bwMode="auto">
          <a:xfrm>
            <a:off x="-76570" y="4520889"/>
            <a:ext cx="1503344" cy="146726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19,670 Food Scale Illustrations &amp;amp; Clip Art - iStock"/>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5507797"/>
            <a:ext cx="1350203" cy="135020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184972" y="1009426"/>
            <a:ext cx="155311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u="sng" dirty="0" err="1">
                <a:ln/>
                <a:solidFill>
                  <a:schemeClr val="accent3"/>
                </a:solidFill>
              </a:rPr>
              <a:t>Toán</a:t>
            </a:r>
            <a:endParaRPr lang="en-US" sz="5400" b="1" u="sng" dirty="0">
              <a:ln/>
              <a:solidFill>
                <a:schemeClr val="accent3"/>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10781 0.00185 L -0.61276 -0.00695 " pathEditMode="relative" rAng="0" ptsTypes="AA">
                                      <p:cBhvr>
                                        <p:cTn id="6" dur="2000" fill="hold"/>
                                        <p:tgtEl>
                                          <p:spTgt spid="2054"/>
                                        </p:tgtEl>
                                        <p:attrNameLst>
                                          <p:attrName>ppt_x</p:attrName>
                                          <p:attrName>ppt_y</p:attrName>
                                        </p:attrNameLst>
                                      </p:cBhvr>
                                      <p:rCtr x="-36029" y="-440"/>
                                    </p:animMotion>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wipe(down)">
                                      <p:cBhvr>
                                        <p:cTn id="11" dur="580">
                                          <p:stCondLst>
                                            <p:cond delay="0"/>
                                          </p:stCondLst>
                                        </p:cTn>
                                        <p:tgtEl>
                                          <p:spTgt spid="2052"/>
                                        </p:tgtEl>
                                      </p:cBhvr>
                                    </p:animEffect>
                                    <p:anim calcmode="lin" valueType="num">
                                      <p:cBhvr>
                                        <p:cTn id="12"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7" dur="26">
                                          <p:stCondLst>
                                            <p:cond delay="650"/>
                                          </p:stCondLst>
                                        </p:cTn>
                                        <p:tgtEl>
                                          <p:spTgt spid="2052"/>
                                        </p:tgtEl>
                                      </p:cBhvr>
                                      <p:to x="100000" y="60000"/>
                                    </p:animScale>
                                    <p:animScale>
                                      <p:cBhvr>
                                        <p:cTn id="18" dur="166" decel="50000">
                                          <p:stCondLst>
                                            <p:cond delay="676"/>
                                          </p:stCondLst>
                                        </p:cTn>
                                        <p:tgtEl>
                                          <p:spTgt spid="2052"/>
                                        </p:tgtEl>
                                      </p:cBhvr>
                                      <p:to x="100000" y="100000"/>
                                    </p:animScale>
                                    <p:animScale>
                                      <p:cBhvr>
                                        <p:cTn id="19" dur="26">
                                          <p:stCondLst>
                                            <p:cond delay="1312"/>
                                          </p:stCondLst>
                                        </p:cTn>
                                        <p:tgtEl>
                                          <p:spTgt spid="2052"/>
                                        </p:tgtEl>
                                      </p:cBhvr>
                                      <p:to x="100000" y="80000"/>
                                    </p:animScale>
                                    <p:animScale>
                                      <p:cBhvr>
                                        <p:cTn id="20" dur="166" decel="50000">
                                          <p:stCondLst>
                                            <p:cond delay="1338"/>
                                          </p:stCondLst>
                                        </p:cTn>
                                        <p:tgtEl>
                                          <p:spTgt spid="2052"/>
                                        </p:tgtEl>
                                      </p:cBhvr>
                                      <p:to x="100000" y="100000"/>
                                    </p:animScale>
                                    <p:animScale>
                                      <p:cBhvr>
                                        <p:cTn id="21" dur="26">
                                          <p:stCondLst>
                                            <p:cond delay="1642"/>
                                          </p:stCondLst>
                                        </p:cTn>
                                        <p:tgtEl>
                                          <p:spTgt spid="2052"/>
                                        </p:tgtEl>
                                      </p:cBhvr>
                                      <p:to x="100000" y="90000"/>
                                    </p:animScale>
                                    <p:animScale>
                                      <p:cBhvr>
                                        <p:cTn id="22" dur="166" decel="50000">
                                          <p:stCondLst>
                                            <p:cond delay="1668"/>
                                          </p:stCondLst>
                                        </p:cTn>
                                        <p:tgtEl>
                                          <p:spTgt spid="2052"/>
                                        </p:tgtEl>
                                      </p:cBhvr>
                                      <p:to x="100000" y="100000"/>
                                    </p:animScale>
                                    <p:animScale>
                                      <p:cBhvr>
                                        <p:cTn id="23" dur="26">
                                          <p:stCondLst>
                                            <p:cond delay="1808"/>
                                          </p:stCondLst>
                                        </p:cTn>
                                        <p:tgtEl>
                                          <p:spTgt spid="2052"/>
                                        </p:tgtEl>
                                      </p:cBhvr>
                                      <p:to x="100000" y="95000"/>
                                    </p:animScale>
                                    <p:animScale>
                                      <p:cBhvr>
                                        <p:cTn id="24" dur="166" decel="50000">
                                          <p:stCondLst>
                                            <p:cond delay="1834"/>
                                          </p:stCondLst>
                                        </p:cTn>
                                        <p:tgtEl>
                                          <p:spTgt spid="205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52" presetClass="exit" presetSubtype="0" fill="hold" nodeType="clickEffect">
                                  <p:stCondLst>
                                    <p:cond delay="0"/>
                                  </p:stCondLst>
                                  <p:childTnLst>
                                    <p:animScale>
                                      <p:cBhvr>
                                        <p:cTn id="28" dur="1000" accel="50000">
                                          <p:stCondLst>
                                            <p:cond delay="0"/>
                                          </p:stCondLst>
                                        </p:cTn>
                                        <p:tgtEl>
                                          <p:spTgt spid="205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9" dur="1000" accel="50000">
                                          <p:stCondLst>
                                            <p:cond delay="0"/>
                                          </p:stCondLst>
                                        </p:cTn>
                                        <p:tgtEl>
                                          <p:spTgt spid="2052"/>
                                        </p:tgtEl>
                                        <p:attrNameLst>
                                          <p:attrName>ppt_x</p:attrName>
                                          <p:attrName>ppt_y</p:attrName>
                                        </p:attrNameLst>
                                      </p:cBhvr>
                                    </p:animMotion>
                                    <p:animEffect transition="out" filter="fade">
                                      <p:cBhvr>
                                        <p:cTn id="30" dur="1000"/>
                                        <p:tgtEl>
                                          <p:spTgt spid="2052"/>
                                        </p:tgtEl>
                                      </p:cBhvr>
                                    </p:animEffect>
                                    <p:set>
                                      <p:cBhvr>
                                        <p:cTn id="31" dur="1" fill="hold">
                                          <p:stCondLst>
                                            <p:cond delay="999"/>
                                          </p:stCondLst>
                                        </p:cTn>
                                        <p:tgtEl>
                                          <p:spTgt spid="2052"/>
                                        </p:tgtEl>
                                        <p:attrNameLst>
                                          <p:attrName>style.visibility</p:attrName>
                                        </p:attrNameLst>
                                      </p:cBhvr>
                                      <p:to>
                                        <p:strVal val="hidden"/>
                                      </p:to>
                                    </p:set>
                                  </p:childTnLst>
                                </p:cTn>
                              </p:par>
                              <p:par>
                                <p:cTn id="32" presetID="52" presetClass="exit" presetSubtype="0" fill="hold" nodeType="withEffect">
                                  <p:stCondLst>
                                    <p:cond delay="0"/>
                                  </p:stCondLst>
                                  <p:childTnLst>
                                    <p:animScale>
                                      <p:cBhvr>
                                        <p:cTn id="33" dur="1000" accel="50000">
                                          <p:stCondLst>
                                            <p:cond delay="0"/>
                                          </p:stCondLst>
                                        </p:cTn>
                                        <p:tgtEl>
                                          <p:spTgt spid="205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4" dur="1000" accel="50000">
                                          <p:stCondLst>
                                            <p:cond delay="0"/>
                                          </p:stCondLst>
                                        </p:cTn>
                                        <p:tgtEl>
                                          <p:spTgt spid="2054"/>
                                        </p:tgtEl>
                                        <p:attrNameLst>
                                          <p:attrName>ppt_x</p:attrName>
                                          <p:attrName>ppt_y</p:attrName>
                                        </p:attrNameLst>
                                      </p:cBhvr>
                                    </p:animMotion>
                                    <p:animEffect transition="out" filter="fade">
                                      <p:cBhvr>
                                        <p:cTn id="35" dur="1000"/>
                                        <p:tgtEl>
                                          <p:spTgt spid="2054"/>
                                        </p:tgtEl>
                                      </p:cBhvr>
                                    </p:animEffect>
                                    <p:set>
                                      <p:cBhvr>
                                        <p:cTn id="36" dur="1" fill="hold">
                                          <p:stCondLst>
                                            <p:cond delay="999"/>
                                          </p:stCondLst>
                                        </p:cTn>
                                        <p:tgtEl>
                                          <p:spTgt spid="2054"/>
                                        </p:tgtEl>
                                        <p:attrNameLst>
                                          <p:attrName>style.visibility</p:attrName>
                                        </p:attrNameLst>
                                      </p:cBhvr>
                                      <p:to>
                                        <p:strVal val="hidden"/>
                                      </p:to>
                                    </p:set>
                                  </p:childTnLst>
                                </p:cTn>
                              </p:par>
                            </p:childTnLst>
                          </p:cTn>
                        </p:par>
                        <p:par>
                          <p:cTn id="37" fill="hold">
                            <p:stCondLst>
                              <p:cond delay="1000"/>
                            </p:stCondLst>
                            <p:childTnLst>
                              <p:par>
                                <p:cTn id="38" presetID="52"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Scale>
                                      <p:cBhvr>
                                        <p:cTn id="40"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6"/>
                                        </p:tgtEl>
                                        <p:attrNameLst>
                                          <p:attrName>ppt_x</p:attrName>
                                          <p:attrName>ppt_y</p:attrName>
                                        </p:attrNameLst>
                                      </p:cBhvr>
                                    </p:animMotion>
                                    <p:animEffect transition="in" filter="fade">
                                      <p:cBhvr>
                                        <p:cTn id="42" dur="1000"/>
                                        <p:tgtEl>
                                          <p:spTgt spid="16"/>
                                        </p:tgtEl>
                                      </p:cBhvr>
                                    </p:animEffect>
                                  </p:childTnLst>
                                </p:cTn>
                              </p:par>
                              <p:par>
                                <p:cTn id="43" presetID="52"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Scale>
                                      <p:cBhvr>
                                        <p:cTn id="45"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17"/>
                                        </p:tgtEl>
                                        <p:attrNameLst>
                                          <p:attrName>ppt_x</p:attrName>
                                          <p:attrName>ppt_y</p:attrName>
                                        </p:attrNameLst>
                                      </p:cBhvr>
                                    </p:animMotion>
                                    <p:animEffect transition="in" filter="fade">
                                      <p:cBhvr>
                                        <p:cTn id="47" dur="1000"/>
                                        <p:tgtEl>
                                          <p:spTgt spid="17"/>
                                        </p:tgtEl>
                                      </p:cBhvr>
                                    </p:animEffect>
                                  </p:childTnLst>
                                </p:cTn>
                              </p:par>
                              <p:par>
                                <p:cTn id="48" presetID="14" presetClass="entr" presetSubtype="1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randombar(horizontal)">
                                      <p:cBhvr>
                                        <p:cTn id="50" dur="500"/>
                                        <p:tgtEl>
                                          <p:spTgt spid="6"/>
                                        </p:tgtEl>
                                      </p:cBhvr>
                                    </p:animEffect>
                                  </p:childTnLst>
                                </p:cTn>
                              </p:par>
                            </p:childTnLst>
                          </p:cTn>
                        </p:par>
                        <p:par>
                          <p:cTn id="51" fill="hold">
                            <p:stCondLst>
                              <p:cond delay="2000"/>
                            </p:stCondLst>
                            <p:childTnLst>
                              <p:par>
                                <p:cTn id="52" presetID="26" presetClass="entr" presetSubtype="0" fill="hold" grpId="0" nodeType="afterEffect">
                                  <p:stCondLst>
                                    <p:cond delay="0"/>
                                  </p:stCondLst>
                                  <p:iterate type="lt">
                                    <p:tmPct val="0"/>
                                  </p:iterate>
                                  <p:childTnLst>
                                    <p:set>
                                      <p:cBhvr>
                                        <p:cTn id="53" dur="1" fill="hold">
                                          <p:stCondLst>
                                            <p:cond delay="0"/>
                                          </p:stCondLst>
                                        </p:cTn>
                                        <p:tgtEl>
                                          <p:spTgt spid="7"/>
                                        </p:tgtEl>
                                        <p:attrNameLst>
                                          <p:attrName>style.visibility</p:attrName>
                                        </p:attrNameLst>
                                      </p:cBhvr>
                                      <p:to>
                                        <p:strVal val="visible"/>
                                      </p:to>
                                    </p:set>
                                    <p:animEffect transition="in" filter="wipe(down)">
                                      <p:cBhvr>
                                        <p:cTn id="54" dur="580">
                                          <p:stCondLst>
                                            <p:cond delay="0"/>
                                          </p:stCondLst>
                                        </p:cTn>
                                        <p:tgtEl>
                                          <p:spTgt spid="7"/>
                                        </p:tgtEl>
                                      </p:cBhvr>
                                    </p:animEffect>
                                    <p:anim calcmode="lin" valueType="num">
                                      <p:cBhvr>
                                        <p:cTn id="5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0" dur="26">
                                          <p:stCondLst>
                                            <p:cond delay="650"/>
                                          </p:stCondLst>
                                        </p:cTn>
                                        <p:tgtEl>
                                          <p:spTgt spid="7"/>
                                        </p:tgtEl>
                                      </p:cBhvr>
                                      <p:to x="100000" y="60000"/>
                                    </p:animScale>
                                    <p:animScale>
                                      <p:cBhvr>
                                        <p:cTn id="61" dur="166" decel="50000">
                                          <p:stCondLst>
                                            <p:cond delay="676"/>
                                          </p:stCondLst>
                                        </p:cTn>
                                        <p:tgtEl>
                                          <p:spTgt spid="7"/>
                                        </p:tgtEl>
                                      </p:cBhvr>
                                      <p:to x="100000" y="100000"/>
                                    </p:animScale>
                                    <p:animScale>
                                      <p:cBhvr>
                                        <p:cTn id="62" dur="26">
                                          <p:stCondLst>
                                            <p:cond delay="1312"/>
                                          </p:stCondLst>
                                        </p:cTn>
                                        <p:tgtEl>
                                          <p:spTgt spid="7"/>
                                        </p:tgtEl>
                                      </p:cBhvr>
                                      <p:to x="100000" y="80000"/>
                                    </p:animScale>
                                    <p:animScale>
                                      <p:cBhvr>
                                        <p:cTn id="63" dur="166" decel="50000">
                                          <p:stCondLst>
                                            <p:cond delay="1338"/>
                                          </p:stCondLst>
                                        </p:cTn>
                                        <p:tgtEl>
                                          <p:spTgt spid="7"/>
                                        </p:tgtEl>
                                      </p:cBhvr>
                                      <p:to x="100000" y="100000"/>
                                    </p:animScale>
                                    <p:animScale>
                                      <p:cBhvr>
                                        <p:cTn id="64" dur="26">
                                          <p:stCondLst>
                                            <p:cond delay="1642"/>
                                          </p:stCondLst>
                                        </p:cTn>
                                        <p:tgtEl>
                                          <p:spTgt spid="7"/>
                                        </p:tgtEl>
                                      </p:cBhvr>
                                      <p:to x="100000" y="90000"/>
                                    </p:animScale>
                                    <p:animScale>
                                      <p:cBhvr>
                                        <p:cTn id="65" dur="166" decel="50000">
                                          <p:stCondLst>
                                            <p:cond delay="1668"/>
                                          </p:stCondLst>
                                        </p:cTn>
                                        <p:tgtEl>
                                          <p:spTgt spid="7"/>
                                        </p:tgtEl>
                                      </p:cBhvr>
                                      <p:to x="100000" y="100000"/>
                                    </p:animScale>
                                    <p:animScale>
                                      <p:cBhvr>
                                        <p:cTn id="66" dur="26">
                                          <p:stCondLst>
                                            <p:cond delay="1808"/>
                                          </p:stCondLst>
                                        </p:cTn>
                                        <p:tgtEl>
                                          <p:spTgt spid="7"/>
                                        </p:tgtEl>
                                      </p:cBhvr>
                                      <p:to x="100000" y="95000"/>
                                    </p:animScale>
                                    <p:animScale>
                                      <p:cBhvr>
                                        <p:cTn id="67" dur="166" decel="50000">
                                          <p:stCondLst>
                                            <p:cond delay="1834"/>
                                          </p:stCondLst>
                                        </p:cTn>
                                        <p:tgtEl>
                                          <p:spTgt spid="7"/>
                                        </p:tgtEl>
                                      </p:cBhvr>
                                      <p:to x="100000" y="100000"/>
                                    </p:animScale>
                                  </p:childTnLst>
                                </p:cTn>
                              </p:par>
                              <p:par>
                                <p:cTn id="68" presetID="16" presetClass="emph" presetSubtype="0" fill="hold" grpId="1" nodeType="withEffect">
                                  <p:stCondLst>
                                    <p:cond delay="0"/>
                                  </p:stCondLst>
                                  <p:iterate type="lt">
                                    <p:tmPct val="4000"/>
                                  </p:iterate>
                                  <p:childTnLst>
                                    <p:set>
                                      <p:cBhvr override="childStyle">
                                        <p:cTn id="69" dur="500" fill="hold"/>
                                        <p:tgtEl>
                                          <p:spTgt spid="7"/>
                                        </p:tgtEl>
                                        <p:attrNameLst>
                                          <p:attrName>style.color</p:attrName>
                                        </p:attrNameLst>
                                      </p:cBhvr>
                                      <p:to>
                                        <p:clrVal>
                                          <a:schemeClr val="accent2"/>
                                        </p:clrVal>
                                      </p:to>
                                    </p:set>
                                    <p:set>
                                      <p:cBhvr>
                                        <p:cTn id="70" dur="500" fill="hold"/>
                                        <p:tgtEl>
                                          <p:spTgt spid="7"/>
                                        </p:tgtEl>
                                        <p:attrNameLst>
                                          <p:attrName>fillcolor</p:attrName>
                                        </p:attrNameLst>
                                      </p:cBhvr>
                                      <p:to>
                                        <p:clrVal>
                                          <a:schemeClr val="accent2"/>
                                        </p:clrVal>
                                      </p:to>
                                    </p:set>
                                    <p:set>
                                      <p:cBhvr>
                                        <p:cTn id="71" dur="500" fill="hold"/>
                                        <p:tgtEl>
                                          <p:spTgt spid="7"/>
                                        </p:tgtEl>
                                        <p:attrNameLst>
                                          <p:attrName>fill.type</p:attrName>
                                        </p:attrNameLst>
                                      </p:cBhvr>
                                      <p:to>
                                        <p:strVal val="solid"/>
                                      </p:to>
                                    </p:set>
                                  </p:childTnLst>
                                </p:cTn>
                              </p:par>
                              <p:par>
                                <p:cTn id="72" presetID="31" presetClass="entr" presetSubtype="0" fill="hold" grpId="0" nodeType="with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p:cTn id="74" dur="1000" fill="hold"/>
                                        <p:tgtEl>
                                          <p:spTgt spid="8"/>
                                        </p:tgtEl>
                                        <p:attrNameLst>
                                          <p:attrName>ppt_w</p:attrName>
                                        </p:attrNameLst>
                                      </p:cBhvr>
                                      <p:tavLst>
                                        <p:tav tm="0">
                                          <p:val>
                                            <p:fltVal val="0"/>
                                          </p:val>
                                        </p:tav>
                                        <p:tav tm="100000">
                                          <p:val>
                                            <p:strVal val="#ppt_w"/>
                                          </p:val>
                                        </p:tav>
                                      </p:tavLst>
                                    </p:anim>
                                    <p:anim calcmode="lin" valueType="num">
                                      <p:cBhvr>
                                        <p:cTn id="75" dur="1000" fill="hold"/>
                                        <p:tgtEl>
                                          <p:spTgt spid="8"/>
                                        </p:tgtEl>
                                        <p:attrNameLst>
                                          <p:attrName>ppt_h</p:attrName>
                                        </p:attrNameLst>
                                      </p:cBhvr>
                                      <p:tavLst>
                                        <p:tav tm="0">
                                          <p:val>
                                            <p:fltVal val="0"/>
                                          </p:val>
                                        </p:tav>
                                        <p:tav tm="100000">
                                          <p:val>
                                            <p:strVal val="#ppt_h"/>
                                          </p:val>
                                        </p:tav>
                                      </p:tavLst>
                                    </p:anim>
                                    <p:anim calcmode="lin" valueType="num">
                                      <p:cBhvr>
                                        <p:cTn id="76" dur="1000" fill="hold"/>
                                        <p:tgtEl>
                                          <p:spTgt spid="8"/>
                                        </p:tgtEl>
                                        <p:attrNameLst>
                                          <p:attrName>style.rotation</p:attrName>
                                        </p:attrNameLst>
                                      </p:cBhvr>
                                      <p:tavLst>
                                        <p:tav tm="0">
                                          <p:val>
                                            <p:fltVal val="90"/>
                                          </p:val>
                                        </p:tav>
                                        <p:tav tm="100000">
                                          <p:val>
                                            <p:fltVal val="0"/>
                                          </p:val>
                                        </p:tav>
                                      </p:tavLst>
                                    </p:anim>
                                    <p:animEffect transition="in" filter="fade">
                                      <p:cBhvr>
                                        <p:cTn id="7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426177" y="619338"/>
            <a:ext cx="6706089" cy="5998783"/>
            <a:chOff x="-1426177" y="619338"/>
            <a:chExt cx="6706089" cy="5998783"/>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26177" y="619338"/>
              <a:ext cx="6706089" cy="5998783"/>
            </a:xfrm>
            <a:prstGeom prst="rect">
              <a:avLst/>
            </a:prstGeom>
          </p:spPr>
        </p:pic>
        <p:sp>
          <p:nvSpPr>
            <p:cNvPr id="8" name="文本框 29">
              <a:extLst>
                <a:ext uri="{FF2B5EF4-FFF2-40B4-BE49-F238E27FC236}">
                  <a16:creationId xmlns:a16="http://schemas.microsoft.com/office/drawing/2014/main" id="{5C1893C4-D165-4791-AFE9-101796948943}"/>
                </a:ext>
              </a:extLst>
            </p:cNvPr>
            <p:cNvSpPr txBox="1"/>
            <p:nvPr/>
          </p:nvSpPr>
          <p:spPr>
            <a:xfrm>
              <a:off x="378497" y="2558975"/>
              <a:ext cx="2979584" cy="1754326"/>
            </a:xfrm>
            <a:prstGeom prst="rect">
              <a:avLst/>
            </a:prstGeom>
            <a:noFill/>
          </p:spPr>
          <p:txBody>
            <a:bodyPr wrap="square" rtlCol="0">
              <a:spAutoFit/>
            </a:bodyPr>
            <a:lstStyle/>
            <a:p>
              <a:pPr algn="ctr"/>
              <a:r>
                <a:rPr lang="en-US" altLang="zh-CN" sz="36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Các</a:t>
              </a:r>
              <a:r>
                <a:rPr lang="en-US" altLang="zh-CN" sz="36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đơn</a:t>
              </a:r>
              <a:r>
                <a:rPr lang="en-US" altLang="zh-CN" sz="36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vị</a:t>
              </a:r>
              <a:r>
                <a:rPr lang="en-US" altLang="zh-CN" sz="36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đo</a:t>
              </a:r>
              <a:r>
                <a:rPr lang="en-US" altLang="zh-CN" sz="36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khối</a:t>
              </a:r>
              <a:r>
                <a:rPr lang="en-US" altLang="zh-CN" sz="36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lượng</a:t>
              </a:r>
              <a:r>
                <a:rPr lang="en-US" altLang="zh-CN" sz="3600" b="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p>
            <a:p>
              <a:pPr algn="ctr"/>
              <a:r>
                <a:rPr lang="en-US" altLang="zh-CN" sz="3600" b="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đã </a:t>
              </a:r>
              <a:r>
                <a:rPr lang="en-US" altLang="zh-CN" sz="36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học</a:t>
              </a:r>
              <a:endParaRPr lang="zh-CN" altLang="en-US" sz="36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endParaRPr>
            </a:p>
          </p:txBody>
        </p:sp>
      </p:grpSp>
      <p:grpSp>
        <p:nvGrpSpPr>
          <p:cNvPr id="9" name="Group 8"/>
          <p:cNvGrpSpPr/>
          <p:nvPr/>
        </p:nvGrpSpPr>
        <p:grpSpPr>
          <a:xfrm>
            <a:off x="5393137" y="1243851"/>
            <a:ext cx="2706399" cy="2706399"/>
            <a:chOff x="1851746" y="1858673"/>
            <a:chExt cx="2706399" cy="2706399"/>
          </a:xfrm>
        </p:grpSpPr>
        <p:pic>
          <p:nvPicPr>
            <p:cNvPr id="11" name="Picture 10" descr="images.png"/>
            <p:cNvPicPr>
              <a:picLocks noChangeAspect="1"/>
            </p:cNvPicPr>
            <p:nvPr/>
          </p:nvPicPr>
          <p:blipFill>
            <a:blip r:embed="rId4"/>
            <a:stretch>
              <a:fillRect/>
            </a:stretch>
          </p:blipFill>
          <p:spPr>
            <a:xfrm>
              <a:off x="1851746" y="1858673"/>
              <a:ext cx="2706399" cy="2706399"/>
            </a:xfrm>
            <a:prstGeom prst="rect">
              <a:avLst/>
            </a:prstGeom>
          </p:spPr>
        </p:pic>
        <p:sp>
          <p:nvSpPr>
            <p:cNvPr id="12" name="TextBox 11"/>
            <p:cNvSpPr txBox="1"/>
            <p:nvPr/>
          </p:nvSpPr>
          <p:spPr>
            <a:xfrm>
              <a:off x="2479964" y="3283527"/>
              <a:ext cx="1537854" cy="646331"/>
            </a:xfrm>
            <a:prstGeom prst="rect">
              <a:avLst/>
            </a:prstGeom>
            <a:noFill/>
          </p:spPr>
          <p:txBody>
            <a:bodyPr wrap="square" rtlCol="0">
              <a:spAutoFit/>
            </a:bodyPr>
            <a:lstStyle/>
            <a:p>
              <a:pPr algn="ctr"/>
              <a:r>
                <a:rPr lang="en-US" sz="3600" b="1" dirty="0">
                  <a:latin typeface="Arial" pitchFamily="34" charset="0"/>
                  <a:cs typeface="Arial" pitchFamily="34" charset="0"/>
                </a:rPr>
                <a:t>1kg</a:t>
              </a:r>
            </a:p>
          </p:txBody>
        </p:sp>
      </p:grpSp>
      <p:sp>
        <p:nvSpPr>
          <p:cNvPr id="13" name="TextBox 12"/>
          <p:cNvSpPr txBox="1"/>
          <p:nvPr/>
        </p:nvSpPr>
        <p:spPr>
          <a:xfrm>
            <a:off x="5390973" y="4174150"/>
            <a:ext cx="2798618" cy="646331"/>
          </a:xfrm>
          <a:prstGeom prst="rect">
            <a:avLst/>
          </a:prstGeom>
          <a:noFill/>
        </p:spPr>
        <p:txBody>
          <a:bodyPr wrap="square" rtlCol="0">
            <a:spAutoFit/>
          </a:bodyPr>
          <a:lstStyle/>
          <a:p>
            <a:pPr algn="ctr"/>
            <a:r>
              <a:rPr lang="en-US" sz="3600" b="1" dirty="0" err="1">
                <a:latin typeface="Arial" pitchFamily="34" charset="0"/>
                <a:cs typeface="Arial" pitchFamily="34" charset="0"/>
              </a:rPr>
              <a:t>Ki-lô-gam</a:t>
            </a:r>
            <a:endParaRPr lang="en-US" sz="3600" b="1" dirty="0">
              <a:latin typeface="Arial" pitchFamily="34" charset="0"/>
              <a:cs typeface="Arial" pitchFamily="34" charset="0"/>
            </a:endParaRPr>
          </a:p>
        </p:txBody>
      </p:sp>
      <p:grpSp>
        <p:nvGrpSpPr>
          <p:cNvPr id="14" name="Group 13"/>
          <p:cNvGrpSpPr/>
          <p:nvPr/>
        </p:nvGrpSpPr>
        <p:grpSpPr>
          <a:xfrm>
            <a:off x="9190064" y="2898532"/>
            <a:ext cx="808332" cy="808332"/>
            <a:chOff x="6297510" y="3457929"/>
            <a:chExt cx="808332" cy="808332"/>
          </a:xfrm>
        </p:grpSpPr>
        <p:pic>
          <p:nvPicPr>
            <p:cNvPr id="15" name="Picture 14" descr="images.png"/>
            <p:cNvPicPr>
              <a:picLocks noChangeAspect="1"/>
            </p:cNvPicPr>
            <p:nvPr/>
          </p:nvPicPr>
          <p:blipFill>
            <a:blip r:embed="rId4"/>
            <a:stretch>
              <a:fillRect/>
            </a:stretch>
          </p:blipFill>
          <p:spPr>
            <a:xfrm>
              <a:off x="6297510" y="3457929"/>
              <a:ext cx="808332" cy="808332"/>
            </a:xfrm>
            <a:prstGeom prst="rect">
              <a:avLst/>
            </a:prstGeom>
          </p:spPr>
        </p:pic>
        <p:sp>
          <p:nvSpPr>
            <p:cNvPr id="16" name="TextBox 15"/>
            <p:cNvSpPr txBox="1"/>
            <p:nvPr/>
          </p:nvSpPr>
          <p:spPr>
            <a:xfrm>
              <a:off x="6410734" y="3802778"/>
              <a:ext cx="581883" cy="461665"/>
            </a:xfrm>
            <a:prstGeom prst="rect">
              <a:avLst/>
            </a:prstGeom>
            <a:noFill/>
          </p:spPr>
          <p:txBody>
            <a:bodyPr wrap="square" rtlCol="0">
              <a:spAutoFit/>
            </a:bodyPr>
            <a:lstStyle/>
            <a:p>
              <a:pPr algn="ctr"/>
              <a:r>
                <a:rPr lang="en-US" sz="2400" b="1" dirty="0">
                  <a:latin typeface="Arial" pitchFamily="34" charset="0"/>
                  <a:cs typeface="Arial" pitchFamily="34" charset="0"/>
                </a:rPr>
                <a:t>1g</a:t>
              </a:r>
            </a:p>
          </p:txBody>
        </p:sp>
      </p:grpSp>
      <p:sp>
        <p:nvSpPr>
          <p:cNvPr id="17" name="TextBox 16"/>
          <p:cNvSpPr txBox="1"/>
          <p:nvPr/>
        </p:nvSpPr>
        <p:spPr>
          <a:xfrm>
            <a:off x="8388813" y="4174149"/>
            <a:ext cx="2798618" cy="646331"/>
          </a:xfrm>
          <a:prstGeom prst="rect">
            <a:avLst/>
          </a:prstGeom>
          <a:noFill/>
        </p:spPr>
        <p:txBody>
          <a:bodyPr wrap="square" rtlCol="0">
            <a:spAutoFit/>
          </a:bodyPr>
          <a:lstStyle/>
          <a:p>
            <a:pPr algn="ctr"/>
            <a:r>
              <a:rPr lang="en-US" sz="3600" b="1" dirty="0" err="1">
                <a:latin typeface="Arial" pitchFamily="34" charset="0"/>
                <a:cs typeface="Arial" pitchFamily="34" charset="0"/>
              </a:rPr>
              <a:t>Gam</a:t>
            </a:r>
            <a:endParaRPr lang="en-US" sz="3600" b="1"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900" decel="100000" fill="hold"/>
                                        <p:tgtEl>
                                          <p:spTgt spid="1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900" decel="100000" fill="hold"/>
                                        <p:tgtEl>
                                          <p:spTgt spid="1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900" decel="100000" fill="hold"/>
                                        <p:tgtEl>
                                          <p:spTgt spid="1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www.99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703</TotalTime>
  <Words>378</Words>
  <Application>Microsoft Office PowerPoint</Application>
  <PresentationFormat>Widescreen</PresentationFormat>
  <Paragraphs>156</Paragraphs>
  <Slides>22</Slides>
  <Notes>13</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字体视界-狮子座体</vt:lpstr>
      <vt:lpstr>UTM Fancy Full</vt:lpstr>
      <vt:lpstr>UTM Agin</vt:lpstr>
      <vt:lpstr>UTM Zirkon</vt:lpstr>
      <vt:lpstr>Calibri</vt:lpstr>
      <vt:lpstr>等线</vt:lpstr>
      <vt:lpstr>UTM Cooper Black</vt:lpstr>
      <vt:lpstr>UTM Loko</vt:lpstr>
      <vt:lpstr>Arial</vt:lpstr>
      <vt:lpstr>UTM Aristote</vt:lpstr>
      <vt:lpstr>Times New Roman</vt:lpstr>
      <vt:lpstr>www.99ppt.com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KTUTS</dc:creator>
  <cp:keywords>BichHa</cp:keywords>
  <cp:lastModifiedBy>User</cp:lastModifiedBy>
  <cp:revision>244</cp:revision>
  <dcterms:created xsi:type="dcterms:W3CDTF">2019-04-23T14:05:00Z</dcterms:created>
  <dcterms:modified xsi:type="dcterms:W3CDTF">2021-09-19T11:09:35Z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2052-11.1.0.8661</vt:lpwstr>
  </property>
</Properties>
</file>