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9"/>
  </p:notesMasterIdLst>
  <p:sldIdLst>
    <p:sldId id="324" r:id="rId5"/>
    <p:sldId id="265" r:id="rId6"/>
    <p:sldId id="271" r:id="rId7"/>
    <p:sldId id="276" r:id="rId8"/>
    <p:sldId id="279" r:id="rId9"/>
    <p:sldId id="281" r:id="rId10"/>
    <p:sldId id="303" r:id="rId11"/>
    <p:sldId id="304" r:id="rId12"/>
    <p:sldId id="284" r:id="rId13"/>
    <p:sldId id="285" r:id="rId14"/>
    <p:sldId id="306" r:id="rId15"/>
    <p:sldId id="308" r:id="rId16"/>
    <p:sldId id="309" r:id="rId17"/>
    <p:sldId id="310" r:id="rId18"/>
    <p:sldId id="305" r:id="rId19"/>
    <p:sldId id="307" r:id="rId20"/>
    <p:sldId id="290" r:id="rId21"/>
    <p:sldId id="294" r:id="rId22"/>
    <p:sldId id="286" r:id="rId23"/>
    <p:sldId id="311" r:id="rId24"/>
    <p:sldId id="313" r:id="rId25"/>
    <p:sldId id="312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259" r:id="rId35"/>
    <p:sldId id="322" r:id="rId36"/>
    <p:sldId id="323" r:id="rId37"/>
    <p:sldId id="2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87719" autoAdjust="0"/>
  </p:normalViewPr>
  <p:slideViewPr>
    <p:cSldViewPr snapToGrid="0">
      <p:cViewPr varScale="1">
        <p:scale>
          <a:sx n="63" d="100"/>
          <a:sy n="63" d="100"/>
        </p:scale>
        <p:origin x="2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0632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14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D701545-751D-4BB1-A318-E36F047F7E7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165652"/>
            <a:ext cx="1241265" cy="12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7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58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8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3.jp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slide" Target="slide31.xml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4.png"/><Relationship Id="rId11" Type="http://schemas.openxmlformats.org/officeDocument/2006/relationships/slide" Target="slide33.xml"/><Relationship Id="rId5" Type="http://schemas.openxmlformats.org/officeDocument/2006/relationships/image" Target="../media/image73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0.xml"/><Relationship Id="rId5" Type="http://schemas.openxmlformats.org/officeDocument/2006/relationships/audio" Target="../media/audio2.wav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0.xml"/><Relationship Id="rId5" Type="http://schemas.openxmlformats.org/officeDocument/2006/relationships/audio" Target="../media/audio2.wav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81.png"/><Relationship Id="rId1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86.png"/><Relationship Id="rId12" Type="http://schemas.openxmlformats.org/officeDocument/2006/relationships/image" Target="../media/image8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audio" Target="../media/audio2.wav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26.xml"/><Relationship Id="rId9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00391"/>
            <a:ext cx="12192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</a:p>
          <a:p>
            <a:pPr algn="ctr"/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LỚP 3</a:t>
            </a:r>
          </a:p>
          <a:p>
            <a:pPr algn="ctr"/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</a:t>
            </a:r>
          </a:p>
          <a:p>
            <a:pPr algn="ctr"/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6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9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=""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=""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=""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=""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=""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=""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=""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=""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=""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=""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=""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=""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=""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=""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=""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=""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=""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=""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=""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=""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00BD79-9633-45BA-87A6-5668B8BD5CFA}"/>
              </a:ext>
            </a:extLst>
          </p:cNvPr>
          <p:cNvSpPr txBox="1"/>
          <p:nvPr/>
        </p:nvSpPr>
        <p:spPr>
          <a:xfrm>
            <a:off x="1914086" y="336376"/>
            <a:ext cx="5597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371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00" y="2416788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77B5FF3-CCE4-4354-8545-A7861845BA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81" y="-75343"/>
            <a:ext cx="1434319" cy="14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=""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=""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=""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=""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=""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=""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=""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=""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0" y="376435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=""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1899920" y="0"/>
            <a:ext cx="1029208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=""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=""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=""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=""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=""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=""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=""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9" action="ppaction://hlinksldjump"/>
            <a:extLst>
              <a:ext uri="{FF2B5EF4-FFF2-40B4-BE49-F238E27FC236}">
                <a16:creationId xmlns=""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=""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=""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=""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=""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=""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=""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=""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=""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=""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=""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=""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=""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=""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=""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=""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=""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=""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=""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=""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=""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=""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=""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=""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=""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=""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=""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=""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=""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=""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=""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=""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=""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=""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=""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=""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=""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=""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=""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=""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=""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=""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=""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=""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=""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=""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=""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=""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=""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=""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=""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=""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=""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=""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=""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=""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=""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=""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=""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=""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=""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=""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=""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=""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=""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=""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=""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=""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=""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=""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=""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=""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=""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=""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=""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=""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9" action="ppaction://hlinksldjump"/>
            <a:extLst>
              <a:ext uri="{FF2B5EF4-FFF2-40B4-BE49-F238E27FC236}">
                <a16:creationId xmlns=""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7979" y="1164242"/>
            <a:ext cx="2054530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14C154-8847-462D-8D9A-559911EE6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1637" y="2124945"/>
            <a:ext cx="5486876" cy="1072989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="" xmlns:a16="http://schemas.microsoft.com/office/drawing/2014/main" id="{82C63172-2FBD-4804-A70F-E0242D04F6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5" y="3339580"/>
            <a:ext cx="2031620" cy="2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=""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=""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6767991" cy="26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=""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=""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=""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=""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592</Words>
  <Application>Microsoft Office PowerPoint</Application>
  <PresentationFormat>Widescreen</PresentationFormat>
  <Paragraphs>82</Paragraphs>
  <Slides>34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Microsoft YaHei</vt:lpstr>
      <vt:lpstr>黑体</vt:lpstr>
      <vt:lpstr>Arial</vt:lpstr>
      <vt:lpstr>Calibri</vt:lpstr>
      <vt:lpstr>Fredoka One</vt:lpstr>
      <vt:lpstr>Georgia</vt:lpstr>
      <vt:lpstr>Times New Roman</vt:lpstr>
      <vt:lpstr>UTM Avo</vt:lpstr>
      <vt:lpstr>字魂59号-创粗黑</vt:lpstr>
      <vt:lpstr>思源黑体 CN Medium</vt:lpstr>
      <vt:lpstr>等线</vt:lpstr>
      <vt:lpstr>等线 Light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52</cp:revision>
  <dcterms:created xsi:type="dcterms:W3CDTF">2022-07-14T22:03:21Z</dcterms:created>
  <dcterms:modified xsi:type="dcterms:W3CDTF">2022-09-27T05:19:08Z</dcterms:modified>
</cp:coreProperties>
</file>