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70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A6C00-6CB4-4AA1-A30D-43A681BCAEE3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114CE-A013-4B71-B8B8-670F07DEC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56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3559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469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069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A30B7-DBFB-45D1-8875-2CA483D77D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48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171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114CE-A013-4B71-B8B8-670F07DEC8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89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8676-0980-4614-B3DA-84513DD40BBF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CF94-6430-4772-9293-6DC7E79C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4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8676-0980-4614-B3DA-84513DD40BBF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CF94-6430-4772-9293-6DC7E79C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30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8676-0980-4614-B3DA-84513DD40BBF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CF94-6430-4772-9293-6DC7E79C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82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1902" y="5191634"/>
            <a:ext cx="9199029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1799" y="5567709"/>
            <a:ext cx="919925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720000" y="1591617"/>
            <a:ext cx="45204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720000" y="4008733"/>
            <a:ext cx="45204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972947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8676-0980-4614-B3DA-84513DD40BBF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CF94-6430-4772-9293-6DC7E79C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6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8676-0980-4614-B3DA-84513DD40BBF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CF94-6430-4772-9293-6DC7E79C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8676-0980-4614-B3DA-84513DD40BBF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CF94-6430-4772-9293-6DC7E79C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46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8676-0980-4614-B3DA-84513DD40BBF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CF94-6430-4772-9293-6DC7E79C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3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8676-0980-4614-B3DA-84513DD40BBF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CF94-6430-4772-9293-6DC7E79C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1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8676-0980-4614-B3DA-84513DD40BBF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CF94-6430-4772-9293-6DC7E79C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35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8676-0980-4614-B3DA-84513DD40BBF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CF94-6430-4772-9293-6DC7E79C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21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8676-0980-4614-B3DA-84513DD40BBF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CF94-6430-4772-9293-6DC7E79C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3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68676-0980-4614-B3DA-84513DD40BBF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5CF94-6430-4772-9293-6DC7E79C9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4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1.jpeg"/><Relationship Id="rId7" Type="http://schemas.microsoft.com/office/2007/relationships/hdphoto" Target="../media/hdphoto7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audio" Target="../media/audio1.wav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jpe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0.pn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image" Target="../media/image19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" y="0"/>
            <a:ext cx="9144476" cy="694563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750123" y="147794"/>
            <a:ext cx="6344535" cy="4862829"/>
            <a:chOff x="1227083" y="675833"/>
            <a:chExt cx="10162697" cy="5898322"/>
          </a:xfrm>
        </p:grpSpPr>
        <p:sp>
          <p:nvSpPr>
            <p:cNvPr id="34" name="矩形 33"/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7" name="图片 6" descr="54re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120" y="3976323"/>
            <a:ext cx="2075021" cy="20745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932" y="636"/>
            <a:ext cx="1191075" cy="17106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72" y="188818"/>
            <a:ext cx="1295565" cy="109767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D6B0A2E4-0A3B-42E3-A3FB-8F1689E6A194}"/>
              </a:ext>
            </a:extLst>
          </p:cNvPr>
          <p:cNvGrpSpPr/>
          <p:nvPr/>
        </p:nvGrpSpPr>
        <p:grpSpPr>
          <a:xfrm>
            <a:off x="2073487" y="920553"/>
            <a:ext cx="5175792" cy="693736"/>
            <a:chOff x="1767238" y="1351594"/>
            <a:chExt cx="4886466" cy="861773"/>
          </a:xfrm>
          <a:solidFill>
            <a:srgbClr val="FE8E93"/>
          </a:solidFill>
        </p:grpSpPr>
        <p:sp>
          <p:nvSpPr>
            <p:cNvPr id="27" name="矩形: 圆角 10">
              <a:extLst>
                <a:ext uri="{FF2B5EF4-FFF2-40B4-BE49-F238E27FC236}">
                  <a16:creationId xmlns:a16="http://schemas.microsoft.com/office/drawing/2014/main" xmlns="" id="{83A02EE0-9DF5-4BB0-851C-60CF7F6BB9A9}"/>
                </a:ext>
              </a:extLst>
            </p:cNvPr>
            <p:cNvSpPr/>
            <p:nvPr/>
          </p:nvSpPr>
          <p:spPr>
            <a:xfrm rot="5400000">
              <a:off x="3746102" y="-627270"/>
              <a:ext cx="861773" cy="481950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25400" algn="ctr" rotWithShape="0">
                <a:prstClr val="black">
                  <a:alpha val="6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203B9E16-94AC-4F39-A708-20209FF63BBC}"/>
                </a:ext>
              </a:extLst>
            </p:cNvPr>
            <p:cNvSpPr txBox="1"/>
            <p:nvPr/>
          </p:nvSpPr>
          <p:spPr>
            <a:xfrm>
              <a:off x="2111757" y="1397041"/>
              <a:ext cx="4541947" cy="72641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White Xmas PERSONAL USE" pitchFamily="50" charset="0"/>
                  <a:cs typeface="Times New Roman" pitchFamily="18" charset="0"/>
                </a:rPr>
                <a:t>Hoạt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White Xmas PERSONAL USE" pitchFamily="50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White Xmas PERSONAL USE" pitchFamily="50" charset="0"/>
                  <a:cs typeface="Times New Roman" pitchFamily="18" charset="0"/>
                </a:rPr>
                <a:t>động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White Xmas PERSONAL USE" pitchFamily="50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White Xmas PERSONAL USE" pitchFamily="50" charset="0"/>
                  <a:cs typeface="Times New Roman" pitchFamily="18" charset="0"/>
                </a:rPr>
                <a:t>trải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White Xmas PERSONAL USE" pitchFamily="50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White Xmas PERSONAL USE" pitchFamily="50" charset="0"/>
                  <a:cs typeface="Times New Roman" pitchFamily="18" charset="0"/>
                </a:rPr>
                <a:t>nghi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White Xmas PERSONAL USE" pitchFamily="50" charset="0"/>
                </a:rPr>
                <a:t>ệm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White Xmas PERSONAL USE" pitchFamily="50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C1646E8-72C6-4B15-B7C9-E85AFDEE100D}"/>
              </a:ext>
            </a:extLst>
          </p:cNvPr>
          <p:cNvSpPr txBox="1"/>
          <p:nvPr/>
        </p:nvSpPr>
        <p:spPr>
          <a:xfrm>
            <a:off x="3038838" y="1803339"/>
            <a:ext cx="3642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D4C8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Tuần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D4C8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D4C8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 descr="Premium Vector | Kids in different job set">
            <a:extLst>
              <a:ext uri="{FF2B5EF4-FFF2-40B4-BE49-F238E27FC236}">
                <a16:creationId xmlns:a16="http://schemas.microsoft.com/office/drawing/2014/main" xmlns="" id="{1BDCE074-8618-40DC-82B1-0E6E05BA6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1" r="46705" b="66285"/>
          <a:stretch/>
        </p:blipFill>
        <p:spPr bwMode="auto">
          <a:xfrm>
            <a:off x="2118426" y="5032135"/>
            <a:ext cx="648626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Premium Vector | Kids in different job set">
            <a:extLst>
              <a:ext uri="{FF2B5EF4-FFF2-40B4-BE49-F238E27FC236}">
                <a16:creationId xmlns:a16="http://schemas.microsoft.com/office/drawing/2014/main" xmlns="" id="{E13A9762-5217-41C4-9F1B-F7223E693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3" t="1889" r="30673" b="64396"/>
          <a:stretch/>
        </p:blipFill>
        <p:spPr bwMode="auto">
          <a:xfrm>
            <a:off x="3038838" y="5176945"/>
            <a:ext cx="648626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Premium Vector | Kids in different job set">
            <a:extLst>
              <a:ext uri="{FF2B5EF4-FFF2-40B4-BE49-F238E27FC236}">
                <a16:creationId xmlns:a16="http://schemas.microsoft.com/office/drawing/2014/main" xmlns="" id="{1ED51C60-7081-4E88-A9A1-D65787486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43" r="2759" b="66285"/>
          <a:stretch/>
        </p:blipFill>
        <p:spPr bwMode="auto">
          <a:xfrm>
            <a:off x="3930855" y="5076279"/>
            <a:ext cx="1055303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Premium Vector | Kids in different job set">
            <a:extLst>
              <a:ext uri="{FF2B5EF4-FFF2-40B4-BE49-F238E27FC236}">
                <a16:creationId xmlns:a16="http://schemas.microsoft.com/office/drawing/2014/main" xmlns="" id="{AFAF2AC6-8E31-4A82-8345-A39C90609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" t="1619" r="78071" b="64666"/>
          <a:stretch/>
        </p:blipFill>
        <p:spPr bwMode="auto">
          <a:xfrm>
            <a:off x="1102543" y="5127084"/>
            <a:ext cx="981116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图片 4">
            <a:extLst>
              <a:ext uri="{FF2B5EF4-FFF2-40B4-BE49-F238E27FC236}">
                <a16:creationId xmlns:a16="http://schemas.microsoft.com/office/drawing/2014/main" xmlns="" id="{0FB5DDAC-AB7F-4E86-9AAF-3E96504D259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0" r="12903"/>
          <a:stretch/>
        </p:blipFill>
        <p:spPr>
          <a:xfrm rot="258366">
            <a:off x="103572" y="49777"/>
            <a:ext cx="1048688" cy="192419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958638F7-DA0F-4FED-9B3E-704C67032CC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8C99A9"/>
              </a:clrFrom>
              <a:clrTo>
                <a:srgbClr val="8C99A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477" b="69388" l="2716" r="96166">
                        <a14:foregroundMark x1="65495" y1="40074" x2="65495" y2="41929"/>
                        <a14:foregroundMark x1="69010" y1="55288" x2="68211" y2="61224"/>
                        <a14:foregroundMark x1="64537" y1="66234" x2="66613" y2="66234"/>
                        <a14:foregroundMark x1="10543" y1="42486" x2="10703" y2="58813"/>
                        <a14:foregroundMark x1="14058" y1="57143" x2="15655" y2="56215"/>
                        <a14:foregroundMark x1="16294" y1="54731" x2="16454" y2="50835"/>
                        <a14:foregroundMark x1="16613" y1="49722" x2="16613" y2="48794"/>
                        <a14:foregroundMark x1="17252" y1="49536" x2="17732" y2="48794"/>
                        <a14:foregroundMark x1="7827" y1="58442" x2="7987" y2="56215"/>
                        <a14:foregroundMark x1="9425" y1="65677" x2="10863" y2="65677"/>
                        <a14:foregroundMark x1="13898" y1="61596" x2="15335" y2="60482"/>
                        <a14:foregroundMark x1="80192" y1="57699" x2="82748" y2="53247"/>
                        <a14:foregroundMark x1="89297" y1="49351" x2="92492" y2="49907"/>
                        <a14:foregroundMark x1="10064" y1="51020" x2="12141" y2="52134"/>
                        <a14:foregroundMark x1="11821" y1="51577" x2="13738" y2="50464"/>
                        <a14:foregroundMark x1="7348" y1="46939" x2="7348" y2="48794"/>
                        <a14:foregroundMark x1="15495" y1="46753" x2="15655" y2="48794"/>
                        <a14:foregroundMark x1="71406" y1="56401" x2="72684" y2="61781"/>
                        <a14:backgroundMark x1="14377" y1="52319" x2="15176" y2="51577"/>
                        <a14:backgroundMark x1="14217" y1="55659" x2="14377" y2="56401"/>
                        <a14:backgroundMark x1="88339" y1="52319" x2="88179" y2="51206"/>
                      </a14:backgroundRemoval>
                    </a14:imgEffect>
                  </a14:imgLayer>
                </a14:imgProps>
              </a:ext>
            </a:extLst>
          </a:blip>
          <a:srcRect l="57223" t="35899" r="23547" b="31368"/>
          <a:stretch/>
        </p:blipFill>
        <p:spPr>
          <a:xfrm>
            <a:off x="5229549" y="5206755"/>
            <a:ext cx="863896" cy="1688224"/>
          </a:xfrm>
          <a:prstGeom prst="rect">
            <a:avLst/>
          </a:prstGeom>
        </p:spPr>
      </p:pic>
      <p:pic>
        <p:nvPicPr>
          <p:cNvPr id="40" name="Picture 2" descr="Premium Vector | Kids in different job set">
            <a:extLst>
              <a:ext uri="{FF2B5EF4-FFF2-40B4-BE49-F238E27FC236}">
                <a16:creationId xmlns:a16="http://schemas.microsoft.com/office/drawing/2014/main" xmlns="" id="{FEE0F3AA-ADC4-41FA-AF47-5E5EC957C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8" r="58553" b="66285"/>
          <a:stretch/>
        </p:blipFill>
        <p:spPr bwMode="auto">
          <a:xfrm>
            <a:off x="6314193" y="5074027"/>
            <a:ext cx="981116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图片 6" descr="54ref">
            <a:extLst>
              <a:ext uri="{FF2B5EF4-FFF2-40B4-BE49-F238E27FC236}">
                <a16:creationId xmlns:a16="http://schemas.microsoft.com/office/drawing/2014/main" xmlns="" id="{C9AC1487-344B-4E7C-8975-DEBC70F3A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265875">
            <a:off x="196648" y="3663368"/>
            <a:ext cx="2075021" cy="20745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36EB123-F023-4F50-9E21-BB7297871D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73487" y="2769683"/>
            <a:ext cx="5665199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02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" y="-635"/>
            <a:ext cx="9144476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" y="2930982"/>
            <a:ext cx="9144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14325" y="167321"/>
            <a:ext cx="8722519" cy="6523359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06317" y="3183211"/>
            <a:ext cx="1469120" cy="3914339"/>
          </a:xfrm>
          <a:prstGeom prst="rect">
            <a:avLst/>
          </a:prstGeom>
        </p:spPr>
      </p:pic>
      <p:sp>
        <p:nvSpPr>
          <p:cNvPr id="28" name="Rounded Rectangle 24">
            <a:extLst>
              <a:ext uri="{FF2B5EF4-FFF2-40B4-BE49-F238E27FC236}">
                <a16:creationId xmlns:a16="http://schemas.microsoft.com/office/drawing/2014/main" xmlns="" id="{64414709-7985-404A-AF32-FC658028DE36}"/>
              </a:ext>
            </a:extLst>
          </p:cNvPr>
          <p:cNvSpPr/>
          <p:nvPr/>
        </p:nvSpPr>
        <p:spPr>
          <a:xfrm>
            <a:off x="503500" y="407650"/>
            <a:ext cx="8306729" cy="1698943"/>
          </a:xfrm>
          <a:prstGeom prst="roundRect">
            <a:avLst/>
          </a:prstGeom>
          <a:solidFill>
            <a:srgbClr val="FBB03B">
              <a:lumMod val="20000"/>
              <a:lumOff val="8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4AECC1E2-2907-4277-9392-3FACDA0EC0BE}"/>
              </a:ext>
            </a:extLst>
          </p:cNvPr>
          <p:cNvSpPr/>
          <p:nvPr/>
        </p:nvSpPr>
        <p:spPr>
          <a:xfrm>
            <a:off x="423545" y="797713"/>
            <a:ext cx="8525233" cy="111671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 người đều thích làm một việc hoặc một số việc nào đó. Điều ấy tạo nên sở </a:t>
            </a:r>
            <a:r>
              <a:rPr lang="vi-VN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 </a:t>
            </a:r>
            <a:r>
              <a:rPr lang="vi-VN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 biệt của mỗi con người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Mẫu viết về sở thích của mình bằng tiếng Anh cho trẻ em">
            <a:extLst>
              <a:ext uri="{FF2B5EF4-FFF2-40B4-BE49-F238E27FC236}">
                <a16:creationId xmlns:a16="http://schemas.microsoft.com/office/drawing/2014/main" xmlns="" id="{A69AA03A-6B41-4D54-84E9-C484CDD1F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100" y="2346922"/>
            <a:ext cx="3779044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2779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" y="-635"/>
            <a:ext cx="9144476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9144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029153" y="890316"/>
            <a:ext cx="7091587" cy="5163728"/>
            <a:chOff x="1227083" y="675833"/>
            <a:chExt cx="10162697" cy="5898322"/>
          </a:xfrm>
        </p:grpSpPr>
        <p:sp>
          <p:nvSpPr>
            <p:cNvPr id="8" name="矩形 7"/>
            <p:cNvSpPr/>
            <p:nvPr/>
          </p:nvSpPr>
          <p:spPr>
            <a:xfrm rot="344791">
              <a:off x="1331380" y="8282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792839 w 10058400"/>
                <a:gd name="connsiteY1" fmla="*/ 0 h 5745922"/>
                <a:gd name="connsiteX2" fmla="*/ 1283925 w 10058400"/>
                <a:gd name="connsiteY2" fmla="*/ 0 h 5745922"/>
                <a:gd name="connsiteX3" fmla="*/ 2076764 w 10058400"/>
                <a:gd name="connsiteY3" fmla="*/ 0 h 5745922"/>
                <a:gd name="connsiteX4" fmla="*/ 2668434 w 10058400"/>
                <a:gd name="connsiteY4" fmla="*/ 0 h 5745922"/>
                <a:gd name="connsiteX5" fmla="*/ 3461273 w 10058400"/>
                <a:gd name="connsiteY5" fmla="*/ 0 h 5745922"/>
                <a:gd name="connsiteX6" fmla="*/ 3952360 w 10058400"/>
                <a:gd name="connsiteY6" fmla="*/ 0 h 5745922"/>
                <a:gd name="connsiteX7" fmla="*/ 4544030 w 10058400"/>
                <a:gd name="connsiteY7" fmla="*/ 0 h 5745922"/>
                <a:gd name="connsiteX8" fmla="*/ 4833949 w 10058400"/>
                <a:gd name="connsiteY8" fmla="*/ 0 h 5745922"/>
                <a:gd name="connsiteX9" fmla="*/ 5626787 w 10058400"/>
                <a:gd name="connsiteY9" fmla="*/ 0 h 5745922"/>
                <a:gd name="connsiteX10" fmla="*/ 6017290 w 10058400"/>
                <a:gd name="connsiteY10" fmla="*/ 0 h 5745922"/>
                <a:gd name="connsiteX11" fmla="*/ 6407792 w 10058400"/>
                <a:gd name="connsiteY11" fmla="*/ 0 h 5745922"/>
                <a:gd name="connsiteX12" fmla="*/ 6697711 w 10058400"/>
                <a:gd name="connsiteY12" fmla="*/ 0 h 5745922"/>
                <a:gd name="connsiteX13" fmla="*/ 7490550 w 10058400"/>
                <a:gd name="connsiteY13" fmla="*/ 0 h 5745922"/>
                <a:gd name="connsiteX14" fmla="*/ 8182804 w 10058400"/>
                <a:gd name="connsiteY14" fmla="*/ 0 h 5745922"/>
                <a:gd name="connsiteX15" fmla="*/ 8774475 w 10058400"/>
                <a:gd name="connsiteY15" fmla="*/ 0 h 5745922"/>
                <a:gd name="connsiteX16" fmla="*/ 9466729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632051 h 5745922"/>
                <a:gd name="connsiteX19" fmla="*/ 10058400 w 10058400"/>
                <a:gd name="connsiteY19" fmla="*/ 1264103 h 5745922"/>
                <a:gd name="connsiteX20" fmla="*/ 10058400 w 10058400"/>
                <a:gd name="connsiteY20" fmla="*/ 1838695 h 5745922"/>
                <a:gd name="connsiteX21" fmla="*/ 10058400 w 10058400"/>
                <a:gd name="connsiteY21" fmla="*/ 2528206 h 5745922"/>
                <a:gd name="connsiteX22" fmla="*/ 10058400 w 10058400"/>
                <a:gd name="connsiteY22" fmla="*/ 3045339 h 5745922"/>
                <a:gd name="connsiteX23" fmla="*/ 10058400 w 10058400"/>
                <a:gd name="connsiteY23" fmla="*/ 3447553 h 5745922"/>
                <a:gd name="connsiteX24" fmla="*/ 10058400 w 10058400"/>
                <a:gd name="connsiteY24" fmla="*/ 4022145 h 5745922"/>
                <a:gd name="connsiteX25" fmla="*/ 10058400 w 10058400"/>
                <a:gd name="connsiteY25" fmla="*/ 4539278 h 5745922"/>
                <a:gd name="connsiteX26" fmla="*/ 10058400 w 10058400"/>
                <a:gd name="connsiteY26" fmla="*/ 4998952 h 5745922"/>
                <a:gd name="connsiteX27" fmla="*/ 10058400 w 10058400"/>
                <a:gd name="connsiteY27" fmla="*/ 5745922 h 5745922"/>
                <a:gd name="connsiteX28" fmla="*/ 9667897 w 10058400"/>
                <a:gd name="connsiteY28" fmla="*/ 5745922 h 5745922"/>
                <a:gd name="connsiteX29" fmla="*/ 9176811 w 10058400"/>
                <a:gd name="connsiteY29" fmla="*/ 5745922 h 5745922"/>
                <a:gd name="connsiteX30" fmla="*/ 8585140 w 10058400"/>
                <a:gd name="connsiteY30" fmla="*/ 5745922 h 5745922"/>
                <a:gd name="connsiteX31" fmla="*/ 7993470 w 10058400"/>
                <a:gd name="connsiteY31" fmla="*/ 5745922 h 5745922"/>
                <a:gd name="connsiteX32" fmla="*/ 7200631 w 10058400"/>
                <a:gd name="connsiteY32" fmla="*/ 5745922 h 5745922"/>
                <a:gd name="connsiteX33" fmla="*/ 6910712 w 10058400"/>
                <a:gd name="connsiteY33" fmla="*/ 5745922 h 5745922"/>
                <a:gd name="connsiteX34" fmla="*/ 6218458 w 10058400"/>
                <a:gd name="connsiteY34" fmla="*/ 5745922 h 5745922"/>
                <a:gd name="connsiteX35" fmla="*/ 5928539 w 10058400"/>
                <a:gd name="connsiteY35" fmla="*/ 5745922 h 5745922"/>
                <a:gd name="connsiteX36" fmla="*/ 5236285 w 10058400"/>
                <a:gd name="connsiteY36" fmla="*/ 5745922 h 5745922"/>
                <a:gd name="connsiteX37" fmla="*/ 4443446 w 10058400"/>
                <a:gd name="connsiteY37" fmla="*/ 5745922 h 5745922"/>
                <a:gd name="connsiteX38" fmla="*/ 3650608 w 10058400"/>
                <a:gd name="connsiteY38" fmla="*/ 5745922 h 5745922"/>
                <a:gd name="connsiteX39" fmla="*/ 3360689 w 10058400"/>
                <a:gd name="connsiteY39" fmla="*/ 5745922 h 5745922"/>
                <a:gd name="connsiteX40" fmla="*/ 2567850 w 10058400"/>
                <a:gd name="connsiteY40" fmla="*/ 5745922 h 5745922"/>
                <a:gd name="connsiteX41" fmla="*/ 1775012 w 10058400"/>
                <a:gd name="connsiteY41" fmla="*/ 5745922 h 5745922"/>
                <a:gd name="connsiteX42" fmla="*/ 1283925 w 10058400"/>
                <a:gd name="connsiteY42" fmla="*/ 5745922 h 5745922"/>
                <a:gd name="connsiteX43" fmla="*/ 692255 w 10058400"/>
                <a:gd name="connsiteY43" fmla="*/ 5745922 h 5745922"/>
                <a:gd name="connsiteX44" fmla="*/ 0 w 10058400"/>
                <a:gd name="connsiteY44" fmla="*/ 5745922 h 5745922"/>
                <a:gd name="connsiteX45" fmla="*/ 0 w 10058400"/>
                <a:gd name="connsiteY45" fmla="*/ 5228789 h 5745922"/>
                <a:gd name="connsiteX46" fmla="*/ 0 w 10058400"/>
                <a:gd name="connsiteY46" fmla="*/ 4596738 h 5745922"/>
                <a:gd name="connsiteX47" fmla="*/ 0 w 10058400"/>
                <a:gd name="connsiteY47" fmla="*/ 4194523 h 5745922"/>
                <a:gd name="connsiteX48" fmla="*/ 0 w 10058400"/>
                <a:gd name="connsiteY48" fmla="*/ 3505012 h 5745922"/>
                <a:gd name="connsiteX49" fmla="*/ 0 w 10058400"/>
                <a:gd name="connsiteY49" fmla="*/ 3045339 h 5745922"/>
                <a:gd name="connsiteX50" fmla="*/ 0 w 10058400"/>
                <a:gd name="connsiteY50" fmla="*/ 2643124 h 5745922"/>
                <a:gd name="connsiteX51" fmla="*/ 0 w 10058400"/>
                <a:gd name="connsiteY51" fmla="*/ 2240910 h 5745922"/>
                <a:gd name="connsiteX52" fmla="*/ 0 w 10058400"/>
                <a:gd name="connsiteY52" fmla="*/ 1838695 h 5745922"/>
                <a:gd name="connsiteX53" fmla="*/ 0 w 10058400"/>
                <a:gd name="connsiteY53" fmla="*/ 1379021 h 5745922"/>
                <a:gd name="connsiteX54" fmla="*/ 0 w 10058400"/>
                <a:gd name="connsiteY54" fmla="*/ 976807 h 5745922"/>
                <a:gd name="connsiteX55" fmla="*/ 0 w 10058400"/>
                <a:gd name="connsiteY55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19675" y="-54263"/>
                    <a:pt x="402463" y="35691"/>
                    <a:pt x="792839" y="0"/>
                  </a:cubicBezTo>
                  <a:cubicBezTo>
                    <a:pt x="1183215" y="-35691"/>
                    <a:pt x="1051998" y="15532"/>
                    <a:pt x="1283925" y="0"/>
                  </a:cubicBezTo>
                  <a:cubicBezTo>
                    <a:pt x="1515852" y="-15532"/>
                    <a:pt x="1887610" y="32813"/>
                    <a:pt x="2076764" y="0"/>
                  </a:cubicBezTo>
                  <a:cubicBezTo>
                    <a:pt x="2265918" y="-32813"/>
                    <a:pt x="2527815" y="42118"/>
                    <a:pt x="2668434" y="0"/>
                  </a:cubicBezTo>
                  <a:cubicBezTo>
                    <a:pt x="2809053" y="-42118"/>
                    <a:pt x="3117031" y="32258"/>
                    <a:pt x="3461273" y="0"/>
                  </a:cubicBezTo>
                  <a:cubicBezTo>
                    <a:pt x="3805515" y="-32258"/>
                    <a:pt x="3799531" y="23603"/>
                    <a:pt x="3952360" y="0"/>
                  </a:cubicBezTo>
                  <a:cubicBezTo>
                    <a:pt x="4105189" y="-23603"/>
                    <a:pt x="4363583" y="11578"/>
                    <a:pt x="4544030" y="0"/>
                  </a:cubicBezTo>
                  <a:cubicBezTo>
                    <a:pt x="4724477" y="-11578"/>
                    <a:pt x="4698550" y="29103"/>
                    <a:pt x="4833949" y="0"/>
                  </a:cubicBezTo>
                  <a:cubicBezTo>
                    <a:pt x="4969348" y="-29103"/>
                    <a:pt x="5342819" y="12512"/>
                    <a:pt x="5626787" y="0"/>
                  </a:cubicBezTo>
                  <a:cubicBezTo>
                    <a:pt x="5910755" y="-12512"/>
                    <a:pt x="5907778" y="43614"/>
                    <a:pt x="6017290" y="0"/>
                  </a:cubicBezTo>
                  <a:cubicBezTo>
                    <a:pt x="6126802" y="-43614"/>
                    <a:pt x="6307146" y="26444"/>
                    <a:pt x="6407792" y="0"/>
                  </a:cubicBezTo>
                  <a:cubicBezTo>
                    <a:pt x="6508438" y="-26444"/>
                    <a:pt x="6568755" y="19620"/>
                    <a:pt x="6697711" y="0"/>
                  </a:cubicBezTo>
                  <a:cubicBezTo>
                    <a:pt x="6826667" y="-19620"/>
                    <a:pt x="7296881" y="3718"/>
                    <a:pt x="7490550" y="0"/>
                  </a:cubicBezTo>
                  <a:cubicBezTo>
                    <a:pt x="7684219" y="-3718"/>
                    <a:pt x="7925231" y="102"/>
                    <a:pt x="8182804" y="0"/>
                  </a:cubicBezTo>
                  <a:cubicBezTo>
                    <a:pt x="8440377" y="-102"/>
                    <a:pt x="8528440" y="37959"/>
                    <a:pt x="8774475" y="0"/>
                  </a:cubicBezTo>
                  <a:cubicBezTo>
                    <a:pt x="9020510" y="-37959"/>
                    <a:pt x="9252906" y="71678"/>
                    <a:pt x="9466729" y="0"/>
                  </a:cubicBezTo>
                  <a:cubicBezTo>
                    <a:pt x="9680552" y="-71678"/>
                    <a:pt x="9877658" y="47789"/>
                    <a:pt x="10058400" y="0"/>
                  </a:cubicBezTo>
                  <a:cubicBezTo>
                    <a:pt x="10074247" y="189068"/>
                    <a:pt x="10042853" y="386086"/>
                    <a:pt x="10058400" y="632051"/>
                  </a:cubicBezTo>
                  <a:cubicBezTo>
                    <a:pt x="10073947" y="878016"/>
                    <a:pt x="9989158" y="1018883"/>
                    <a:pt x="10058400" y="1264103"/>
                  </a:cubicBezTo>
                  <a:cubicBezTo>
                    <a:pt x="10127642" y="1509323"/>
                    <a:pt x="10021555" y="1678686"/>
                    <a:pt x="10058400" y="1838695"/>
                  </a:cubicBezTo>
                  <a:cubicBezTo>
                    <a:pt x="10095245" y="1998704"/>
                    <a:pt x="9985636" y="2254252"/>
                    <a:pt x="10058400" y="2528206"/>
                  </a:cubicBezTo>
                  <a:cubicBezTo>
                    <a:pt x="10131164" y="2802160"/>
                    <a:pt x="10014327" y="2894212"/>
                    <a:pt x="10058400" y="3045339"/>
                  </a:cubicBezTo>
                  <a:cubicBezTo>
                    <a:pt x="10102473" y="3196466"/>
                    <a:pt x="10021063" y="3297572"/>
                    <a:pt x="10058400" y="3447553"/>
                  </a:cubicBezTo>
                  <a:cubicBezTo>
                    <a:pt x="10095737" y="3597534"/>
                    <a:pt x="10013578" y="3879685"/>
                    <a:pt x="10058400" y="4022145"/>
                  </a:cubicBezTo>
                  <a:cubicBezTo>
                    <a:pt x="10103222" y="4164605"/>
                    <a:pt x="10023869" y="4283666"/>
                    <a:pt x="10058400" y="4539278"/>
                  </a:cubicBezTo>
                  <a:cubicBezTo>
                    <a:pt x="10092931" y="4794890"/>
                    <a:pt x="10046261" y="4795677"/>
                    <a:pt x="10058400" y="4998952"/>
                  </a:cubicBezTo>
                  <a:cubicBezTo>
                    <a:pt x="10070539" y="5202227"/>
                    <a:pt x="10022231" y="5390461"/>
                    <a:pt x="10058400" y="5745922"/>
                  </a:cubicBezTo>
                  <a:cubicBezTo>
                    <a:pt x="9978222" y="5782287"/>
                    <a:pt x="9830303" y="5725416"/>
                    <a:pt x="9667897" y="5745922"/>
                  </a:cubicBezTo>
                  <a:cubicBezTo>
                    <a:pt x="9505491" y="5766428"/>
                    <a:pt x="9312988" y="5707024"/>
                    <a:pt x="9176811" y="5745922"/>
                  </a:cubicBezTo>
                  <a:cubicBezTo>
                    <a:pt x="9040634" y="5784820"/>
                    <a:pt x="8758149" y="5675308"/>
                    <a:pt x="8585140" y="5745922"/>
                  </a:cubicBezTo>
                  <a:cubicBezTo>
                    <a:pt x="8412131" y="5816536"/>
                    <a:pt x="8246440" y="5720273"/>
                    <a:pt x="7993470" y="5745922"/>
                  </a:cubicBezTo>
                  <a:cubicBezTo>
                    <a:pt x="7740500" y="5771571"/>
                    <a:pt x="7491602" y="5663887"/>
                    <a:pt x="7200631" y="5745922"/>
                  </a:cubicBezTo>
                  <a:cubicBezTo>
                    <a:pt x="6909660" y="5827957"/>
                    <a:pt x="6997198" y="5731183"/>
                    <a:pt x="6910712" y="5745922"/>
                  </a:cubicBezTo>
                  <a:cubicBezTo>
                    <a:pt x="6824226" y="5760661"/>
                    <a:pt x="6442779" y="5666263"/>
                    <a:pt x="6218458" y="5745922"/>
                  </a:cubicBezTo>
                  <a:cubicBezTo>
                    <a:pt x="5994137" y="5825581"/>
                    <a:pt x="6056192" y="5726262"/>
                    <a:pt x="5928539" y="5745922"/>
                  </a:cubicBezTo>
                  <a:cubicBezTo>
                    <a:pt x="5800886" y="5765582"/>
                    <a:pt x="5471022" y="5685220"/>
                    <a:pt x="5236285" y="5745922"/>
                  </a:cubicBezTo>
                  <a:cubicBezTo>
                    <a:pt x="5001548" y="5806624"/>
                    <a:pt x="4664106" y="5668447"/>
                    <a:pt x="4443446" y="5745922"/>
                  </a:cubicBezTo>
                  <a:cubicBezTo>
                    <a:pt x="4222786" y="5823397"/>
                    <a:pt x="3851797" y="5738507"/>
                    <a:pt x="3650608" y="5745922"/>
                  </a:cubicBezTo>
                  <a:cubicBezTo>
                    <a:pt x="3449419" y="5753337"/>
                    <a:pt x="3450049" y="5742169"/>
                    <a:pt x="3360689" y="5745922"/>
                  </a:cubicBezTo>
                  <a:cubicBezTo>
                    <a:pt x="3271329" y="5749675"/>
                    <a:pt x="2874837" y="5671271"/>
                    <a:pt x="2567850" y="5745922"/>
                  </a:cubicBezTo>
                  <a:cubicBezTo>
                    <a:pt x="2260863" y="5820573"/>
                    <a:pt x="2057316" y="5740332"/>
                    <a:pt x="1775012" y="5745922"/>
                  </a:cubicBezTo>
                  <a:cubicBezTo>
                    <a:pt x="1492708" y="5751512"/>
                    <a:pt x="1509288" y="5726395"/>
                    <a:pt x="1283925" y="5745922"/>
                  </a:cubicBezTo>
                  <a:cubicBezTo>
                    <a:pt x="1058562" y="5765449"/>
                    <a:pt x="846124" y="5687777"/>
                    <a:pt x="692255" y="5745922"/>
                  </a:cubicBezTo>
                  <a:cubicBezTo>
                    <a:pt x="538386" y="5804067"/>
                    <a:pt x="318335" y="5723308"/>
                    <a:pt x="0" y="5745922"/>
                  </a:cubicBezTo>
                  <a:cubicBezTo>
                    <a:pt x="-45748" y="5573595"/>
                    <a:pt x="34750" y="5434569"/>
                    <a:pt x="0" y="5228789"/>
                  </a:cubicBezTo>
                  <a:cubicBezTo>
                    <a:pt x="-34750" y="5023009"/>
                    <a:pt x="74993" y="4857293"/>
                    <a:pt x="0" y="4596738"/>
                  </a:cubicBezTo>
                  <a:cubicBezTo>
                    <a:pt x="-74993" y="4336183"/>
                    <a:pt x="951" y="4290556"/>
                    <a:pt x="0" y="4194523"/>
                  </a:cubicBezTo>
                  <a:cubicBezTo>
                    <a:pt x="-951" y="4098490"/>
                    <a:pt x="11917" y="3682247"/>
                    <a:pt x="0" y="3505012"/>
                  </a:cubicBezTo>
                  <a:cubicBezTo>
                    <a:pt x="-11917" y="3327777"/>
                    <a:pt x="53588" y="3245586"/>
                    <a:pt x="0" y="3045339"/>
                  </a:cubicBezTo>
                  <a:cubicBezTo>
                    <a:pt x="-53588" y="2845092"/>
                    <a:pt x="28475" y="2799184"/>
                    <a:pt x="0" y="2643124"/>
                  </a:cubicBezTo>
                  <a:cubicBezTo>
                    <a:pt x="-28475" y="2487064"/>
                    <a:pt x="30176" y="2323100"/>
                    <a:pt x="0" y="2240910"/>
                  </a:cubicBezTo>
                  <a:cubicBezTo>
                    <a:pt x="-30176" y="2158720"/>
                    <a:pt x="31760" y="1970002"/>
                    <a:pt x="0" y="1838695"/>
                  </a:cubicBezTo>
                  <a:cubicBezTo>
                    <a:pt x="-31760" y="1707389"/>
                    <a:pt x="13133" y="1555124"/>
                    <a:pt x="0" y="1379021"/>
                  </a:cubicBezTo>
                  <a:cubicBezTo>
                    <a:pt x="-13133" y="1202918"/>
                    <a:pt x="9466" y="1137559"/>
                    <a:pt x="0" y="976807"/>
                  </a:cubicBezTo>
                  <a:cubicBezTo>
                    <a:pt x="-9466" y="816055"/>
                    <a:pt x="22833" y="432411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260629" y="-32110"/>
                    <a:pt x="552414" y="77055"/>
                    <a:pt x="792839" y="0"/>
                  </a:cubicBezTo>
                  <a:cubicBezTo>
                    <a:pt x="1033264" y="-77055"/>
                    <a:pt x="1044947" y="15537"/>
                    <a:pt x="1183341" y="0"/>
                  </a:cubicBezTo>
                  <a:cubicBezTo>
                    <a:pt x="1321735" y="-15537"/>
                    <a:pt x="1639249" y="70479"/>
                    <a:pt x="1976180" y="0"/>
                  </a:cubicBezTo>
                  <a:cubicBezTo>
                    <a:pt x="2313111" y="-70479"/>
                    <a:pt x="2185477" y="8444"/>
                    <a:pt x="2266098" y="0"/>
                  </a:cubicBezTo>
                  <a:cubicBezTo>
                    <a:pt x="2346719" y="-8444"/>
                    <a:pt x="2461912" y="2888"/>
                    <a:pt x="2656601" y="0"/>
                  </a:cubicBezTo>
                  <a:cubicBezTo>
                    <a:pt x="2851290" y="-2888"/>
                    <a:pt x="2882052" y="21622"/>
                    <a:pt x="2946520" y="0"/>
                  </a:cubicBezTo>
                  <a:cubicBezTo>
                    <a:pt x="3010988" y="-21622"/>
                    <a:pt x="3131375" y="4098"/>
                    <a:pt x="3236438" y="0"/>
                  </a:cubicBezTo>
                  <a:cubicBezTo>
                    <a:pt x="3341501" y="-4098"/>
                    <a:pt x="3808100" y="89093"/>
                    <a:pt x="4029277" y="0"/>
                  </a:cubicBezTo>
                  <a:cubicBezTo>
                    <a:pt x="4250454" y="-89093"/>
                    <a:pt x="4292099" y="24336"/>
                    <a:pt x="4520363" y="0"/>
                  </a:cubicBezTo>
                  <a:cubicBezTo>
                    <a:pt x="4748627" y="-24336"/>
                    <a:pt x="4748791" y="17842"/>
                    <a:pt x="4810282" y="0"/>
                  </a:cubicBezTo>
                  <a:cubicBezTo>
                    <a:pt x="4871773" y="-17842"/>
                    <a:pt x="5226313" y="45072"/>
                    <a:pt x="5603120" y="0"/>
                  </a:cubicBezTo>
                  <a:cubicBezTo>
                    <a:pt x="5979927" y="-45072"/>
                    <a:pt x="5869034" y="22981"/>
                    <a:pt x="6094207" y="0"/>
                  </a:cubicBezTo>
                  <a:cubicBezTo>
                    <a:pt x="6319380" y="-22981"/>
                    <a:pt x="6681697" y="13842"/>
                    <a:pt x="6887046" y="0"/>
                  </a:cubicBezTo>
                  <a:cubicBezTo>
                    <a:pt x="7092395" y="-13842"/>
                    <a:pt x="7426782" y="80165"/>
                    <a:pt x="7579300" y="0"/>
                  </a:cubicBezTo>
                  <a:cubicBezTo>
                    <a:pt x="7731818" y="-80165"/>
                    <a:pt x="8196947" y="26190"/>
                    <a:pt x="8372139" y="0"/>
                  </a:cubicBezTo>
                  <a:cubicBezTo>
                    <a:pt x="8547331" y="-26190"/>
                    <a:pt x="8918507" y="18670"/>
                    <a:pt x="9064393" y="0"/>
                  </a:cubicBezTo>
                  <a:cubicBezTo>
                    <a:pt x="9210279" y="-18670"/>
                    <a:pt x="9694630" y="71505"/>
                    <a:pt x="10058400" y="0"/>
                  </a:cubicBezTo>
                  <a:cubicBezTo>
                    <a:pt x="10072987" y="240170"/>
                    <a:pt x="10014638" y="409620"/>
                    <a:pt x="10058400" y="517133"/>
                  </a:cubicBezTo>
                  <a:cubicBezTo>
                    <a:pt x="10102162" y="624646"/>
                    <a:pt x="10050518" y="930563"/>
                    <a:pt x="10058400" y="1206644"/>
                  </a:cubicBezTo>
                  <a:cubicBezTo>
                    <a:pt x="10066282" y="1482725"/>
                    <a:pt x="10015979" y="1500129"/>
                    <a:pt x="10058400" y="1666317"/>
                  </a:cubicBezTo>
                  <a:cubicBezTo>
                    <a:pt x="10100821" y="1832505"/>
                    <a:pt x="9991173" y="2085749"/>
                    <a:pt x="10058400" y="2298369"/>
                  </a:cubicBezTo>
                  <a:cubicBezTo>
                    <a:pt x="10125627" y="2510989"/>
                    <a:pt x="10032525" y="2629420"/>
                    <a:pt x="10058400" y="2758043"/>
                  </a:cubicBezTo>
                  <a:cubicBezTo>
                    <a:pt x="10084275" y="2886666"/>
                    <a:pt x="10050436" y="3206936"/>
                    <a:pt x="10058400" y="3332635"/>
                  </a:cubicBezTo>
                  <a:cubicBezTo>
                    <a:pt x="10066364" y="3458334"/>
                    <a:pt x="10050208" y="3632598"/>
                    <a:pt x="10058400" y="3734849"/>
                  </a:cubicBezTo>
                  <a:cubicBezTo>
                    <a:pt x="10066592" y="3837100"/>
                    <a:pt x="9996054" y="4095267"/>
                    <a:pt x="10058400" y="4424360"/>
                  </a:cubicBezTo>
                  <a:cubicBezTo>
                    <a:pt x="10120746" y="4753453"/>
                    <a:pt x="10002666" y="4690148"/>
                    <a:pt x="10058400" y="4941493"/>
                  </a:cubicBezTo>
                  <a:cubicBezTo>
                    <a:pt x="10114134" y="5192838"/>
                    <a:pt x="10013242" y="5453412"/>
                    <a:pt x="10058400" y="5745922"/>
                  </a:cubicBezTo>
                  <a:cubicBezTo>
                    <a:pt x="9923944" y="5762149"/>
                    <a:pt x="9801657" y="5731216"/>
                    <a:pt x="9667897" y="5745922"/>
                  </a:cubicBezTo>
                  <a:cubicBezTo>
                    <a:pt x="9534137" y="5760628"/>
                    <a:pt x="9402463" y="5740443"/>
                    <a:pt x="9277395" y="5745922"/>
                  </a:cubicBezTo>
                  <a:cubicBezTo>
                    <a:pt x="9152327" y="5751401"/>
                    <a:pt x="8815422" y="5705453"/>
                    <a:pt x="8585140" y="5745922"/>
                  </a:cubicBezTo>
                  <a:cubicBezTo>
                    <a:pt x="8354858" y="5786391"/>
                    <a:pt x="8364590" y="5736057"/>
                    <a:pt x="8295222" y="5745922"/>
                  </a:cubicBezTo>
                  <a:cubicBezTo>
                    <a:pt x="8225854" y="5755787"/>
                    <a:pt x="8030699" y="5743635"/>
                    <a:pt x="7904719" y="5745922"/>
                  </a:cubicBezTo>
                  <a:cubicBezTo>
                    <a:pt x="7778739" y="5748209"/>
                    <a:pt x="7688968" y="5726291"/>
                    <a:pt x="7514216" y="5745922"/>
                  </a:cubicBezTo>
                  <a:cubicBezTo>
                    <a:pt x="7339464" y="5765553"/>
                    <a:pt x="7325193" y="5718136"/>
                    <a:pt x="7224298" y="5745922"/>
                  </a:cubicBezTo>
                  <a:cubicBezTo>
                    <a:pt x="7123403" y="5773708"/>
                    <a:pt x="6978599" y="5712438"/>
                    <a:pt x="6833795" y="5745922"/>
                  </a:cubicBezTo>
                  <a:cubicBezTo>
                    <a:pt x="6688991" y="5779406"/>
                    <a:pt x="6498610" y="5743585"/>
                    <a:pt x="6242125" y="5745922"/>
                  </a:cubicBezTo>
                  <a:cubicBezTo>
                    <a:pt x="5985640" y="5748259"/>
                    <a:pt x="5717620" y="5679422"/>
                    <a:pt x="5449286" y="5745922"/>
                  </a:cubicBezTo>
                  <a:cubicBezTo>
                    <a:pt x="5180952" y="5812422"/>
                    <a:pt x="4855078" y="5691490"/>
                    <a:pt x="4656448" y="5745922"/>
                  </a:cubicBezTo>
                  <a:cubicBezTo>
                    <a:pt x="4457818" y="5800354"/>
                    <a:pt x="4307864" y="5733165"/>
                    <a:pt x="4165361" y="5745922"/>
                  </a:cubicBezTo>
                  <a:cubicBezTo>
                    <a:pt x="4022858" y="5758679"/>
                    <a:pt x="3805814" y="5685823"/>
                    <a:pt x="3573690" y="5745922"/>
                  </a:cubicBezTo>
                  <a:cubicBezTo>
                    <a:pt x="3341566" y="5806021"/>
                    <a:pt x="2976258" y="5662329"/>
                    <a:pt x="2780852" y="5745922"/>
                  </a:cubicBezTo>
                  <a:cubicBezTo>
                    <a:pt x="2585446" y="5829515"/>
                    <a:pt x="2367136" y="5737127"/>
                    <a:pt x="1988013" y="5745922"/>
                  </a:cubicBezTo>
                  <a:cubicBezTo>
                    <a:pt x="1608890" y="5754717"/>
                    <a:pt x="1420001" y="5744568"/>
                    <a:pt x="1195175" y="5745922"/>
                  </a:cubicBezTo>
                  <a:cubicBezTo>
                    <a:pt x="970349" y="5747276"/>
                    <a:pt x="522893" y="5710483"/>
                    <a:pt x="0" y="5745922"/>
                  </a:cubicBezTo>
                  <a:cubicBezTo>
                    <a:pt x="-21468" y="5652201"/>
                    <a:pt x="36004" y="5483034"/>
                    <a:pt x="0" y="5343707"/>
                  </a:cubicBezTo>
                  <a:cubicBezTo>
                    <a:pt x="-36004" y="5204381"/>
                    <a:pt x="67030" y="4953818"/>
                    <a:pt x="0" y="4654197"/>
                  </a:cubicBezTo>
                  <a:cubicBezTo>
                    <a:pt x="-67030" y="4354576"/>
                    <a:pt x="19802" y="4163850"/>
                    <a:pt x="0" y="3964686"/>
                  </a:cubicBezTo>
                  <a:cubicBezTo>
                    <a:pt x="-19802" y="3765522"/>
                    <a:pt x="23661" y="3510126"/>
                    <a:pt x="0" y="3390094"/>
                  </a:cubicBezTo>
                  <a:cubicBezTo>
                    <a:pt x="-23661" y="3270062"/>
                    <a:pt x="51100" y="2924152"/>
                    <a:pt x="0" y="2700583"/>
                  </a:cubicBezTo>
                  <a:cubicBezTo>
                    <a:pt x="-51100" y="2477014"/>
                    <a:pt x="30653" y="2378745"/>
                    <a:pt x="0" y="2240910"/>
                  </a:cubicBezTo>
                  <a:cubicBezTo>
                    <a:pt x="-30653" y="2103075"/>
                    <a:pt x="29822" y="1944411"/>
                    <a:pt x="0" y="1666317"/>
                  </a:cubicBezTo>
                  <a:cubicBezTo>
                    <a:pt x="-29822" y="1388223"/>
                    <a:pt x="29408" y="1374623"/>
                    <a:pt x="0" y="1206644"/>
                  </a:cubicBezTo>
                  <a:cubicBezTo>
                    <a:pt x="-29408" y="1038665"/>
                    <a:pt x="18753" y="874416"/>
                    <a:pt x="0" y="632051"/>
                  </a:cubicBezTo>
                  <a:cubicBezTo>
                    <a:pt x="-18753" y="389686"/>
                    <a:pt x="13827" y="31585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214155464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27083" y="6758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491087 w 10058400"/>
                <a:gd name="connsiteY1" fmla="*/ 0 h 5745922"/>
                <a:gd name="connsiteX2" fmla="*/ 881589 w 10058400"/>
                <a:gd name="connsiteY2" fmla="*/ 0 h 5745922"/>
                <a:gd name="connsiteX3" fmla="*/ 1372676 w 10058400"/>
                <a:gd name="connsiteY3" fmla="*/ 0 h 5745922"/>
                <a:gd name="connsiteX4" fmla="*/ 1863762 w 10058400"/>
                <a:gd name="connsiteY4" fmla="*/ 0 h 5745922"/>
                <a:gd name="connsiteX5" fmla="*/ 2656601 w 10058400"/>
                <a:gd name="connsiteY5" fmla="*/ 0 h 5745922"/>
                <a:gd name="connsiteX6" fmla="*/ 3248272 w 10058400"/>
                <a:gd name="connsiteY6" fmla="*/ 0 h 5745922"/>
                <a:gd name="connsiteX7" fmla="*/ 4041110 w 10058400"/>
                <a:gd name="connsiteY7" fmla="*/ 0 h 5745922"/>
                <a:gd name="connsiteX8" fmla="*/ 4632781 w 10058400"/>
                <a:gd name="connsiteY8" fmla="*/ 0 h 5745922"/>
                <a:gd name="connsiteX9" fmla="*/ 5325035 w 10058400"/>
                <a:gd name="connsiteY9" fmla="*/ 0 h 5745922"/>
                <a:gd name="connsiteX10" fmla="*/ 5916706 w 10058400"/>
                <a:gd name="connsiteY10" fmla="*/ 0 h 5745922"/>
                <a:gd name="connsiteX11" fmla="*/ 6508376 w 10058400"/>
                <a:gd name="connsiteY11" fmla="*/ 0 h 5745922"/>
                <a:gd name="connsiteX12" fmla="*/ 6898879 w 10058400"/>
                <a:gd name="connsiteY12" fmla="*/ 0 h 5745922"/>
                <a:gd name="connsiteX13" fmla="*/ 7591134 w 10058400"/>
                <a:gd name="connsiteY13" fmla="*/ 0 h 5745922"/>
                <a:gd name="connsiteX14" fmla="*/ 8182804 w 10058400"/>
                <a:gd name="connsiteY14" fmla="*/ 0 h 5745922"/>
                <a:gd name="connsiteX15" fmla="*/ 8573307 w 10058400"/>
                <a:gd name="connsiteY15" fmla="*/ 0 h 5745922"/>
                <a:gd name="connsiteX16" fmla="*/ 8863225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459674 h 5745922"/>
                <a:gd name="connsiteX19" fmla="*/ 10058400 w 10058400"/>
                <a:gd name="connsiteY19" fmla="*/ 1149184 h 5745922"/>
                <a:gd name="connsiteX20" fmla="*/ 10058400 w 10058400"/>
                <a:gd name="connsiteY20" fmla="*/ 1723777 h 5745922"/>
                <a:gd name="connsiteX21" fmla="*/ 10058400 w 10058400"/>
                <a:gd name="connsiteY21" fmla="*/ 2413287 h 5745922"/>
                <a:gd name="connsiteX22" fmla="*/ 10058400 w 10058400"/>
                <a:gd name="connsiteY22" fmla="*/ 3102798 h 5745922"/>
                <a:gd name="connsiteX23" fmla="*/ 10058400 w 10058400"/>
                <a:gd name="connsiteY23" fmla="*/ 3792309 h 5745922"/>
                <a:gd name="connsiteX24" fmla="*/ 10058400 w 10058400"/>
                <a:gd name="connsiteY24" fmla="*/ 4194523 h 5745922"/>
                <a:gd name="connsiteX25" fmla="*/ 10058400 w 10058400"/>
                <a:gd name="connsiteY25" fmla="*/ 4884034 h 5745922"/>
                <a:gd name="connsiteX26" fmla="*/ 10058400 w 10058400"/>
                <a:gd name="connsiteY26" fmla="*/ 5745922 h 5745922"/>
                <a:gd name="connsiteX27" fmla="*/ 9567313 w 10058400"/>
                <a:gd name="connsiteY27" fmla="*/ 5745922 h 5745922"/>
                <a:gd name="connsiteX28" fmla="*/ 9176811 w 10058400"/>
                <a:gd name="connsiteY28" fmla="*/ 5745922 h 5745922"/>
                <a:gd name="connsiteX29" fmla="*/ 8585140 w 10058400"/>
                <a:gd name="connsiteY29" fmla="*/ 5745922 h 5745922"/>
                <a:gd name="connsiteX30" fmla="*/ 7792302 w 10058400"/>
                <a:gd name="connsiteY30" fmla="*/ 5745922 h 5745922"/>
                <a:gd name="connsiteX31" fmla="*/ 7401799 w 10058400"/>
                <a:gd name="connsiteY31" fmla="*/ 5745922 h 5745922"/>
                <a:gd name="connsiteX32" fmla="*/ 6810128 w 10058400"/>
                <a:gd name="connsiteY32" fmla="*/ 5745922 h 5745922"/>
                <a:gd name="connsiteX33" fmla="*/ 6520210 w 10058400"/>
                <a:gd name="connsiteY33" fmla="*/ 5745922 h 5745922"/>
                <a:gd name="connsiteX34" fmla="*/ 6129707 w 10058400"/>
                <a:gd name="connsiteY34" fmla="*/ 5745922 h 5745922"/>
                <a:gd name="connsiteX35" fmla="*/ 5839789 w 10058400"/>
                <a:gd name="connsiteY35" fmla="*/ 5745922 h 5745922"/>
                <a:gd name="connsiteX36" fmla="*/ 5549870 w 10058400"/>
                <a:gd name="connsiteY36" fmla="*/ 5745922 h 5745922"/>
                <a:gd name="connsiteX37" fmla="*/ 5159368 w 10058400"/>
                <a:gd name="connsiteY37" fmla="*/ 5745922 h 5745922"/>
                <a:gd name="connsiteX38" fmla="*/ 4467113 w 10058400"/>
                <a:gd name="connsiteY38" fmla="*/ 5745922 h 5745922"/>
                <a:gd name="connsiteX39" fmla="*/ 4177194 w 10058400"/>
                <a:gd name="connsiteY39" fmla="*/ 5745922 h 5745922"/>
                <a:gd name="connsiteX40" fmla="*/ 3686108 w 10058400"/>
                <a:gd name="connsiteY40" fmla="*/ 5745922 h 5745922"/>
                <a:gd name="connsiteX41" fmla="*/ 3396189 w 10058400"/>
                <a:gd name="connsiteY41" fmla="*/ 5745922 h 5745922"/>
                <a:gd name="connsiteX42" fmla="*/ 3005687 w 10058400"/>
                <a:gd name="connsiteY42" fmla="*/ 5745922 h 5745922"/>
                <a:gd name="connsiteX43" fmla="*/ 2514600 w 10058400"/>
                <a:gd name="connsiteY43" fmla="*/ 5745922 h 5745922"/>
                <a:gd name="connsiteX44" fmla="*/ 1922929 w 10058400"/>
                <a:gd name="connsiteY44" fmla="*/ 5745922 h 5745922"/>
                <a:gd name="connsiteX45" fmla="*/ 1230675 w 10058400"/>
                <a:gd name="connsiteY45" fmla="*/ 5745922 h 5745922"/>
                <a:gd name="connsiteX46" fmla="*/ 840172 w 10058400"/>
                <a:gd name="connsiteY46" fmla="*/ 5745922 h 5745922"/>
                <a:gd name="connsiteX47" fmla="*/ 0 w 10058400"/>
                <a:gd name="connsiteY47" fmla="*/ 5745922 h 5745922"/>
                <a:gd name="connsiteX48" fmla="*/ 0 w 10058400"/>
                <a:gd name="connsiteY48" fmla="*/ 5056411 h 5745922"/>
                <a:gd name="connsiteX49" fmla="*/ 0 w 10058400"/>
                <a:gd name="connsiteY49" fmla="*/ 4596738 h 5745922"/>
                <a:gd name="connsiteX50" fmla="*/ 0 w 10058400"/>
                <a:gd name="connsiteY50" fmla="*/ 4022145 h 5745922"/>
                <a:gd name="connsiteX51" fmla="*/ 0 w 10058400"/>
                <a:gd name="connsiteY51" fmla="*/ 3619931 h 5745922"/>
                <a:gd name="connsiteX52" fmla="*/ 0 w 10058400"/>
                <a:gd name="connsiteY52" fmla="*/ 3217716 h 5745922"/>
                <a:gd name="connsiteX53" fmla="*/ 0 w 10058400"/>
                <a:gd name="connsiteY53" fmla="*/ 2643124 h 5745922"/>
                <a:gd name="connsiteX54" fmla="*/ 0 w 10058400"/>
                <a:gd name="connsiteY54" fmla="*/ 2183450 h 5745922"/>
                <a:gd name="connsiteX55" fmla="*/ 0 w 10058400"/>
                <a:gd name="connsiteY55" fmla="*/ 1608858 h 5745922"/>
                <a:gd name="connsiteX56" fmla="*/ 0 w 10058400"/>
                <a:gd name="connsiteY56" fmla="*/ 1149184 h 5745922"/>
                <a:gd name="connsiteX57" fmla="*/ 0 w 10058400"/>
                <a:gd name="connsiteY57" fmla="*/ 746970 h 5745922"/>
                <a:gd name="connsiteX58" fmla="*/ 0 w 10058400"/>
                <a:gd name="connsiteY58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36477" y="-12640"/>
                    <a:pt x="252982" y="48909"/>
                    <a:pt x="491087" y="0"/>
                  </a:cubicBezTo>
                  <a:cubicBezTo>
                    <a:pt x="729192" y="-48909"/>
                    <a:pt x="755401" y="37642"/>
                    <a:pt x="881589" y="0"/>
                  </a:cubicBezTo>
                  <a:cubicBezTo>
                    <a:pt x="1007777" y="-37642"/>
                    <a:pt x="1260844" y="42658"/>
                    <a:pt x="1372676" y="0"/>
                  </a:cubicBezTo>
                  <a:cubicBezTo>
                    <a:pt x="1484508" y="-42658"/>
                    <a:pt x="1663736" y="29372"/>
                    <a:pt x="1863762" y="0"/>
                  </a:cubicBezTo>
                  <a:cubicBezTo>
                    <a:pt x="2063788" y="-29372"/>
                    <a:pt x="2365778" y="65444"/>
                    <a:pt x="2656601" y="0"/>
                  </a:cubicBezTo>
                  <a:cubicBezTo>
                    <a:pt x="2947424" y="-65444"/>
                    <a:pt x="3045428" y="56249"/>
                    <a:pt x="3248272" y="0"/>
                  </a:cubicBezTo>
                  <a:cubicBezTo>
                    <a:pt x="3451116" y="-56249"/>
                    <a:pt x="3838436" y="20288"/>
                    <a:pt x="4041110" y="0"/>
                  </a:cubicBezTo>
                  <a:cubicBezTo>
                    <a:pt x="4243784" y="-20288"/>
                    <a:pt x="4378722" y="43093"/>
                    <a:pt x="4632781" y="0"/>
                  </a:cubicBezTo>
                  <a:cubicBezTo>
                    <a:pt x="4886840" y="-43093"/>
                    <a:pt x="4997472" y="1256"/>
                    <a:pt x="5325035" y="0"/>
                  </a:cubicBezTo>
                  <a:cubicBezTo>
                    <a:pt x="5652598" y="-1256"/>
                    <a:pt x="5788716" y="67892"/>
                    <a:pt x="5916706" y="0"/>
                  </a:cubicBezTo>
                  <a:cubicBezTo>
                    <a:pt x="6044696" y="-67892"/>
                    <a:pt x="6232496" y="40278"/>
                    <a:pt x="6508376" y="0"/>
                  </a:cubicBezTo>
                  <a:cubicBezTo>
                    <a:pt x="6784256" y="-40278"/>
                    <a:pt x="6790323" y="13534"/>
                    <a:pt x="6898879" y="0"/>
                  </a:cubicBezTo>
                  <a:cubicBezTo>
                    <a:pt x="7007435" y="-13534"/>
                    <a:pt x="7451253" y="47768"/>
                    <a:pt x="7591134" y="0"/>
                  </a:cubicBezTo>
                  <a:cubicBezTo>
                    <a:pt x="7731015" y="-47768"/>
                    <a:pt x="7900021" y="17132"/>
                    <a:pt x="8182804" y="0"/>
                  </a:cubicBezTo>
                  <a:cubicBezTo>
                    <a:pt x="8465587" y="-17132"/>
                    <a:pt x="8437842" y="33111"/>
                    <a:pt x="8573307" y="0"/>
                  </a:cubicBezTo>
                  <a:cubicBezTo>
                    <a:pt x="8708772" y="-33111"/>
                    <a:pt x="8799296" y="12890"/>
                    <a:pt x="8863225" y="0"/>
                  </a:cubicBezTo>
                  <a:cubicBezTo>
                    <a:pt x="8927154" y="-12890"/>
                    <a:pt x="9725580" y="34089"/>
                    <a:pt x="10058400" y="0"/>
                  </a:cubicBezTo>
                  <a:cubicBezTo>
                    <a:pt x="10065493" y="153195"/>
                    <a:pt x="10056174" y="284200"/>
                    <a:pt x="10058400" y="459674"/>
                  </a:cubicBezTo>
                  <a:cubicBezTo>
                    <a:pt x="10060626" y="635148"/>
                    <a:pt x="9996267" y="858106"/>
                    <a:pt x="10058400" y="1149184"/>
                  </a:cubicBezTo>
                  <a:cubicBezTo>
                    <a:pt x="10120533" y="1440262"/>
                    <a:pt x="10020717" y="1480524"/>
                    <a:pt x="10058400" y="1723777"/>
                  </a:cubicBezTo>
                  <a:cubicBezTo>
                    <a:pt x="10096083" y="1967030"/>
                    <a:pt x="10029232" y="2238681"/>
                    <a:pt x="10058400" y="2413287"/>
                  </a:cubicBezTo>
                  <a:cubicBezTo>
                    <a:pt x="10087568" y="2587893"/>
                    <a:pt x="10039367" y="2935285"/>
                    <a:pt x="10058400" y="3102798"/>
                  </a:cubicBezTo>
                  <a:cubicBezTo>
                    <a:pt x="10077433" y="3270311"/>
                    <a:pt x="10034301" y="3555687"/>
                    <a:pt x="10058400" y="3792309"/>
                  </a:cubicBezTo>
                  <a:cubicBezTo>
                    <a:pt x="10082499" y="4028931"/>
                    <a:pt x="10029157" y="4080686"/>
                    <a:pt x="10058400" y="4194523"/>
                  </a:cubicBezTo>
                  <a:cubicBezTo>
                    <a:pt x="10087643" y="4308360"/>
                    <a:pt x="10051865" y="4634831"/>
                    <a:pt x="10058400" y="4884034"/>
                  </a:cubicBezTo>
                  <a:cubicBezTo>
                    <a:pt x="10064935" y="5133237"/>
                    <a:pt x="9968147" y="5441101"/>
                    <a:pt x="10058400" y="5745922"/>
                  </a:cubicBezTo>
                  <a:cubicBezTo>
                    <a:pt x="9837326" y="5754918"/>
                    <a:pt x="9704192" y="5692676"/>
                    <a:pt x="9567313" y="5745922"/>
                  </a:cubicBezTo>
                  <a:cubicBezTo>
                    <a:pt x="9430434" y="5799168"/>
                    <a:pt x="9323878" y="5740968"/>
                    <a:pt x="9176811" y="5745922"/>
                  </a:cubicBezTo>
                  <a:cubicBezTo>
                    <a:pt x="9029744" y="5750876"/>
                    <a:pt x="8802600" y="5678462"/>
                    <a:pt x="8585140" y="5745922"/>
                  </a:cubicBezTo>
                  <a:cubicBezTo>
                    <a:pt x="8367680" y="5813382"/>
                    <a:pt x="7968751" y="5704537"/>
                    <a:pt x="7792302" y="5745922"/>
                  </a:cubicBezTo>
                  <a:cubicBezTo>
                    <a:pt x="7615853" y="5787307"/>
                    <a:pt x="7505879" y="5728769"/>
                    <a:pt x="7401799" y="5745922"/>
                  </a:cubicBezTo>
                  <a:cubicBezTo>
                    <a:pt x="7297719" y="5763075"/>
                    <a:pt x="7042442" y="5738001"/>
                    <a:pt x="6810128" y="5745922"/>
                  </a:cubicBezTo>
                  <a:cubicBezTo>
                    <a:pt x="6577814" y="5753843"/>
                    <a:pt x="6600565" y="5711977"/>
                    <a:pt x="6520210" y="5745922"/>
                  </a:cubicBezTo>
                  <a:cubicBezTo>
                    <a:pt x="6439855" y="5779867"/>
                    <a:pt x="6270110" y="5733230"/>
                    <a:pt x="6129707" y="5745922"/>
                  </a:cubicBezTo>
                  <a:cubicBezTo>
                    <a:pt x="5989304" y="5758614"/>
                    <a:pt x="5964813" y="5728063"/>
                    <a:pt x="5839789" y="5745922"/>
                  </a:cubicBezTo>
                  <a:cubicBezTo>
                    <a:pt x="5714765" y="5763781"/>
                    <a:pt x="5688384" y="5739926"/>
                    <a:pt x="5549870" y="5745922"/>
                  </a:cubicBezTo>
                  <a:cubicBezTo>
                    <a:pt x="5411356" y="5751918"/>
                    <a:pt x="5277561" y="5739802"/>
                    <a:pt x="5159368" y="5745922"/>
                  </a:cubicBezTo>
                  <a:cubicBezTo>
                    <a:pt x="5041175" y="5752042"/>
                    <a:pt x="4754498" y="5690874"/>
                    <a:pt x="4467113" y="5745922"/>
                  </a:cubicBezTo>
                  <a:cubicBezTo>
                    <a:pt x="4179729" y="5800970"/>
                    <a:pt x="4318406" y="5727294"/>
                    <a:pt x="4177194" y="5745922"/>
                  </a:cubicBezTo>
                  <a:cubicBezTo>
                    <a:pt x="4035982" y="5764550"/>
                    <a:pt x="3802894" y="5745427"/>
                    <a:pt x="3686108" y="5745922"/>
                  </a:cubicBezTo>
                  <a:cubicBezTo>
                    <a:pt x="3569322" y="5746417"/>
                    <a:pt x="3540929" y="5718778"/>
                    <a:pt x="3396189" y="5745922"/>
                  </a:cubicBezTo>
                  <a:cubicBezTo>
                    <a:pt x="3251449" y="5773066"/>
                    <a:pt x="3125529" y="5705375"/>
                    <a:pt x="3005687" y="5745922"/>
                  </a:cubicBezTo>
                  <a:cubicBezTo>
                    <a:pt x="2885845" y="5786469"/>
                    <a:pt x="2715245" y="5728063"/>
                    <a:pt x="2514600" y="5745922"/>
                  </a:cubicBezTo>
                  <a:cubicBezTo>
                    <a:pt x="2313955" y="5763781"/>
                    <a:pt x="2128968" y="5698949"/>
                    <a:pt x="1922929" y="5745922"/>
                  </a:cubicBezTo>
                  <a:cubicBezTo>
                    <a:pt x="1716890" y="5792895"/>
                    <a:pt x="1385859" y="5664052"/>
                    <a:pt x="1230675" y="5745922"/>
                  </a:cubicBezTo>
                  <a:cubicBezTo>
                    <a:pt x="1075491" y="5827792"/>
                    <a:pt x="1024961" y="5701107"/>
                    <a:pt x="840172" y="5745922"/>
                  </a:cubicBezTo>
                  <a:cubicBezTo>
                    <a:pt x="655383" y="5790737"/>
                    <a:pt x="194267" y="5697954"/>
                    <a:pt x="0" y="5745922"/>
                  </a:cubicBezTo>
                  <a:cubicBezTo>
                    <a:pt x="-26915" y="5443806"/>
                    <a:pt x="50414" y="5383494"/>
                    <a:pt x="0" y="5056411"/>
                  </a:cubicBezTo>
                  <a:cubicBezTo>
                    <a:pt x="-50414" y="4729328"/>
                    <a:pt x="16478" y="4738217"/>
                    <a:pt x="0" y="4596738"/>
                  </a:cubicBezTo>
                  <a:cubicBezTo>
                    <a:pt x="-16478" y="4455259"/>
                    <a:pt x="27867" y="4306771"/>
                    <a:pt x="0" y="4022145"/>
                  </a:cubicBezTo>
                  <a:cubicBezTo>
                    <a:pt x="-27867" y="3737519"/>
                    <a:pt x="33199" y="3795132"/>
                    <a:pt x="0" y="3619931"/>
                  </a:cubicBezTo>
                  <a:cubicBezTo>
                    <a:pt x="-33199" y="3444730"/>
                    <a:pt x="11903" y="3412454"/>
                    <a:pt x="0" y="3217716"/>
                  </a:cubicBezTo>
                  <a:cubicBezTo>
                    <a:pt x="-11903" y="3022978"/>
                    <a:pt x="65036" y="2802447"/>
                    <a:pt x="0" y="2643124"/>
                  </a:cubicBezTo>
                  <a:cubicBezTo>
                    <a:pt x="-65036" y="2483801"/>
                    <a:pt x="46907" y="2338061"/>
                    <a:pt x="0" y="2183450"/>
                  </a:cubicBezTo>
                  <a:cubicBezTo>
                    <a:pt x="-46907" y="2028839"/>
                    <a:pt x="51706" y="1838392"/>
                    <a:pt x="0" y="1608858"/>
                  </a:cubicBezTo>
                  <a:cubicBezTo>
                    <a:pt x="-51706" y="1379324"/>
                    <a:pt x="487" y="1334420"/>
                    <a:pt x="0" y="1149184"/>
                  </a:cubicBezTo>
                  <a:cubicBezTo>
                    <a:pt x="-487" y="963948"/>
                    <a:pt x="4716" y="934320"/>
                    <a:pt x="0" y="746970"/>
                  </a:cubicBezTo>
                  <a:cubicBezTo>
                    <a:pt x="-4716" y="559620"/>
                    <a:pt x="14314" y="314360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356959" y="-89267"/>
                    <a:pt x="519122" y="90574"/>
                    <a:pt x="792839" y="0"/>
                  </a:cubicBezTo>
                  <a:cubicBezTo>
                    <a:pt x="1066556" y="-90574"/>
                    <a:pt x="1253319" y="37615"/>
                    <a:pt x="1384509" y="0"/>
                  </a:cubicBezTo>
                  <a:cubicBezTo>
                    <a:pt x="1515699" y="-37615"/>
                    <a:pt x="1630532" y="44635"/>
                    <a:pt x="1775012" y="0"/>
                  </a:cubicBezTo>
                  <a:cubicBezTo>
                    <a:pt x="1919492" y="-44635"/>
                    <a:pt x="2113699" y="39959"/>
                    <a:pt x="2266098" y="0"/>
                  </a:cubicBezTo>
                  <a:cubicBezTo>
                    <a:pt x="2418497" y="-39959"/>
                    <a:pt x="2846775" y="22362"/>
                    <a:pt x="3058937" y="0"/>
                  </a:cubicBezTo>
                  <a:cubicBezTo>
                    <a:pt x="3271099" y="-22362"/>
                    <a:pt x="3456792" y="1658"/>
                    <a:pt x="3650608" y="0"/>
                  </a:cubicBezTo>
                  <a:cubicBezTo>
                    <a:pt x="3844424" y="-1658"/>
                    <a:pt x="3868110" y="17348"/>
                    <a:pt x="4041110" y="0"/>
                  </a:cubicBezTo>
                  <a:cubicBezTo>
                    <a:pt x="4214110" y="-17348"/>
                    <a:pt x="4311852" y="49066"/>
                    <a:pt x="4532197" y="0"/>
                  </a:cubicBezTo>
                  <a:cubicBezTo>
                    <a:pt x="4752542" y="-49066"/>
                    <a:pt x="4970868" y="13650"/>
                    <a:pt x="5123867" y="0"/>
                  </a:cubicBezTo>
                  <a:cubicBezTo>
                    <a:pt x="5276866" y="-13650"/>
                    <a:pt x="5666656" y="31088"/>
                    <a:pt x="5816122" y="0"/>
                  </a:cubicBezTo>
                  <a:cubicBezTo>
                    <a:pt x="5965588" y="-31088"/>
                    <a:pt x="6213607" y="68485"/>
                    <a:pt x="6608960" y="0"/>
                  </a:cubicBezTo>
                  <a:cubicBezTo>
                    <a:pt x="7004313" y="-68485"/>
                    <a:pt x="7118054" y="8521"/>
                    <a:pt x="7301215" y="0"/>
                  </a:cubicBezTo>
                  <a:cubicBezTo>
                    <a:pt x="7484376" y="-8521"/>
                    <a:pt x="7725843" y="37361"/>
                    <a:pt x="8094054" y="0"/>
                  </a:cubicBezTo>
                  <a:cubicBezTo>
                    <a:pt x="8462265" y="-37361"/>
                    <a:pt x="8401517" y="56176"/>
                    <a:pt x="8585140" y="0"/>
                  </a:cubicBezTo>
                  <a:cubicBezTo>
                    <a:pt x="8768763" y="-56176"/>
                    <a:pt x="9101737" y="40120"/>
                    <a:pt x="9277395" y="0"/>
                  </a:cubicBezTo>
                  <a:cubicBezTo>
                    <a:pt x="9453054" y="-40120"/>
                    <a:pt x="9730500" y="84482"/>
                    <a:pt x="10058400" y="0"/>
                  </a:cubicBezTo>
                  <a:cubicBezTo>
                    <a:pt x="10070530" y="120748"/>
                    <a:pt x="10018413" y="272895"/>
                    <a:pt x="10058400" y="459674"/>
                  </a:cubicBezTo>
                  <a:cubicBezTo>
                    <a:pt x="10098387" y="646453"/>
                    <a:pt x="10052320" y="766240"/>
                    <a:pt x="10058400" y="861888"/>
                  </a:cubicBezTo>
                  <a:cubicBezTo>
                    <a:pt x="10064480" y="957536"/>
                    <a:pt x="10030498" y="1092666"/>
                    <a:pt x="10058400" y="1264103"/>
                  </a:cubicBezTo>
                  <a:cubicBezTo>
                    <a:pt x="10086302" y="1435540"/>
                    <a:pt x="10025866" y="1548582"/>
                    <a:pt x="10058400" y="1781236"/>
                  </a:cubicBezTo>
                  <a:cubicBezTo>
                    <a:pt x="10090934" y="2013890"/>
                    <a:pt x="10002016" y="2121215"/>
                    <a:pt x="10058400" y="2298369"/>
                  </a:cubicBezTo>
                  <a:cubicBezTo>
                    <a:pt x="10114784" y="2475523"/>
                    <a:pt x="10055423" y="2799307"/>
                    <a:pt x="10058400" y="2987879"/>
                  </a:cubicBezTo>
                  <a:cubicBezTo>
                    <a:pt x="10061377" y="3176451"/>
                    <a:pt x="10055002" y="3342404"/>
                    <a:pt x="10058400" y="3447553"/>
                  </a:cubicBezTo>
                  <a:cubicBezTo>
                    <a:pt x="10061798" y="3552702"/>
                    <a:pt x="9994833" y="3941318"/>
                    <a:pt x="10058400" y="4079605"/>
                  </a:cubicBezTo>
                  <a:cubicBezTo>
                    <a:pt x="10121967" y="4217892"/>
                    <a:pt x="10017338" y="4534512"/>
                    <a:pt x="10058400" y="4711656"/>
                  </a:cubicBezTo>
                  <a:cubicBezTo>
                    <a:pt x="10099462" y="4888800"/>
                    <a:pt x="9941655" y="5524262"/>
                    <a:pt x="10058400" y="5745922"/>
                  </a:cubicBezTo>
                  <a:cubicBezTo>
                    <a:pt x="9865544" y="5809273"/>
                    <a:pt x="9653970" y="5657279"/>
                    <a:pt x="9265561" y="5745922"/>
                  </a:cubicBezTo>
                  <a:cubicBezTo>
                    <a:pt x="8877152" y="5834565"/>
                    <a:pt x="8634734" y="5657574"/>
                    <a:pt x="8472723" y="5745922"/>
                  </a:cubicBezTo>
                  <a:cubicBezTo>
                    <a:pt x="8310712" y="5834270"/>
                    <a:pt x="8048549" y="5676378"/>
                    <a:pt x="7679884" y="5745922"/>
                  </a:cubicBezTo>
                  <a:cubicBezTo>
                    <a:pt x="7311219" y="5815466"/>
                    <a:pt x="7451617" y="5728494"/>
                    <a:pt x="7389966" y="5745922"/>
                  </a:cubicBezTo>
                  <a:cubicBezTo>
                    <a:pt x="7328315" y="5763350"/>
                    <a:pt x="7012303" y="5713349"/>
                    <a:pt x="6798295" y="5745922"/>
                  </a:cubicBezTo>
                  <a:cubicBezTo>
                    <a:pt x="6584287" y="5778495"/>
                    <a:pt x="6583815" y="5723401"/>
                    <a:pt x="6508376" y="5745922"/>
                  </a:cubicBezTo>
                  <a:cubicBezTo>
                    <a:pt x="6432937" y="5768443"/>
                    <a:pt x="6057617" y="5676400"/>
                    <a:pt x="5916706" y="5745922"/>
                  </a:cubicBezTo>
                  <a:cubicBezTo>
                    <a:pt x="5775795" y="5815444"/>
                    <a:pt x="5639646" y="5730861"/>
                    <a:pt x="5425619" y="5745922"/>
                  </a:cubicBezTo>
                  <a:cubicBezTo>
                    <a:pt x="5211592" y="5760983"/>
                    <a:pt x="5195849" y="5741260"/>
                    <a:pt x="5135701" y="5745922"/>
                  </a:cubicBezTo>
                  <a:cubicBezTo>
                    <a:pt x="5075553" y="5750584"/>
                    <a:pt x="4789127" y="5687852"/>
                    <a:pt x="4443446" y="5745922"/>
                  </a:cubicBezTo>
                  <a:cubicBezTo>
                    <a:pt x="4097765" y="5803992"/>
                    <a:pt x="4271386" y="5730698"/>
                    <a:pt x="4153528" y="5745922"/>
                  </a:cubicBezTo>
                  <a:cubicBezTo>
                    <a:pt x="4035670" y="5761146"/>
                    <a:pt x="3664013" y="5716916"/>
                    <a:pt x="3360689" y="5745922"/>
                  </a:cubicBezTo>
                  <a:cubicBezTo>
                    <a:pt x="3057365" y="5774928"/>
                    <a:pt x="3036858" y="5741442"/>
                    <a:pt x="2769018" y="5745922"/>
                  </a:cubicBezTo>
                  <a:cubicBezTo>
                    <a:pt x="2501178" y="5750402"/>
                    <a:pt x="2382510" y="5716452"/>
                    <a:pt x="2277932" y="5745922"/>
                  </a:cubicBezTo>
                  <a:cubicBezTo>
                    <a:pt x="2173354" y="5775392"/>
                    <a:pt x="2120838" y="5723806"/>
                    <a:pt x="1988013" y="5745922"/>
                  </a:cubicBezTo>
                  <a:cubicBezTo>
                    <a:pt x="1855188" y="5768038"/>
                    <a:pt x="1837672" y="5736877"/>
                    <a:pt x="1698095" y="5745922"/>
                  </a:cubicBezTo>
                  <a:cubicBezTo>
                    <a:pt x="1558518" y="5754967"/>
                    <a:pt x="1399906" y="5715531"/>
                    <a:pt x="1307592" y="5745922"/>
                  </a:cubicBezTo>
                  <a:cubicBezTo>
                    <a:pt x="1215278" y="5776313"/>
                    <a:pt x="719501" y="5689878"/>
                    <a:pt x="514753" y="5745922"/>
                  </a:cubicBezTo>
                  <a:cubicBezTo>
                    <a:pt x="310005" y="5801966"/>
                    <a:pt x="149508" y="5741451"/>
                    <a:pt x="0" y="5745922"/>
                  </a:cubicBezTo>
                  <a:cubicBezTo>
                    <a:pt x="-43799" y="5615699"/>
                    <a:pt x="46810" y="5395938"/>
                    <a:pt x="0" y="5286248"/>
                  </a:cubicBezTo>
                  <a:cubicBezTo>
                    <a:pt x="-46810" y="5176558"/>
                    <a:pt x="12378" y="4917737"/>
                    <a:pt x="0" y="4596738"/>
                  </a:cubicBezTo>
                  <a:cubicBezTo>
                    <a:pt x="-12378" y="4275739"/>
                    <a:pt x="12051" y="4187971"/>
                    <a:pt x="0" y="3907227"/>
                  </a:cubicBezTo>
                  <a:cubicBezTo>
                    <a:pt x="-12051" y="3626483"/>
                    <a:pt x="38570" y="3571944"/>
                    <a:pt x="0" y="3447553"/>
                  </a:cubicBezTo>
                  <a:cubicBezTo>
                    <a:pt x="-38570" y="3323162"/>
                    <a:pt x="8664" y="3123647"/>
                    <a:pt x="0" y="2987879"/>
                  </a:cubicBezTo>
                  <a:cubicBezTo>
                    <a:pt x="-8664" y="2852111"/>
                    <a:pt x="4060" y="2689125"/>
                    <a:pt x="0" y="2470746"/>
                  </a:cubicBezTo>
                  <a:cubicBezTo>
                    <a:pt x="-4060" y="2252367"/>
                    <a:pt x="30914" y="2003632"/>
                    <a:pt x="0" y="1781236"/>
                  </a:cubicBezTo>
                  <a:cubicBezTo>
                    <a:pt x="-30914" y="1558840"/>
                    <a:pt x="64361" y="1434811"/>
                    <a:pt x="0" y="1091725"/>
                  </a:cubicBezTo>
                  <a:cubicBezTo>
                    <a:pt x="-64361" y="748639"/>
                    <a:pt x="18490" y="733997"/>
                    <a:pt x="0" y="632051"/>
                  </a:cubicBezTo>
                  <a:cubicBezTo>
                    <a:pt x="-18490" y="530105"/>
                    <a:pt x="64485" y="19287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132594617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476" y="4824269"/>
            <a:ext cx="3817953" cy="21207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88" y="3802690"/>
            <a:ext cx="1871720" cy="2707233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F23594AC-6414-495F-AB6D-97CE3553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068" y="1571703"/>
            <a:ext cx="1132284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62D51662-E5CF-4253-8711-E7474EF8C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20" y="4652131"/>
            <a:ext cx="829593" cy="11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A1C1445-C0F6-48B9-B705-1A747084B0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6533" y="2106228"/>
            <a:ext cx="4988484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08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" y="-635"/>
            <a:ext cx="9144476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9144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67668" y="447676"/>
            <a:ext cx="8145531" cy="579950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4880" y="3015256"/>
            <a:ext cx="1469120" cy="39143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CF3E173-B60A-423E-9332-3530A0D31AD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075" y="937734"/>
            <a:ext cx="4240854" cy="565447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896726D-FC41-417B-B83E-0806ECB0EDFD}"/>
              </a:ext>
            </a:extLst>
          </p:cNvPr>
          <p:cNvGrpSpPr/>
          <p:nvPr/>
        </p:nvGrpSpPr>
        <p:grpSpPr>
          <a:xfrm>
            <a:off x="-914400" y="-411379"/>
            <a:ext cx="11201400" cy="4033460"/>
            <a:chOff x="2804814" y="-28619"/>
            <a:chExt cx="4794410" cy="4716854"/>
          </a:xfrm>
        </p:grpSpPr>
        <p:pic>
          <p:nvPicPr>
            <p:cNvPr id="13" name="Picture 12" descr="A picture containing mirror, athletic game, hand glass, microscope&#10;&#10;Description automatically generated">
              <a:extLst>
                <a:ext uri="{FF2B5EF4-FFF2-40B4-BE49-F238E27FC236}">
                  <a16:creationId xmlns:a16="http://schemas.microsoft.com/office/drawing/2014/main" xmlns="" id="{155A1481-C9DD-4A08-AF0A-E052EB2D0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4814" y="-28619"/>
              <a:ext cx="4794410" cy="471685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21DD49F-DD53-40A0-94C8-88EB5F323284}"/>
                </a:ext>
              </a:extLst>
            </p:cNvPr>
            <p:cNvSpPr txBox="1"/>
            <p:nvPr/>
          </p:nvSpPr>
          <p:spPr>
            <a:xfrm>
              <a:off x="3562262" y="1607898"/>
              <a:ext cx="3342797" cy="1547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2.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Tạo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hình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sản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phẩm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sở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thích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của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em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.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64863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" y="-635"/>
            <a:ext cx="9144476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9144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61035" y="592168"/>
            <a:ext cx="8482489" cy="6094382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FAF88385-7FA4-420D-8806-08376E461A34}"/>
              </a:ext>
            </a:extLst>
          </p:cNvPr>
          <p:cNvSpPr txBox="1"/>
          <p:nvPr/>
        </p:nvSpPr>
        <p:spPr>
          <a:xfrm>
            <a:off x="529679" y="4990184"/>
            <a:ext cx="4114800" cy="17173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  <a:cs typeface="+mn-cs"/>
              </a:rPr>
              <a:t>THẢO LUẬN NHÓM ĐÔI</a:t>
            </a:r>
            <a:endParaRPr kumimoji="0" lang="zh-CN" altLang="en-US" sz="4400" b="0" i="0" u="none" strike="noStrike" kern="1200" cap="none" spc="0" normalizeH="0" baseline="0" noProof="0" dirty="0">
              <a:ln w="19050">
                <a:solidFill>
                  <a:srgbClr val="FF2F64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SVN-SAF" panose="02040603050506020204" pitchFamily="18" charset="0"/>
              <a:ea typeface="字魂105号-简雅黑" panose="00000500000000000000" pitchFamily="2" charset="-122"/>
              <a:cs typeface="+mn-cs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0F018A78-838B-4958-B132-6C92342A6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56" y="1112012"/>
            <a:ext cx="2197352" cy="292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7F4228F-3D97-4599-A588-202514809CD3}"/>
              </a:ext>
            </a:extLst>
          </p:cNvPr>
          <p:cNvSpPr txBox="1"/>
          <p:nvPr/>
        </p:nvSpPr>
        <p:spPr>
          <a:xfrm>
            <a:off x="3048669" y="1270681"/>
            <a:ext cx="59523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000" b="1" dirty="0" err="1">
                <a:solidFill>
                  <a:srgbClr val="FF0C56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3000" b="1" dirty="0">
                <a:solidFill>
                  <a:srgbClr val="FF0C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C56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altLang="en-US" sz="3000" b="1" dirty="0">
                <a:solidFill>
                  <a:srgbClr val="FF0C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C5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000" b="1" dirty="0">
                <a:solidFill>
                  <a:srgbClr val="FF0C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C56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altLang="en-US" sz="3000" b="1" dirty="0">
                <a:solidFill>
                  <a:srgbClr val="FF0C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C56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3000" b="1" dirty="0">
                <a:solidFill>
                  <a:srgbClr val="FF0C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C5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000" b="1" dirty="0">
                <a:solidFill>
                  <a:srgbClr val="FF0C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C5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000" b="1" dirty="0">
                <a:solidFill>
                  <a:srgbClr val="FF0C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C5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000" b="1" dirty="0">
                <a:solidFill>
                  <a:srgbClr val="FF0C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C5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000" b="1" dirty="0">
                <a:solidFill>
                  <a:srgbClr val="FF0C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C5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000" b="1" dirty="0">
                <a:solidFill>
                  <a:srgbClr val="FF0C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C56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3000" b="1" dirty="0">
                <a:solidFill>
                  <a:srgbClr val="FF0C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C5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000" b="1" dirty="0">
                <a:solidFill>
                  <a:srgbClr val="FF0C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C56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000" b="1" dirty="0">
                <a:solidFill>
                  <a:srgbClr val="FF0C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C56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3000" b="1" dirty="0">
                <a:solidFill>
                  <a:srgbClr val="FF0C56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000" b="1" dirty="0" err="1">
                <a:solidFill>
                  <a:srgbClr val="FF0C56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altLang="en-US" sz="3000" b="1" dirty="0">
                <a:solidFill>
                  <a:srgbClr val="FF0C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C56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3000" b="1" dirty="0">
                <a:solidFill>
                  <a:srgbClr val="FF0C5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b="1" dirty="0" err="1">
                <a:solidFill>
                  <a:srgbClr val="FF0C56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altLang="en-US" sz="3000" b="1" dirty="0">
                <a:solidFill>
                  <a:srgbClr val="FF0C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C56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3000" b="1" dirty="0">
                <a:solidFill>
                  <a:srgbClr val="FF0C56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altLang="en-US" sz="3000" b="1" dirty="0" err="1">
                <a:solidFill>
                  <a:srgbClr val="FF0C5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000" b="1" dirty="0" smtClean="0">
                <a:solidFill>
                  <a:srgbClr val="FF0C56"/>
                </a:solidFill>
                <a:latin typeface="Times New Roman" pitchFamily="18" charset="0"/>
                <a:cs typeface="Times New Roman" pitchFamily="18" charset="0"/>
              </a:rPr>
              <a:t>, ...) </a:t>
            </a:r>
            <a:r>
              <a:rPr lang="en-US" altLang="en-US" sz="3000" b="1" dirty="0" err="1">
                <a:solidFill>
                  <a:srgbClr val="FF0C5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000" b="1" dirty="0">
                <a:solidFill>
                  <a:srgbClr val="FF0C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C56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3000" b="1" dirty="0">
                <a:solidFill>
                  <a:srgbClr val="FF0C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C56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altLang="en-US" sz="3000" b="1" dirty="0">
                <a:solidFill>
                  <a:srgbClr val="FF0C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C5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000" b="1" dirty="0">
                <a:solidFill>
                  <a:srgbClr val="FF0C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C5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000" b="1" dirty="0">
                <a:solidFill>
                  <a:srgbClr val="FF0C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C5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000" b="1" dirty="0">
                <a:solidFill>
                  <a:srgbClr val="FF0C5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FF0C5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BB10BEB-C916-499E-9686-B56A397561E3}"/>
              </a:ext>
            </a:extLst>
          </p:cNvPr>
          <p:cNvSpPr txBox="1"/>
          <p:nvPr/>
        </p:nvSpPr>
        <p:spPr>
          <a:xfrm>
            <a:off x="3033910" y="3224406"/>
            <a:ext cx="57397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vi-VN" altLang="en-US" sz="3000" b="1" dirty="0">
                <a:solidFill>
                  <a:srgbClr val="FF0C56"/>
                </a:solidFill>
                <a:latin typeface="Times New Roman" pitchFamily="18" charset="0"/>
                <a:cs typeface="Times New Roman" pitchFamily="18" charset="0"/>
              </a:rPr>
              <a:t>Trưng bày sản phẩm của em theo tổ.</a:t>
            </a:r>
            <a:endParaRPr kumimoji="0" lang="en-US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FF0C5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1775012-E656-4929-81F2-9A64A6C5E37E}"/>
              </a:ext>
            </a:extLst>
          </p:cNvPr>
          <p:cNvGrpSpPr/>
          <p:nvPr/>
        </p:nvGrpSpPr>
        <p:grpSpPr>
          <a:xfrm>
            <a:off x="4191000" y="3626010"/>
            <a:ext cx="4267199" cy="3035280"/>
            <a:chOff x="6213217" y="4151328"/>
            <a:chExt cx="4227148" cy="2667191"/>
          </a:xfrm>
        </p:grpSpPr>
        <p:sp>
          <p:nvSpPr>
            <p:cNvPr id="3" name="Star: 5 Points 2">
              <a:extLst>
                <a:ext uri="{FF2B5EF4-FFF2-40B4-BE49-F238E27FC236}">
                  <a16:creationId xmlns:a16="http://schemas.microsoft.com/office/drawing/2014/main" xmlns="" id="{7F7FE56C-DFCA-4582-A4A1-AF24ADF0A540}"/>
                </a:ext>
              </a:extLst>
            </p:cNvPr>
            <p:cNvSpPr/>
            <p:nvPr/>
          </p:nvSpPr>
          <p:spPr>
            <a:xfrm>
              <a:off x="6213217" y="4151328"/>
              <a:ext cx="4227148" cy="2667191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70C0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F2B7C5F-B6D0-41E8-AF51-4C732956FB95}"/>
                </a:ext>
              </a:extLst>
            </p:cNvPr>
            <p:cNvSpPr txBox="1"/>
            <p:nvPr/>
          </p:nvSpPr>
          <p:spPr>
            <a:xfrm>
              <a:off x="7903548" y="4537487"/>
              <a:ext cx="7639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70C0"/>
                  </a:solidFill>
                </a:rPr>
                <a:t>Đọc</a:t>
              </a:r>
              <a:r>
                <a:rPr lang="en-US" b="1" dirty="0">
                  <a:solidFill>
                    <a:srgbClr val="0070C0"/>
                  </a:solidFill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</a:rPr>
                <a:t>sách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68A4788-C38B-4073-96C4-243064707DB6}"/>
                </a:ext>
              </a:extLst>
            </p:cNvPr>
            <p:cNvSpPr txBox="1"/>
            <p:nvPr/>
          </p:nvSpPr>
          <p:spPr>
            <a:xfrm>
              <a:off x="8816968" y="5108312"/>
              <a:ext cx="7639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Nghe </a:t>
              </a:r>
              <a:r>
                <a:rPr lang="en-US" b="1" dirty="0" err="1">
                  <a:solidFill>
                    <a:srgbClr val="0070C0"/>
                  </a:solidFill>
                </a:rPr>
                <a:t>nhạc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846D118-F5D7-4A16-897D-DBAEE3C90F00}"/>
                </a:ext>
              </a:extLst>
            </p:cNvPr>
            <p:cNvSpPr txBox="1"/>
            <p:nvPr/>
          </p:nvSpPr>
          <p:spPr>
            <a:xfrm>
              <a:off x="7097960" y="6082149"/>
              <a:ext cx="10819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70C0"/>
                  </a:solidFill>
                </a:rPr>
                <a:t>Đá</a:t>
              </a:r>
              <a:r>
                <a:rPr lang="en-US" b="1" dirty="0">
                  <a:solidFill>
                    <a:srgbClr val="0070C0"/>
                  </a:solidFill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</a:rPr>
                <a:t>cầu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2E671385-66D4-42D9-8A70-F83DFFF4F682}"/>
                </a:ext>
              </a:extLst>
            </p:cNvPr>
            <p:cNvSpPr txBox="1"/>
            <p:nvPr/>
          </p:nvSpPr>
          <p:spPr>
            <a:xfrm>
              <a:off x="8566293" y="6096791"/>
              <a:ext cx="10819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70C0"/>
                  </a:solidFill>
                </a:rPr>
                <a:t>Xem</a:t>
              </a:r>
              <a:r>
                <a:rPr lang="en-US" b="1" dirty="0">
                  <a:solidFill>
                    <a:srgbClr val="0070C0"/>
                  </a:solidFill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</a:rPr>
                <a:t>tivi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BAAB611-6410-43E4-9564-14D727431EE1}"/>
                </a:ext>
              </a:extLst>
            </p:cNvPr>
            <p:cNvSpPr txBox="1"/>
            <p:nvPr/>
          </p:nvSpPr>
          <p:spPr>
            <a:xfrm>
              <a:off x="6556984" y="5165952"/>
              <a:ext cx="10819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Du </a:t>
              </a:r>
              <a:r>
                <a:rPr lang="en-US" b="1" dirty="0" err="1">
                  <a:solidFill>
                    <a:srgbClr val="0070C0"/>
                  </a:solidFill>
                </a:rPr>
                <a:t>lịch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92818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" y="-635"/>
            <a:ext cx="9144476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9144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67668" y="447676"/>
            <a:ext cx="8145531" cy="579950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4880" y="3015256"/>
            <a:ext cx="1469120" cy="3914339"/>
          </a:xfrm>
          <a:prstGeom prst="rect">
            <a:avLst/>
          </a:prstGeom>
        </p:spPr>
      </p:pic>
      <p:pic>
        <p:nvPicPr>
          <p:cNvPr id="15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xmlns="" id="{D75B8F12-2A64-41B1-80E9-72ED1017D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61" y="2723157"/>
            <a:ext cx="4021931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05C2D4F-DA8D-44C6-9B8C-5756F20A207D}"/>
              </a:ext>
            </a:extLst>
          </p:cNvPr>
          <p:cNvGrpSpPr/>
          <p:nvPr/>
        </p:nvGrpSpPr>
        <p:grpSpPr>
          <a:xfrm>
            <a:off x="1676286" y="0"/>
            <a:ext cx="6991699" cy="3429000"/>
            <a:chOff x="7027291" y="1235167"/>
            <a:chExt cx="3939869" cy="237358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408895DE-97B0-4363-9C34-9A845C43C5C0}"/>
                </a:ext>
              </a:extLst>
            </p:cNvPr>
            <p:cNvGrpSpPr/>
            <p:nvPr/>
          </p:nvGrpSpPr>
          <p:grpSpPr>
            <a:xfrm>
              <a:off x="7027291" y="1235167"/>
              <a:ext cx="3939869" cy="2373588"/>
              <a:chOff x="1198800" y="1420752"/>
              <a:chExt cx="2017727" cy="1828800"/>
            </a:xfrm>
          </p:grpSpPr>
          <p:pic>
            <p:nvPicPr>
              <p:cNvPr id="20" name="图片 7">
                <a:extLst>
                  <a:ext uri="{FF2B5EF4-FFF2-40B4-BE49-F238E27FC236}">
                    <a16:creationId xmlns:a16="http://schemas.microsoft.com/office/drawing/2014/main" xmlns="" id="{460B11E6-3AB2-4E6A-8D49-C5FB6D5226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98800" y="1420752"/>
                <a:ext cx="2017727" cy="1828800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BFFDB0A5-D778-4730-9F87-1B6A1567DA94}"/>
                  </a:ext>
                </a:extLst>
              </p:cNvPr>
              <p:cNvSpPr txBox="1"/>
              <p:nvPr/>
            </p:nvSpPr>
            <p:spPr>
              <a:xfrm>
                <a:off x="1395366" y="2229863"/>
                <a:ext cx="1641298" cy="295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endParaRP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6EDAEA27-4425-4D4A-ADC4-8F0F5A42BDB9}"/>
                </a:ext>
              </a:extLst>
            </p:cNvPr>
            <p:cNvSpPr/>
            <p:nvPr/>
          </p:nvSpPr>
          <p:spPr>
            <a:xfrm>
              <a:off x="7644440" y="2091919"/>
              <a:ext cx="2705572" cy="830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phẩm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tổ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lớp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73387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" y="-635"/>
            <a:ext cx="9144476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9144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029153" y="890316"/>
            <a:ext cx="7091587" cy="5163728"/>
            <a:chOff x="1227083" y="675833"/>
            <a:chExt cx="10162697" cy="5898322"/>
          </a:xfrm>
        </p:grpSpPr>
        <p:sp>
          <p:nvSpPr>
            <p:cNvPr id="8" name="矩形 7"/>
            <p:cNvSpPr/>
            <p:nvPr/>
          </p:nvSpPr>
          <p:spPr>
            <a:xfrm rot="344791">
              <a:off x="1331380" y="8282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792839 w 10058400"/>
                <a:gd name="connsiteY1" fmla="*/ 0 h 5745922"/>
                <a:gd name="connsiteX2" fmla="*/ 1283925 w 10058400"/>
                <a:gd name="connsiteY2" fmla="*/ 0 h 5745922"/>
                <a:gd name="connsiteX3" fmla="*/ 2076764 w 10058400"/>
                <a:gd name="connsiteY3" fmla="*/ 0 h 5745922"/>
                <a:gd name="connsiteX4" fmla="*/ 2668434 w 10058400"/>
                <a:gd name="connsiteY4" fmla="*/ 0 h 5745922"/>
                <a:gd name="connsiteX5" fmla="*/ 3461273 w 10058400"/>
                <a:gd name="connsiteY5" fmla="*/ 0 h 5745922"/>
                <a:gd name="connsiteX6" fmla="*/ 3952360 w 10058400"/>
                <a:gd name="connsiteY6" fmla="*/ 0 h 5745922"/>
                <a:gd name="connsiteX7" fmla="*/ 4544030 w 10058400"/>
                <a:gd name="connsiteY7" fmla="*/ 0 h 5745922"/>
                <a:gd name="connsiteX8" fmla="*/ 4833949 w 10058400"/>
                <a:gd name="connsiteY8" fmla="*/ 0 h 5745922"/>
                <a:gd name="connsiteX9" fmla="*/ 5626787 w 10058400"/>
                <a:gd name="connsiteY9" fmla="*/ 0 h 5745922"/>
                <a:gd name="connsiteX10" fmla="*/ 6017290 w 10058400"/>
                <a:gd name="connsiteY10" fmla="*/ 0 h 5745922"/>
                <a:gd name="connsiteX11" fmla="*/ 6407792 w 10058400"/>
                <a:gd name="connsiteY11" fmla="*/ 0 h 5745922"/>
                <a:gd name="connsiteX12" fmla="*/ 6697711 w 10058400"/>
                <a:gd name="connsiteY12" fmla="*/ 0 h 5745922"/>
                <a:gd name="connsiteX13" fmla="*/ 7490550 w 10058400"/>
                <a:gd name="connsiteY13" fmla="*/ 0 h 5745922"/>
                <a:gd name="connsiteX14" fmla="*/ 8182804 w 10058400"/>
                <a:gd name="connsiteY14" fmla="*/ 0 h 5745922"/>
                <a:gd name="connsiteX15" fmla="*/ 8774475 w 10058400"/>
                <a:gd name="connsiteY15" fmla="*/ 0 h 5745922"/>
                <a:gd name="connsiteX16" fmla="*/ 9466729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632051 h 5745922"/>
                <a:gd name="connsiteX19" fmla="*/ 10058400 w 10058400"/>
                <a:gd name="connsiteY19" fmla="*/ 1264103 h 5745922"/>
                <a:gd name="connsiteX20" fmla="*/ 10058400 w 10058400"/>
                <a:gd name="connsiteY20" fmla="*/ 1838695 h 5745922"/>
                <a:gd name="connsiteX21" fmla="*/ 10058400 w 10058400"/>
                <a:gd name="connsiteY21" fmla="*/ 2528206 h 5745922"/>
                <a:gd name="connsiteX22" fmla="*/ 10058400 w 10058400"/>
                <a:gd name="connsiteY22" fmla="*/ 3045339 h 5745922"/>
                <a:gd name="connsiteX23" fmla="*/ 10058400 w 10058400"/>
                <a:gd name="connsiteY23" fmla="*/ 3447553 h 5745922"/>
                <a:gd name="connsiteX24" fmla="*/ 10058400 w 10058400"/>
                <a:gd name="connsiteY24" fmla="*/ 4022145 h 5745922"/>
                <a:gd name="connsiteX25" fmla="*/ 10058400 w 10058400"/>
                <a:gd name="connsiteY25" fmla="*/ 4539278 h 5745922"/>
                <a:gd name="connsiteX26" fmla="*/ 10058400 w 10058400"/>
                <a:gd name="connsiteY26" fmla="*/ 4998952 h 5745922"/>
                <a:gd name="connsiteX27" fmla="*/ 10058400 w 10058400"/>
                <a:gd name="connsiteY27" fmla="*/ 5745922 h 5745922"/>
                <a:gd name="connsiteX28" fmla="*/ 9667897 w 10058400"/>
                <a:gd name="connsiteY28" fmla="*/ 5745922 h 5745922"/>
                <a:gd name="connsiteX29" fmla="*/ 9176811 w 10058400"/>
                <a:gd name="connsiteY29" fmla="*/ 5745922 h 5745922"/>
                <a:gd name="connsiteX30" fmla="*/ 8585140 w 10058400"/>
                <a:gd name="connsiteY30" fmla="*/ 5745922 h 5745922"/>
                <a:gd name="connsiteX31" fmla="*/ 7993470 w 10058400"/>
                <a:gd name="connsiteY31" fmla="*/ 5745922 h 5745922"/>
                <a:gd name="connsiteX32" fmla="*/ 7200631 w 10058400"/>
                <a:gd name="connsiteY32" fmla="*/ 5745922 h 5745922"/>
                <a:gd name="connsiteX33" fmla="*/ 6910712 w 10058400"/>
                <a:gd name="connsiteY33" fmla="*/ 5745922 h 5745922"/>
                <a:gd name="connsiteX34" fmla="*/ 6218458 w 10058400"/>
                <a:gd name="connsiteY34" fmla="*/ 5745922 h 5745922"/>
                <a:gd name="connsiteX35" fmla="*/ 5928539 w 10058400"/>
                <a:gd name="connsiteY35" fmla="*/ 5745922 h 5745922"/>
                <a:gd name="connsiteX36" fmla="*/ 5236285 w 10058400"/>
                <a:gd name="connsiteY36" fmla="*/ 5745922 h 5745922"/>
                <a:gd name="connsiteX37" fmla="*/ 4443446 w 10058400"/>
                <a:gd name="connsiteY37" fmla="*/ 5745922 h 5745922"/>
                <a:gd name="connsiteX38" fmla="*/ 3650608 w 10058400"/>
                <a:gd name="connsiteY38" fmla="*/ 5745922 h 5745922"/>
                <a:gd name="connsiteX39" fmla="*/ 3360689 w 10058400"/>
                <a:gd name="connsiteY39" fmla="*/ 5745922 h 5745922"/>
                <a:gd name="connsiteX40" fmla="*/ 2567850 w 10058400"/>
                <a:gd name="connsiteY40" fmla="*/ 5745922 h 5745922"/>
                <a:gd name="connsiteX41" fmla="*/ 1775012 w 10058400"/>
                <a:gd name="connsiteY41" fmla="*/ 5745922 h 5745922"/>
                <a:gd name="connsiteX42" fmla="*/ 1283925 w 10058400"/>
                <a:gd name="connsiteY42" fmla="*/ 5745922 h 5745922"/>
                <a:gd name="connsiteX43" fmla="*/ 692255 w 10058400"/>
                <a:gd name="connsiteY43" fmla="*/ 5745922 h 5745922"/>
                <a:gd name="connsiteX44" fmla="*/ 0 w 10058400"/>
                <a:gd name="connsiteY44" fmla="*/ 5745922 h 5745922"/>
                <a:gd name="connsiteX45" fmla="*/ 0 w 10058400"/>
                <a:gd name="connsiteY45" fmla="*/ 5228789 h 5745922"/>
                <a:gd name="connsiteX46" fmla="*/ 0 w 10058400"/>
                <a:gd name="connsiteY46" fmla="*/ 4596738 h 5745922"/>
                <a:gd name="connsiteX47" fmla="*/ 0 w 10058400"/>
                <a:gd name="connsiteY47" fmla="*/ 4194523 h 5745922"/>
                <a:gd name="connsiteX48" fmla="*/ 0 w 10058400"/>
                <a:gd name="connsiteY48" fmla="*/ 3505012 h 5745922"/>
                <a:gd name="connsiteX49" fmla="*/ 0 w 10058400"/>
                <a:gd name="connsiteY49" fmla="*/ 3045339 h 5745922"/>
                <a:gd name="connsiteX50" fmla="*/ 0 w 10058400"/>
                <a:gd name="connsiteY50" fmla="*/ 2643124 h 5745922"/>
                <a:gd name="connsiteX51" fmla="*/ 0 w 10058400"/>
                <a:gd name="connsiteY51" fmla="*/ 2240910 h 5745922"/>
                <a:gd name="connsiteX52" fmla="*/ 0 w 10058400"/>
                <a:gd name="connsiteY52" fmla="*/ 1838695 h 5745922"/>
                <a:gd name="connsiteX53" fmla="*/ 0 w 10058400"/>
                <a:gd name="connsiteY53" fmla="*/ 1379021 h 5745922"/>
                <a:gd name="connsiteX54" fmla="*/ 0 w 10058400"/>
                <a:gd name="connsiteY54" fmla="*/ 976807 h 5745922"/>
                <a:gd name="connsiteX55" fmla="*/ 0 w 10058400"/>
                <a:gd name="connsiteY55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19675" y="-54263"/>
                    <a:pt x="402463" y="35691"/>
                    <a:pt x="792839" y="0"/>
                  </a:cubicBezTo>
                  <a:cubicBezTo>
                    <a:pt x="1183215" y="-35691"/>
                    <a:pt x="1051998" y="15532"/>
                    <a:pt x="1283925" y="0"/>
                  </a:cubicBezTo>
                  <a:cubicBezTo>
                    <a:pt x="1515852" y="-15532"/>
                    <a:pt x="1887610" y="32813"/>
                    <a:pt x="2076764" y="0"/>
                  </a:cubicBezTo>
                  <a:cubicBezTo>
                    <a:pt x="2265918" y="-32813"/>
                    <a:pt x="2527815" y="42118"/>
                    <a:pt x="2668434" y="0"/>
                  </a:cubicBezTo>
                  <a:cubicBezTo>
                    <a:pt x="2809053" y="-42118"/>
                    <a:pt x="3117031" y="32258"/>
                    <a:pt x="3461273" y="0"/>
                  </a:cubicBezTo>
                  <a:cubicBezTo>
                    <a:pt x="3805515" y="-32258"/>
                    <a:pt x="3799531" y="23603"/>
                    <a:pt x="3952360" y="0"/>
                  </a:cubicBezTo>
                  <a:cubicBezTo>
                    <a:pt x="4105189" y="-23603"/>
                    <a:pt x="4363583" y="11578"/>
                    <a:pt x="4544030" y="0"/>
                  </a:cubicBezTo>
                  <a:cubicBezTo>
                    <a:pt x="4724477" y="-11578"/>
                    <a:pt x="4698550" y="29103"/>
                    <a:pt x="4833949" y="0"/>
                  </a:cubicBezTo>
                  <a:cubicBezTo>
                    <a:pt x="4969348" y="-29103"/>
                    <a:pt x="5342819" y="12512"/>
                    <a:pt x="5626787" y="0"/>
                  </a:cubicBezTo>
                  <a:cubicBezTo>
                    <a:pt x="5910755" y="-12512"/>
                    <a:pt x="5907778" y="43614"/>
                    <a:pt x="6017290" y="0"/>
                  </a:cubicBezTo>
                  <a:cubicBezTo>
                    <a:pt x="6126802" y="-43614"/>
                    <a:pt x="6307146" y="26444"/>
                    <a:pt x="6407792" y="0"/>
                  </a:cubicBezTo>
                  <a:cubicBezTo>
                    <a:pt x="6508438" y="-26444"/>
                    <a:pt x="6568755" y="19620"/>
                    <a:pt x="6697711" y="0"/>
                  </a:cubicBezTo>
                  <a:cubicBezTo>
                    <a:pt x="6826667" y="-19620"/>
                    <a:pt x="7296881" y="3718"/>
                    <a:pt x="7490550" y="0"/>
                  </a:cubicBezTo>
                  <a:cubicBezTo>
                    <a:pt x="7684219" y="-3718"/>
                    <a:pt x="7925231" y="102"/>
                    <a:pt x="8182804" y="0"/>
                  </a:cubicBezTo>
                  <a:cubicBezTo>
                    <a:pt x="8440377" y="-102"/>
                    <a:pt x="8528440" y="37959"/>
                    <a:pt x="8774475" y="0"/>
                  </a:cubicBezTo>
                  <a:cubicBezTo>
                    <a:pt x="9020510" y="-37959"/>
                    <a:pt x="9252906" y="71678"/>
                    <a:pt x="9466729" y="0"/>
                  </a:cubicBezTo>
                  <a:cubicBezTo>
                    <a:pt x="9680552" y="-71678"/>
                    <a:pt x="9877658" y="47789"/>
                    <a:pt x="10058400" y="0"/>
                  </a:cubicBezTo>
                  <a:cubicBezTo>
                    <a:pt x="10074247" y="189068"/>
                    <a:pt x="10042853" y="386086"/>
                    <a:pt x="10058400" y="632051"/>
                  </a:cubicBezTo>
                  <a:cubicBezTo>
                    <a:pt x="10073947" y="878016"/>
                    <a:pt x="9989158" y="1018883"/>
                    <a:pt x="10058400" y="1264103"/>
                  </a:cubicBezTo>
                  <a:cubicBezTo>
                    <a:pt x="10127642" y="1509323"/>
                    <a:pt x="10021555" y="1678686"/>
                    <a:pt x="10058400" y="1838695"/>
                  </a:cubicBezTo>
                  <a:cubicBezTo>
                    <a:pt x="10095245" y="1998704"/>
                    <a:pt x="9985636" y="2254252"/>
                    <a:pt x="10058400" y="2528206"/>
                  </a:cubicBezTo>
                  <a:cubicBezTo>
                    <a:pt x="10131164" y="2802160"/>
                    <a:pt x="10014327" y="2894212"/>
                    <a:pt x="10058400" y="3045339"/>
                  </a:cubicBezTo>
                  <a:cubicBezTo>
                    <a:pt x="10102473" y="3196466"/>
                    <a:pt x="10021063" y="3297572"/>
                    <a:pt x="10058400" y="3447553"/>
                  </a:cubicBezTo>
                  <a:cubicBezTo>
                    <a:pt x="10095737" y="3597534"/>
                    <a:pt x="10013578" y="3879685"/>
                    <a:pt x="10058400" y="4022145"/>
                  </a:cubicBezTo>
                  <a:cubicBezTo>
                    <a:pt x="10103222" y="4164605"/>
                    <a:pt x="10023869" y="4283666"/>
                    <a:pt x="10058400" y="4539278"/>
                  </a:cubicBezTo>
                  <a:cubicBezTo>
                    <a:pt x="10092931" y="4794890"/>
                    <a:pt x="10046261" y="4795677"/>
                    <a:pt x="10058400" y="4998952"/>
                  </a:cubicBezTo>
                  <a:cubicBezTo>
                    <a:pt x="10070539" y="5202227"/>
                    <a:pt x="10022231" y="5390461"/>
                    <a:pt x="10058400" y="5745922"/>
                  </a:cubicBezTo>
                  <a:cubicBezTo>
                    <a:pt x="9978222" y="5782287"/>
                    <a:pt x="9830303" y="5725416"/>
                    <a:pt x="9667897" y="5745922"/>
                  </a:cubicBezTo>
                  <a:cubicBezTo>
                    <a:pt x="9505491" y="5766428"/>
                    <a:pt x="9312988" y="5707024"/>
                    <a:pt x="9176811" y="5745922"/>
                  </a:cubicBezTo>
                  <a:cubicBezTo>
                    <a:pt x="9040634" y="5784820"/>
                    <a:pt x="8758149" y="5675308"/>
                    <a:pt x="8585140" y="5745922"/>
                  </a:cubicBezTo>
                  <a:cubicBezTo>
                    <a:pt x="8412131" y="5816536"/>
                    <a:pt x="8246440" y="5720273"/>
                    <a:pt x="7993470" y="5745922"/>
                  </a:cubicBezTo>
                  <a:cubicBezTo>
                    <a:pt x="7740500" y="5771571"/>
                    <a:pt x="7491602" y="5663887"/>
                    <a:pt x="7200631" y="5745922"/>
                  </a:cubicBezTo>
                  <a:cubicBezTo>
                    <a:pt x="6909660" y="5827957"/>
                    <a:pt x="6997198" y="5731183"/>
                    <a:pt x="6910712" y="5745922"/>
                  </a:cubicBezTo>
                  <a:cubicBezTo>
                    <a:pt x="6824226" y="5760661"/>
                    <a:pt x="6442779" y="5666263"/>
                    <a:pt x="6218458" y="5745922"/>
                  </a:cubicBezTo>
                  <a:cubicBezTo>
                    <a:pt x="5994137" y="5825581"/>
                    <a:pt x="6056192" y="5726262"/>
                    <a:pt x="5928539" y="5745922"/>
                  </a:cubicBezTo>
                  <a:cubicBezTo>
                    <a:pt x="5800886" y="5765582"/>
                    <a:pt x="5471022" y="5685220"/>
                    <a:pt x="5236285" y="5745922"/>
                  </a:cubicBezTo>
                  <a:cubicBezTo>
                    <a:pt x="5001548" y="5806624"/>
                    <a:pt x="4664106" y="5668447"/>
                    <a:pt x="4443446" y="5745922"/>
                  </a:cubicBezTo>
                  <a:cubicBezTo>
                    <a:pt x="4222786" y="5823397"/>
                    <a:pt x="3851797" y="5738507"/>
                    <a:pt x="3650608" y="5745922"/>
                  </a:cubicBezTo>
                  <a:cubicBezTo>
                    <a:pt x="3449419" y="5753337"/>
                    <a:pt x="3450049" y="5742169"/>
                    <a:pt x="3360689" y="5745922"/>
                  </a:cubicBezTo>
                  <a:cubicBezTo>
                    <a:pt x="3271329" y="5749675"/>
                    <a:pt x="2874837" y="5671271"/>
                    <a:pt x="2567850" y="5745922"/>
                  </a:cubicBezTo>
                  <a:cubicBezTo>
                    <a:pt x="2260863" y="5820573"/>
                    <a:pt x="2057316" y="5740332"/>
                    <a:pt x="1775012" y="5745922"/>
                  </a:cubicBezTo>
                  <a:cubicBezTo>
                    <a:pt x="1492708" y="5751512"/>
                    <a:pt x="1509288" y="5726395"/>
                    <a:pt x="1283925" y="5745922"/>
                  </a:cubicBezTo>
                  <a:cubicBezTo>
                    <a:pt x="1058562" y="5765449"/>
                    <a:pt x="846124" y="5687777"/>
                    <a:pt x="692255" y="5745922"/>
                  </a:cubicBezTo>
                  <a:cubicBezTo>
                    <a:pt x="538386" y="5804067"/>
                    <a:pt x="318335" y="5723308"/>
                    <a:pt x="0" y="5745922"/>
                  </a:cubicBezTo>
                  <a:cubicBezTo>
                    <a:pt x="-45748" y="5573595"/>
                    <a:pt x="34750" y="5434569"/>
                    <a:pt x="0" y="5228789"/>
                  </a:cubicBezTo>
                  <a:cubicBezTo>
                    <a:pt x="-34750" y="5023009"/>
                    <a:pt x="74993" y="4857293"/>
                    <a:pt x="0" y="4596738"/>
                  </a:cubicBezTo>
                  <a:cubicBezTo>
                    <a:pt x="-74993" y="4336183"/>
                    <a:pt x="951" y="4290556"/>
                    <a:pt x="0" y="4194523"/>
                  </a:cubicBezTo>
                  <a:cubicBezTo>
                    <a:pt x="-951" y="4098490"/>
                    <a:pt x="11917" y="3682247"/>
                    <a:pt x="0" y="3505012"/>
                  </a:cubicBezTo>
                  <a:cubicBezTo>
                    <a:pt x="-11917" y="3327777"/>
                    <a:pt x="53588" y="3245586"/>
                    <a:pt x="0" y="3045339"/>
                  </a:cubicBezTo>
                  <a:cubicBezTo>
                    <a:pt x="-53588" y="2845092"/>
                    <a:pt x="28475" y="2799184"/>
                    <a:pt x="0" y="2643124"/>
                  </a:cubicBezTo>
                  <a:cubicBezTo>
                    <a:pt x="-28475" y="2487064"/>
                    <a:pt x="30176" y="2323100"/>
                    <a:pt x="0" y="2240910"/>
                  </a:cubicBezTo>
                  <a:cubicBezTo>
                    <a:pt x="-30176" y="2158720"/>
                    <a:pt x="31760" y="1970002"/>
                    <a:pt x="0" y="1838695"/>
                  </a:cubicBezTo>
                  <a:cubicBezTo>
                    <a:pt x="-31760" y="1707389"/>
                    <a:pt x="13133" y="1555124"/>
                    <a:pt x="0" y="1379021"/>
                  </a:cubicBezTo>
                  <a:cubicBezTo>
                    <a:pt x="-13133" y="1202918"/>
                    <a:pt x="9466" y="1137559"/>
                    <a:pt x="0" y="976807"/>
                  </a:cubicBezTo>
                  <a:cubicBezTo>
                    <a:pt x="-9466" y="816055"/>
                    <a:pt x="22833" y="432411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260629" y="-32110"/>
                    <a:pt x="552414" y="77055"/>
                    <a:pt x="792839" y="0"/>
                  </a:cubicBezTo>
                  <a:cubicBezTo>
                    <a:pt x="1033264" y="-77055"/>
                    <a:pt x="1044947" y="15537"/>
                    <a:pt x="1183341" y="0"/>
                  </a:cubicBezTo>
                  <a:cubicBezTo>
                    <a:pt x="1321735" y="-15537"/>
                    <a:pt x="1639249" y="70479"/>
                    <a:pt x="1976180" y="0"/>
                  </a:cubicBezTo>
                  <a:cubicBezTo>
                    <a:pt x="2313111" y="-70479"/>
                    <a:pt x="2185477" y="8444"/>
                    <a:pt x="2266098" y="0"/>
                  </a:cubicBezTo>
                  <a:cubicBezTo>
                    <a:pt x="2346719" y="-8444"/>
                    <a:pt x="2461912" y="2888"/>
                    <a:pt x="2656601" y="0"/>
                  </a:cubicBezTo>
                  <a:cubicBezTo>
                    <a:pt x="2851290" y="-2888"/>
                    <a:pt x="2882052" y="21622"/>
                    <a:pt x="2946520" y="0"/>
                  </a:cubicBezTo>
                  <a:cubicBezTo>
                    <a:pt x="3010988" y="-21622"/>
                    <a:pt x="3131375" y="4098"/>
                    <a:pt x="3236438" y="0"/>
                  </a:cubicBezTo>
                  <a:cubicBezTo>
                    <a:pt x="3341501" y="-4098"/>
                    <a:pt x="3808100" y="89093"/>
                    <a:pt x="4029277" y="0"/>
                  </a:cubicBezTo>
                  <a:cubicBezTo>
                    <a:pt x="4250454" y="-89093"/>
                    <a:pt x="4292099" y="24336"/>
                    <a:pt x="4520363" y="0"/>
                  </a:cubicBezTo>
                  <a:cubicBezTo>
                    <a:pt x="4748627" y="-24336"/>
                    <a:pt x="4748791" y="17842"/>
                    <a:pt x="4810282" y="0"/>
                  </a:cubicBezTo>
                  <a:cubicBezTo>
                    <a:pt x="4871773" y="-17842"/>
                    <a:pt x="5226313" y="45072"/>
                    <a:pt x="5603120" y="0"/>
                  </a:cubicBezTo>
                  <a:cubicBezTo>
                    <a:pt x="5979927" y="-45072"/>
                    <a:pt x="5869034" y="22981"/>
                    <a:pt x="6094207" y="0"/>
                  </a:cubicBezTo>
                  <a:cubicBezTo>
                    <a:pt x="6319380" y="-22981"/>
                    <a:pt x="6681697" y="13842"/>
                    <a:pt x="6887046" y="0"/>
                  </a:cubicBezTo>
                  <a:cubicBezTo>
                    <a:pt x="7092395" y="-13842"/>
                    <a:pt x="7426782" y="80165"/>
                    <a:pt x="7579300" y="0"/>
                  </a:cubicBezTo>
                  <a:cubicBezTo>
                    <a:pt x="7731818" y="-80165"/>
                    <a:pt x="8196947" y="26190"/>
                    <a:pt x="8372139" y="0"/>
                  </a:cubicBezTo>
                  <a:cubicBezTo>
                    <a:pt x="8547331" y="-26190"/>
                    <a:pt x="8918507" y="18670"/>
                    <a:pt x="9064393" y="0"/>
                  </a:cubicBezTo>
                  <a:cubicBezTo>
                    <a:pt x="9210279" y="-18670"/>
                    <a:pt x="9694630" y="71505"/>
                    <a:pt x="10058400" y="0"/>
                  </a:cubicBezTo>
                  <a:cubicBezTo>
                    <a:pt x="10072987" y="240170"/>
                    <a:pt x="10014638" y="409620"/>
                    <a:pt x="10058400" y="517133"/>
                  </a:cubicBezTo>
                  <a:cubicBezTo>
                    <a:pt x="10102162" y="624646"/>
                    <a:pt x="10050518" y="930563"/>
                    <a:pt x="10058400" y="1206644"/>
                  </a:cubicBezTo>
                  <a:cubicBezTo>
                    <a:pt x="10066282" y="1482725"/>
                    <a:pt x="10015979" y="1500129"/>
                    <a:pt x="10058400" y="1666317"/>
                  </a:cubicBezTo>
                  <a:cubicBezTo>
                    <a:pt x="10100821" y="1832505"/>
                    <a:pt x="9991173" y="2085749"/>
                    <a:pt x="10058400" y="2298369"/>
                  </a:cubicBezTo>
                  <a:cubicBezTo>
                    <a:pt x="10125627" y="2510989"/>
                    <a:pt x="10032525" y="2629420"/>
                    <a:pt x="10058400" y="2758043"/>
                  </a:cubicBezTo>
                  <a:cubicBezTo>
                    <a:pt x="10084275" y="2886666"/>
                    <a:pt x="10050436" y="3206936"/>
                    <a:pt x="10058400" y="3332635"/>
                  </a:cubicBezTo>
                  <a:cubicBezTo>
                    <a:pt x="10066364" y="3458334"/>
                    <a:pt x="10050208" y="3632598"/>
                    <a:pt x="10058400" y="3734849"/>
                  </a:cubicBezTo>
                  <a:cubicBezTo>
                    <a:pt x="10066592" y="3837100"/>
                    <a:pt x="9996054" y="4095267"/>
                    <a:pt x="10058400" y="4424360"/>
                  </a:cubicBezTo>
                  <a:cubicBezTo>
                    <a:pt x="10120746" y="4753453"/>
                    <a:pt x="10002666" y="4690148"/>
                    <a:pt x="10058400" y="4941493"/>
                  </a:cubicBezTo>
                  <a:cubicBezTo>
                    <a:pt x="10114134" y="5192838"/>
                    <a:pt x="10013242" y="5453412"/>
                    <a:pt x="10058400" y="5745922"/>
                  </a:cubicBezTo>
                  <a:cubicBezTo>
                    <a:pt x="9923944" y="5762149"/>
                    <a:pt x="9801657" y="5731216"/>
                    <a:pt x="9667897" y="5745922"/>
                  </a:cubicBezTo>
                  <a:cubicBezTo>
                    <a:pt x="9534137" y="5760628"/>
                    <a:pt x="9402463" y="5740443"/>
                    <a:pt x="9277395" y="5745922"/>
                  </a:cubicBezTo>
                  <a:cubicBezTo>
                    <a:pt x="9152327" y="5751401"/>
                    <a:pt x="8815422" y="5705453"/>
                    <a:pt x="8585140" y="5745922"/>
                  </a:cubicBezTo>
                  <a:cubicBezTo>
                    <a:pt x="8354858" y="5786391"/>
                    <a:pt x="8364590" y="5736057"/>
                    <a:pt x="8295222" y="5745922"/>
                  </a:cubicBezTo>
                  <a:cubicBezTo>
                    <a:pt x="8225854" y="5755787"/>
                    <a:pt x="8030699" y="5743635"/>
                    <a:pt x="7904719" y="5745922"/>
                  </a:cubicBezTo>
                  <a:cubicBezTo>
                    <a:pt x="7778739" y="5748209"/>
                    <a:pt x="7688968" y="5726291"/>
                    <a:pt x="7514216" y="5745922"/>
                  </a:cubicBezTo>
                  <a:cubicBezTo>
                    <a:pt x="7339464" y="5765553"/>
                    <a:pt x="7325193" y="5718136"/>
                    <a:pt x="7224298" y="5745922"/>
                  </a:cubicBezTo>
                  <a:cubicBezTo>
                    <a:pt x="7123403" y="5773708"/>
                    <a:pt x="6978599" y="5712438"/>
                    <a:pt x="6833795" y="5745922"/>
                  </a:cubicBezTo>
                  <a:cubicBezTo>
                    <a:pt x="6688991" y="5779406"/>
                    <a:pt x="6498610" y="5743585"/>
                    <a:pt x="6242125" y="5745922"/>
                  </a:cubicBezTo>
                  <a:cubicBezTo>
                    <a:pt x="5985640" y="5748259"/>
                    <a:pt x="5717620" y="5679422"/>
                    <a:pt x="5449286" y="5745922"/>
                  </a:cubicBezTo>
                  <a:cubicBezTo>
                    <a:pt x="5180952" y="5812422"/>
                    <a:pt x="4855078" y="5691490"/>
                    <a:pt x="4656448" y="5745922"/>
                  </a:cubicBezTo>
                  <a:cubicBezTo>
                    <a:pt x="4457818" y="5800354"/>
                    <a:pt x="4307864" y="5733165"/>
                    <a:pt x="4165361" y="5745922"/>
                  </a:cubicBezTo>
                  <a:cubicBezTo>
                    <a:pt x="4022858" y="5758679"/>
                    <a:pt x="3805814" y="5685823"/>
                    <a:pt x="3573690" y="5745922"/>
                  </a:cubicBezTo>
                  <a:cubicBezTo>
                    <a:pt x="3341566" y="5806021"/>
                    <a:pt x="2976258" y="5662329"/>
                    <a:pt x="2780852" y="5745922"/>
                  </a:cubicBezTo>
                  <a:cubicBezTo>
                    <a:pt x="2585446" y="5829515"/>
                    <a:pt x="2367136" y="5737127"/>
                    <a:pt x="1988013" y="5745922"/>
                  </a:cubicBezTo>
                  <a:cubicBezTo>
                    <a:pt x="1608890" y="5754717"/>
                    <a:pt x="1420001" y="5744568"/>
                    <a:pt x="1195175" y="5745922"/>
                  </a:cubicBezTo>
                  <a:cubicBezTo>
                    <a:pt x="970349" y="5747276"/>
                    <a:pt x="522893" y="5710483"/>
                    <a:pt x="0" y="5745922"/>
                  </a:cubicBezTo>
                  <a:cubicBezTo>
                    <a:pt x="-21468" y="5652201"/>
                    <a:pt x="36004" y="5483034"/>
                    <a:pt x="0" y="5343707"/>
                  </a:cubicBezTo>
                  <a:cubicBezTo>
                    <a:pt x="-36004" y="5204381"/>
                    <a:pt x="67030" y="4953818"/>
                    <a:pt x="0" y="4654197"/>
                  </a:cubicBezTo>
                  <a:cubicBezTo>
                    <a:pt x="-67030" y="4354576"/>
                    <a:pt x="19802" y="4163850"/>
                    <a:pt x="0" y="3964686"/>
                  </a:cubicBezTo>
                  <a:cubicBezTo>
                    <a:pt x="-19802" y="3765522"/>
                    <a:pt x="23661" y="3510126"/>
                    <a:pt x="0" y="3390094"/>
                  </a:cubicBezTo>
                  <a:cubicBezTo>
                    <a:pt x="-23661" y="3270062"/>
                    <a:pt x="51100" y="2924152"/>
                    <a:pt x="0" y="2700583"/>
                  </a:cubicBezTo>
                  <a:cubicBezTo>
                    <a:pt x="-51100" y="2477014"/>
                    <a:pt x="30653" y="2378745"/>
                    <a:pt x="0" y="2240910"/>
                  </a:cubicBezTo>
                  <a:cubicBezTo>
                    <a:pt x="-30653" y="2103075"/>
                    <a:pt x="29822" y="1944411"/>
                    <a:pt x="0" y="1666317"/>
                  </a:cubicBezTo>
                  <a:cubicBezTo>
                    <a:pt x="-29822" y="1388223"/>
                    <a:pt x="29408" y="1374623"/>
                    <a:pt x="0" y="1206644"/>
                  </a:cubicBezTo>
                  <a:cubicBezTo>
                    <a:pt x="-29408" y="1038665"/>
                    <a:pt x="18753" y="874416"/>
                    <a:pt x="0" y="632051"/>
                  </a:cubicBezTo>
                  <a:cubicBezTo>
                    <a:pt x="-18753" y="389686"/>
                    <a:pt x="13827" y="31585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214155464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27083" y="6758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491087 w 10058400"/>
                <a:gd name="connsiteY1" fmla="*/ 0 h 5745922"/>
                <a:gd name="connsiteX2" fmla="*/ 881589 w 10058400"/>
                <a:gd name="connsiteY2" fmla="*/ 0 h 5745922"/>
                <a:gd name="connsiteX3" fmla="*/ 1372676 w 10058400"/>
                <a:gd name="connsiteY3" fmla="*/ 0 h 5745922"/>
                <a:gd name="connsiteX4" fmla="*/ 1863762 w 10058400"/>
                <a:gd name="connsiteY4" fmla="*/ 0 h 5745922"/>
                <a:gd name="connsiteX5" fmla="*/ 2656601 w 10058400"/>
                <a:gd name="connsiteY5" fmla="*/ 0 h 5745922"/>
                <a:gd name="connsiteX6" fmla="*/ 3248272 w 10058400"/>
                <a:gd name="connsiteY6" fmla="*/ 0 h 5745922"/>
                <a:gd name="connsiteX7" fmla="*/ 4041110 w 10058400"/>
                <a:gd name="connsiteY7" fmla="*/ 0 h 5745922"/>
                <a:gd name="connsiteX8" fmla="*/ 4632781 w 10058400"/>
                <a:gd name="connsiteY8" fmla="*/ 0 h 5745922"/>
                <a:gd name="connsiteX9" fmla="*/ 5325035 w 10058400"/>
                <a:gd name="connsiteY9" fmla="*/ 0 h 5745922"/>
                <a:gd name="connsiteX10" fmla="*/ 5916706 w 10058400"/>
                <a:gd name="connsiteY10" fmla="*/ 0 h 5745922"/>
                <a:gd name="connsiteX11" fmla="*/ 6508376 w 10058400"/>
                <a:gd name="connsiteY11" fmla="*/ 0 h 5745922"/>
                <a:gd name="connsiteX12" fmla="*/ 6898879 w 10058400"/>
                <a:gd name="connsiteY12" fmla="*/ 0 h 5745922"/>
                <a:gd name="connsiteX13" fmla="*/ 7591134 w 10058400"/>
                <a:gd name="connsiteY13" fmla="*/ 0 h 5745922"/>
                <a:gd name="connsiteX14" fmla="*/ 8182804 w 10058400"/>
                <a:gd name="connsiteY14" fmla="*/ 0 h 5745922"/>
                <a:gd name="connsiteX15" fmla="*/ 8573307 w 10058400"/>
                <a:gd name="connsiteY15" fmla="*/ 0 h 5745922"/>
                <a:gd name="connsiteX16" fmla="*/ 8863225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459674 h 5745922"/>
                <a:gd name="connsiteX19" fmla="*/ 10058400 w 10058400"/>
                <a:gd name="connsiteY19" fmla="*/ 1149184 h 5745922"/>
                <a:gd name="connsiteX20" fmla="*/ 10058400 w 10058400"/>
                <a:gd name="connsiteY20" fmla="*/ 1723777 h 5745922"/>
                <a:gd name="connsiteX21" fmla="*/ 10058400 w 10058400"/>
                <a:gd name="connsiteY21" fmla="*/ 2413287 h 5745922"/>
                <a:gd name="connsiteX22" fmla="*/ 10058400 w 10058400"/>
                <a:gd name="connsiteY22" fmla="*/ 3102798 h 5745922"/>
                <a:gd name="connsiteX23" fmla="*/ 10058400 w 10058400"/>
                <a:gd name="connsiteY23" fmla="*/ 3792309 h 5745922"/>
                <a:gd name="connsiteX24" fmla="*/ 10058400 w 10058400"/>
                <a:gd name="connsiteY24" fmla="*/ 4194523 h 5745922"/>
                <a:gd name="connsiteX25" fmla="*/ 10058400 w 10058400"/>
                <a:gd name="connsiteY25" fmla="*/ 4884034 h 5745922"/>
                <a:gd name="connsiteX26" fmla="*/ 10058400 w 10058400"/>
                <a:gd name="connsiteY26" fmla="*/ 5745922 h 5745922"/>
                <a:gd name="connsiteX27" fmla="*/ 9567313 w 10058400"/>
                <a:gd name="connsiteY27" fmla="*/ 5745922 h 5745922"/>
                <a:gd name="connsiteX28" fmla="*/ 9176811 w 10058400"/>
                <a:gd name="connsiteY28" fmla="*/ 5745922 h 5745922"/>
                <a:gd name="connsiteX29" fmla="*/ 8585140 w 10058400"/>
                <a:gd name="connsiteY29" fmla="*/ 5745922 h 5745922"/>
                <a:gd name="connsiteX30" fmla="*/ 7792302 w 10058400"/>
                <a:gd name="connsiteY30" fmla="*/ 5745922 h 5745922"/>
                <a:gd name="connsiteX31" fmla="*/ 7401799 w 10058400"/>
                <a:gd name="connsiteY31" fmla="*/ 5745922 h 5745922"/>
                <a:gd name="connsiteX32" fmla="*/ 6810128 w 10058400"/>
                <a:gd name="connsiteY32" fmla="*/ 5745922 h 5745922"/>
                <a:gd name="connsiteX33" fmla="*/ 6520210 w 10058400"/>
                <a:gd name="connsiteY33" fmla="*/ 5745922 h 5745922"/>
                <a:gd name="connsiteX34" fmla="*/ 6129707 w 10058400"/>
                <a:gd name="connsiteY34" fmla="*/ 5745922 h 5745922"/>
                <a:gd name="connsiteX35" fmla="*/ 5839789 w 10058400"/>
                <a:gd name="connsiteY35" fmla="*/ 5745922 h 5745922"/>
                <a:gd name="connsiteX36" fmla="*/ 5549870 w 10058400"/>
                <a:gd name="connsiteY36" fmla="*/ 5745922 h 5745922"/>
                <a:gd name="connsiteX37" fmla="*/ 5159368 w 10058400"/>
                <a:gd name="connsiteY37" fmla="*/ 5745922 h 5745922"/>
                <a:gd name="connsiteX38" fmla="*/ 4467113 w 10058400"/>
                <a:gd name="connsiteY38" fmla="*/ 5745922 h 5745922"/>
                <a:gd name="connsiteX39" fmla="*/ 4177194 w 10058400"/>
                <a:gd name="connsiteY39" fmla="*/ 5745922 h 5745922"/>
                <a:gd name="connsiteX40" fmla="*/ 3686108 w 10058400"/>
                <a:gd name="connsiteY40" fmla="*/ 5745922 h 5745922"/>
                <a:gd name="connsiteX41" fmla="*/ 3396189 w 10058400"/>
                <a:gd name="connsiteY41" fmla="*/ 5745922 h 5745922"/>
                <a:gd name="connsiteX42" fmla="*/ 3005687 w 10058400"/>
                <a:gd name="connsiteY42" fmla="*/ 5745922 h 5745922"/>
                <a:gd name="connsiteX43" fmla="*/ 2514600 w 10058400"/>
                <a:gd name="connsiteY43" fmla="*/ 5745922 h 5745922"/>
                <a:gd name="connsiteX44" fmla="*/ 1922929 w 10058400"/>
                <a:gd name="connsiteY44" fmla="*/ 5745922 h 5745922"/>
                <a:gd name="connsiteX45" fmla="*/ 1230675 w 10058400"/>
                <a:gd name="connsiteY45" fmla="*/ 5745922 h 5745922"/>
                <a:gd name="connsiteX46" fmla="*/ 840172 w 10058400"/>
                <a:gd name="connsiteY46" fmla="*/ 5745922 h 5745922"/>
                <a:gd name="connsiteX47" fmla="*/ 0 w 10058400"/>
                <a:gd name="connsiteY47" fmla="*/ 5745922 h 5745922"/>
                <a:gd name="connsiteX48" fmla="*/ 0 w 10058400"/>
                <a:gd name="connsiteY48" fmla="*/ 5056411 h 5745922"/>
                <a:gd name="connsiteX49" fmla="*/ 0 w 10058400"/>
                <a:gd name="connsiteY49" fmla="*/ 4596738 h 5745922"/>
                <a:gd name="connsiteX50" fmla="*/ 0 w 10058400"/>
                <a:gd name="connsiteY50" fmla="*/ 4022145 h 5745922"/>
                <a:gd name="connsiteX51" fmla="*/ 0 w 10058400"/>
                <a:gd name="connsiteY51" fmla="*/ 3619931 h 5745922"/>
                <a:gd name="connsiteX52" fmla="*/ 0 w 10058400"/>
                <a:gd name="connsiteY52" fmla="*/ 3217716 h 5745922"/>
                <a:gd name="connsiteX53" fmla="*/ 0 w 10058400"/>
                <a:gd name="connsiteY53" fmla="*/ 2643124 h 5745922"/>
                <a:gd name="connsiteX54" fmla="*/ 0 w 10058400"/>
                <a:gd name="connsiteY54" fmla="*/ 2183450 h 5745922"/>
                <a:gd name="connsiteX55" fmla="*/ 0 w 10058400"/>
                <a:gd name="connsiteY55" fmla="*/ 1608858 h 5745922"/>
                <a:gd name="connsiteX56" fmla="*/ 0 w 10058400"/>
                <a:gd name="connsiteY56" fmla="*/ 1149184 h 5745922"/>
                <a:gd name="connsiteX57" fmla="*/ 0 w 10058400"/>
                <a:gd name="connsiteY57" fmla="*/ 746970 h 5745922"/>
                <a:gd name="connsiteX58" fmla="*/ 0 w 10058400"/>
                <a:gd name="connsiteY58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36477" y="-12640"/>
                    <a:pt x="252982" y="48909"/>
                    <a:pt x="491087" y="0"/>
                  </a:cubicBezTo>
                  <a:cubicBezTo>
                    <a:pt x="729192" y="-48909"/>
                    <a:pt x="755401" y="37642"/>
                    <a:pt x="881589" y="0"/>
                  </a:cubicBezTo>
                  <a:cubicBezTo>
                    <a:pt x="1007777" y="-37642"/>
                    <a:pt x="1260844" y="42658"/>
                    <a:pt x="1372676" y="0"/>
                  </a:cubicBezTo>
                  <a:cubicBezTo>
                    <a:pt x="1484508" y="-42658"/>
                    <a:pt x="1663736" y="29372"/>
                    <a:pt x="1863762" y="0"/>
                  </a:cubicBezTo>
                  <a:cubicBezTo>
                    <a:pt x="2063788" y="-29372"/>
                    <a:pt x="2365778" y="65444"/>
                    <a:pt x="2656601" y="0"/>
                  </a:cubicBezTo>
                  <a:cubicBezTo>
                    <a:pt x="2947424" y="-65444"/>
                    <a:pt x="3045428" y="56249"/>
                    <a:pt x="3248272" y="0"/>
                  </a:cubicBezTo>
                  <a:cubicBezTo>
                    <a:pt x="3451116" y="-56249"/>
                    <a:pt x="3838436" y="20288"/>
                    <a:pt x="4041110" y="0"/>
                  </a:cubicBezTo>
                  <a:cubicBezTo>
                    <a:pt x="4243784" y="-20288"/>
                    <a:pt x="4378722" y="43093"/>
                    <a:pt x="4632781" y="0"/>
                  </a:cubicBezTo>
                  <a:cubicBezTo>
                    <a:pt x="4886840" y="-43093"/>
                    <a:pt x="4997472" y="1256"/>
                    <a:pt x="5325035" y="0"/>
                  </a:cubicBezTo>
                  <a:cubicBezTo>
                    <a:pt x="5652598" y="-1256"/>
                    <a:pt x="5788716" y="67892"/>
                    <a:pt x="5916706" y="0"/>
                  </a:cubicBezTo>
                  <a:cubicBezTo>
                    <a:pt x="6044696" y="-67892"/>
                    <a:pt x="6232496" y="40278"/>
                    <a:pt x="6508376" y="0"/>
                  </a:cubicBezTo>
                  <a:cubicBezTo>
                    <a:pt x="6784256" y="-40278"/>
                    <a:pt x="6790323" y="13534"/>
                    <a:pt x="6898879" y="0"/>
                  </a:cubicBezTo>
                  <a:cubicBezTo>
                    <a:pt x="7007435" y="-13534"/>
                    <a:pt x="7451253" y="47768"/>
                    <a:pt x="7591134" y="0"/>
                  </a:cubicBezTo>
                  <a:cubicBezTo>
                    <a:pt x="7731015" y="-47768"/>
                    <a:pt x="7900021" y="17132"/>
                    <a:pt x="8182804" y="0"/>
                  </a:cubicBezTo>
                  <a:cubicBezTo>
                    <a:pt x="8465587" y="-17132"/>
                    <a:pt x="8437842" y="33111"/>
                    <a:pt x="8573307" y="0"/>
                  </a:cubicBezTo>
                  <a:cubicBezTo>
                    <a:pt x="8708772" y="-33111"/>
                    <a:pt x="8799296" y="12890"/>
                    <a:pt x="8863225" y="0"/>
                  </a:cubicBezTo>
                  <a:cubicBezTo>
                    <a:pt x="8927154" y="-12890"/>
                    <a:pt x="9725580" y="34089"/>
                    <a:pt x="10058400" y="0"/>
                  </a:cubicBezTo>
                  <a:cubicBezTo>
                    <a:pt x="10065493" y="153195"/>
                    <a:pt x="10056174" y="284200"/>
                    <a:pt x="10058400" y="459674"/>
                  </a:cubicBezTo>
                  <a:cubicBezTo>
                    <a:pt x="10060626" y="635148"/>
                    <a:pt x="9996267" y="858106"/>
                    <a:pt x="10058400" y="1149184"/>
                  </a:cubicBezTo>
                  <a:cubicBezTo>
                    <a:pt x="10120533" y="1440262"/>
                    <a:pt x="10020717" y="1480524"/>
                    <a:pt x="10058400" y="1723777"/>
                  </a:cubicBezTo>
                  <a:cubicBezTo>
                    <a:pt x="10096083" y="1967030"/>
                    <a:pt x="10029232" y="2238681"/>
                    <a:pt x="10058400" y="2413287"/>
                  </a:cubicBezTo>
                  <a:cubicBezTo>
                    <a:pt x="10087568" y="2587893"/>
                    <a:pt x="10039367" y="2935285"/>
                    <a:pt x="10058400" y="3102798"/>
                  </a:cubicBezTo>
                  <a:cubicBezTo>
                    <a:pt x="10077433" y="3270311"/>
                    <a:pt x="10034301" y="3555687"/>
                    <a:pt x="10058400" y="3792309"/>
                  </a:cubicBezTo>
                  <a:cubicBezTo>
                    <a:pt x="10082499" y="4028931"/>
                    <a:pt x="10029157" y="4080686"/>
                    <a:pt x="10058400" y="4194523"/>
                  </a:cubicBezTo>
                  <a:cubicBezTo>
                    <a:pt x="10087643" y="4308360"/>
                    <a:pt x="10051865" y="4634831"/>
                    <a:pt x="10058400" y="4884034"/>
                  </a:cubicBezTo>
                  <a:cubicBezTo>
                    <a:pt x="10064935" y="5133237"/>
                    <a:pt x="9968147" y="5441101"/>
                    <a:pt x="10058400" y="5745922"/>
                  </a:cubicBezTo>
                  <a:cubicBezTo>
                    <a:pt x="9837326" y="5754918"/>
                    <a:pt x="9704192" y="5692676"/>
                    <a:pt x="9567313" y="5745922"/>
                  </a:cubicBezTo>
                  <a:cubicBezTo>
                    <a:pt x="9430434" y="5799168"/>
                    <a:pt x="9323878" y="5740968"/>
                    <a:pt x="9176811" y="5745922"/>
                  </a:cubicBezTo>
                  <a:cubicBezTo>
                    <a:pt x="9029744" y="5750876"/>
                    <a:pt x="8802600" y="5678462"/>
                    <a:pt x="8585140" y="5745922"/>
                  </a:cubicBezTo>
                  <a:cubicBezTo>
                    <a:pt x="8367680" y="5813382"/>
                    <a:pt x="7968751" y="5704537"/>
                    <a:pt x="7792302" y="5745922"/>
                  </a:cubicBezTo>
                  <a:cubicBezTo>
                    <a:pt x="7615853" y="5787307"/>
                    <a:pt x="7505879" y="5728769"/>
                    <a:pt x="7401799" y="5745922"/>
                  </a:cubicBezTo>
                  <a:cubicBezTo>
                    <a:pt x="7297719" y="5763075"/>
                    <a:pt x="7042442" y="5738001"/>
                    <a:pt x="6810128" y="5745922"/>
                  </a:cubicBezTo>
                  <a:cubicBezTo>
                    <a:pt x="6577814" y="5753843"/>
                    <a:pt x="6600565" y="5711977"/>
                    <a:pt x="6520210" y="5745922"/>
                  </a:cubicBezTo>
                  <a:cubicBezTo>
                    <a:pt x="6439855" y="5779867"/>
                    <a:pt x="6270110" y="5733230"/>
                    <a:pt x="6129707" y="5745922"/>
                  </a:cubicBezTo>
                  <a:cubicBezTo>
                    <a:pt x="5989304" y="5758614"/>
                    <a:pt x="5964813" y="5728063"/>
                    <a:pt x="5839789" y="5745922"/>
                  </a:cubicBezTo>
                  <a:cubicBezTo>
                    <a:pt x="5714765" y="5763781"/>
                    <a:pt x="5688384" y="5739926"/>
                    <a:pt x="5549870" y="5745922"/>
                  </a:cubicBezTo>
                  <a:cubicBezTo>
                    <a:pt x="5411356" y="5751918"/>
                    <a:pt x="5277561" y="5739802"/>
                    <a:pt x="5159368" y="5745922"/>
                  </a:cubicBezTo>
                  <a:cubicBezTo>
                    <a:pt x="5041175" y="5752042"/>
                    <a:pt x="4754498" y="5690874"/>
                    <a:pt x="4467113" y="5745922"/>
                  </a:cubicBezTo>
                  <a:cubicBezTo>
                    <a:pt x="4179729" y="5800970"/>
                    <a:pt x="4318406" y="5727294"/>
                    <a:pt x="4177194" y="5745922"/>
                  </a:cubicBezTo>
                  <a:cubicBezTo>
                    <a:pt x="4035982" y="5764550"/>
                    <a:pt x="3802894" y="5745427"/>
                    <a:pt x="3686108" y="5745922"/>
                  </a:cubicBezTo>
                  <a:cubicBezTo>
                    <a:pt x="3569322" y="5746417"/>
                    <a:pt x="3540929" y="5718778"/>
                    <a:pt x="3396189" y="5745922"/>
                  </a:cubicBezTo>
                  <a:cubicBezTo>
                    <a:pt x="3251449" y="5773066"/>
                    <a:pt x="3125529" y="5705375"/>
                    <a:pt x="3005687" y="5745922"/>
                  </a:cubicBezTo>
                  <a:cubicBezTo>
                    <a:pt x="2885845" y="5786469"/>
                    <a:pt x="2715245" y="5728063"/>
                    <a:pt x="2514600" y="5745922"/>
                  </a:cubicBezTo>
                  <a:cubicBezTo>
                    <a:pt x="2313955" y="5763781"/>
                    <a:pt x="2128968" y="5698949"/>
                    <a:pt x="1922929" y="5745922"/>
                  </a:cubicBezTo>
                  <a:cubicBezTo>
                    <a:pt x="1716890" y="5792895"/>
                    <a:pt x="1385859" y="5664052"/>
                    <a:pt x="1230675" y="5745922"/>
                  </a:cubicBezTo>
                  <a:cubicBezTo>
                    <a:pt x="1075491" y="5827792"/>
                    <a:pt x="1024961" y="5701107"/>
                    <a:pt x="840172" y="5745922"/>
                  </a:cubicBezTo>
                  <a:cubicBezTo>
                    <a:pt x="655383" y="5790737"/>
                    <a:pt x="194267" y="5697954"/>
                    <a:pt x="0" y="5745922"/>
                  </a:cubicBezTo>
                  <a:cubicBezTo>
                    <a:pt x="-26915" y="5443806"/>
                    <a:pt x="50414" y="5383494"/>
                    <a:pt x="0" y="5056411"/>
                  </a:cubicBezTo>
                  <a:cubicBezTo>
                    <a:pt x="-50414" y="4729328"/>
                    <a:pt x="16478" y="4738217"/>
                    <a:pt x="0" y="4596738"/>
                  </a:cubicBezTo>
                  <a:cubicBezTo>
                    <a:pt x="-16478" y="4455259"/>
                    <a:pt x="27867" y="4306771"/>
                    <a:pt x="0" y="4022145"/>
                  </a:cubicBezTo>
                  <a:cubicBezTo>
                    <a:pt x="-27867" y="3737519"/>
                    <a:pt x="33199" y="3795132"/>
                    <a:pt x="0" y="3619931"/>
                  </a:cubicBezTo>
                  <a:cubicBezTo>
                    <a:pt x="-33199" y="3444730"/>
                    <a:pt x="11903" y="3412454"/>
                    <a:pt x="0" y="3217716"/>
                  </a:cubicBezTo>
                  <a:cubicBezTo>
                    <a:pt x="-11903" y="3022978"/>
                    <a:pt x="65036" y="2802447"/>
                    <a:pt x="0" y="2643124"/>
                  </a:cubicBezTo>
                  <a:cubicBezTo>
                    <a:pt x="-65036" y="2483801"/>
                    <a:pt x="46907" y="2338061"/>
                    <a:pt x="0" y="2183450"/>
                  </a:cubicBezTo>
                  <a:cubicBezTo>
                    <a:pt x="-46907" y="2028839"/>
                    <a:pt x="51706" y="1838392"/>
                    <a:pt x="0" y="1608858"/>
                  </a:cubicBezTo>
                  <a:cubicBezTo>
                    <a:pt x="-51706" y="1379324"/>
                    <a:pt x="487" y="1334420"/>
                    <a:pt x="0" y="1149184"/>
                  </a:cubicBezTo>
                  <a:cubicBezTo>
                    <a:pt x="-487" y="963948"/>
                    <a:pt x="4716" y="934320"/>
                    <a:pt x="0" y="746970"/>
                  </a:cubicBezTo>
                  <a:cubicBezTo>
                    <a:pt x="-4716" y="559620"/>
                    <a:pt x="14314" y="314360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356959" y="-89267"/>
                    <a:pt x="519122" y="90574"/>
                    <a:pt x="792839" y="0"/>
                  </a:cubicBezTo>
                  <a:cubicBezTo>
                    <a:pt x="1066556" y="-90574"/>
                    <a:pt x="1253319" y="37615"/>
                    <a:pt x="1384509" y="0"/>
                  </a:cubicBezTo>
                  <a:cubicBezTo>
                    <a:pt x="1515699" y="-37615"/>
                    <a:pt x="1630532" y="44635"/>
                    <a:pt x="1775012" y="0"/>
                  </a:cubicBezTo>
                  <a:cubicBezTo>
                    <a:pt x="1919492" y="-44635"/>
                    <a:pt x="2113699" y="39959"/>
                    <a:pt x="2266098" y="0"/>
                  </a:cubicBezTo>
                  <a:cubicBezTo>
                    <a:pt x="2418497" y="-39959"/>
                    <a:pt x="2846775" y="22362"/>
                    <a:pt x="3058937" y="0"/>
                  </a:cubicBezTo>
                  <a:cubicBezTo>
                    <a:pt x="3271099" y="-22362"/>
                    <a:pt x="3456792" y="1658"/>
                    <a:pt x="3650608" y="0"/>
                  </a:cubicBezTo>
                  <a:cubicBezTo>
                    <a:pt x="3844424" y="-1658"/>
                    <a:pt x="3868110" y="17348"/>
                    <a:pt x="4041110" y="0"/>
                  </a:cubicBezTo>
                  <a:cubicBezTo>
                    <a:pt x="4214110" y="-17348"/>
                    <a:pt x="4311852" y="49066"/>
                    <a:pt x="4532197" y="0"/>
                  </a:cubicBezTo>
                  <a:cubicBezTo>
                    <a:pt x="4752542" y="-49066"/>
                    <a:pt x="4970868" y="13650"/>
                    <a:pt x="5123867" y="0"/>
                  </a:cubicBezTo>
                  <a:cubicBezTo>
                    <a:pt x="5276866" y="-13650"/>
                    <a:pt x="5666656" y="31088"/>
                    <a:pt x="5816122" y="0"/>
                  </a:cubicBezTo>
                  <a:cubicBezTo>
                    <a:pt x="5965588" y="-31088"/>
                    <a:pt x="6213607" y="68485"/>
                    <a:pt x="6608960" y="0"/>
                  </a:cubicBezTo>
                  <a:cubicBezTo>
                    <a:pt x="7004313" y="-68485"/>
                    <a:pt x="7118054" y="8521"/>
                    <a:pt x="7301215" y="0"/>
                  </a:cubicBezTo>
                  <a:cubicBezTo>
                    <a:pt x="7484376" y="-8521"/>
                    <a:pt x="7725843" y="37361"/>
                    <a:pt x="8094054" y="0"/>
                  </a:cubicBezTo>
                  <a:cubicBezTo>
                    <a:pt x="8462265" y="-37361"/>
                    <a:pt x="8401517" y="56176"/>
                    <a:pt x="8585140" y="0"/>
                  </a:cubicBezTo>
                  <a:cubicBezTo>
                    <a:pt x="8768763" y="-56176"/>
                    <a:pt x="9101737" y="40120"/>
                    <a:pt x="9277395" y="0"/>
                  </a:cubicBezTo>
                  <a:cubicBezTo>
                    <a:pt x="9453054" y="-40120"/>
                    <a:pt x="9730500" y="84482"/>
                    <a:pt x="10058400" y="0"/>
                  </a:cubicBezTo>
                  <a:cubicBezTo>
                    <a:pt x="10070530" y="120748"/>
                    <a:pt x="10018413" y="272895"/>
                    <a:pt x="10058400" y="459674"/>
                  </a:cubicBezTo>
                  <a:cubicBezTo>
                    <a:pt x="10098387" y="646453"/>
                    <a:pt x="10052320" y="766240"/>
                    <a:pt x="10058400" y="861888"/>
                  </a:cubicBezTo>
                  <a:cubicBezTo>
                    <a:pt x="10064480" y="957536"/>
                    <a:pt x="10030498" y="1092666"/>
                    <a:pt x="10058400" y="1264103"/>
                  </a:cubicBezTo>
                  <a:cubicBezTo>
                    <a:pt x="10086302" y="1435540"/>
                    <a:pt x="10025866" y="1548582"/>
                    <a:pt x="10058400" y="1781236"/>
                  </a:cubicBezTo>
                  <a:cubicBezTo>
                    <a:pt x="10090934" y="2013890"/>
                    <a:pt x="10002016" y="2121215"/>
                    <a:pt x="10058400" y="2298369"/>
                  </a:cubicBezTo>
                  <a:cubicBezTo>
                    <a:pt x="10114784" y="2475523"/>
                    <a:pt x="10055423" y="2799307"/>
                    <a:pt x="10058400" y="2987879"/>
                  </a:cubicBezTo>
                  <a:cubicBezTo>
                    <a:pt x="10061377" y="3176451"/>
                    <a:pt x="10055002" y="3342404"/>
                    <a:pt x="10058400" y="3447553"/>
                  </a:cubicBezTo>
                  <a:cubicBezTo>
                    <a:pt x="10061798" y="3552702"/>
                    <a:pt x="9994833" y="3941318"/>
                    <a:pt x="10058400" y="4079605"/>
                  </a:cubicBezTo>
                  <a:cubicBezTo>
                    <a:pt x="10121967" y="4217892"/>
                    <a:pt x="10017338" y="4534512"/>
                    <a:pt x="10058400" y="4711656"/>
                  </a:cubicBezTo>
                  <a:cubicBezTo>
                    <a:pt x="10099462" y="4888800"/>
                    <a:pt x="9941655" y="5524262"/>
                    <a:pt x="10058400" y="5745922"/>
                  </a:cubicBezTo>
                  <a:cubicBezTo>
                    <a:pt x="9865544" y="5809273"/>
                    <a:pt x="9653970" y="5657279"/>
                    <a:pt x="9265561" y="5745922"/>
                  </a:cubicBezTo>
                  <a:cubicBezTo>
                    <a:pt x="8877152" y="5834565"/>
                    <a:pt x="8634734" y="5657574"/>
                    <a:pt x="8472723" y="5745922"/>
                  </a:cubicBezTo>
                  <a:cubicBezTo>
                    <a:pt x="8310712" y="5834270"/>
                    <a:pt x="8048549" y="5676378"/>
                    <a:pt x="7679884" y="5745922"/>
                  </a:cubicBezTo>
                  <a:cubicBezTo>
                    <a:pt x="7311219" y="5815466"/>
                    <a:pt x="7451617" y="5728494"/>
                    <a:pt x="7389966" y="5745922"/>
                  </a:cubicBezTo>
                  <a:cubicBezTo>
                    <a:pt x="7328315" y="5763350"/>
                    <a:pt x="7012303" y="5713349"/>
                    <a:pt x="6798295" y="5745922"/>
                  </a:cubicBezTo>
                  <a:cubicBezTo>
                    <a:pt x="6584287" y="5778495"/>
                    <a:pt x="6583815" y="5723401"/>
                    <a:pt x="6508376" y="5745922"/>
                  </a:cubicBezTo>
                  <a:cubicBezTo>
                    <a:pt x="6432937" y="5768443"/>
                    <a:pt x="6057617" y="5676400"/>
                    <a:pt x="5916706" y="5745922"/>
                  </a:cubicBezTo>
                  <a:cubicBezTo>
                    <a:pt x="5775795" y="5815444"/>
                    <a:pt x="5639646" y="5730861"/>
                    <a:pt x="5425619" y="5745922"/>
                  </a:cubicBezTo>
                  <a:cubicBezTo>
                    <a:pt x="5211592" y="5760983"/>
                    <a:pt x="5195849" y="5741260"/>
                    <a:pt x="5135701" y="5745922"/>
                  </a:cubicBezTo>
                  <a:cubicBezTo>
                    <a:pt x="5075553" y="5750584"/>
                    <a:pt x="4789127" y="5687852"/>
                    <a:pt x="4443446" y="5745922"/>
                  </a:cubicBezTo>
                  <a:cubicBezTo>
                    <a:pt x="4097765" y="5803992"/>
                    <a:pt x="4271386" y="5730698"/>
                    <a:pt x="4153528" y="5745922"/>
                  </a:cubicBezTo>
                  <a:cubicBezTo>
                    <a:pt x="4035670" y="5761146"/>
                    <a:pt x="3664013" y="5716916"/>
                    <a:pt x="3360689" y="5745922"/>
                  </a:cubicBezTo>
                  <a:cubicBezTo>
                    <a:pt x="3057365" y="5774928"/>
                    <a:pt x="3036858" y="5741442"/>
                    <a:pt x="2769018" y="5745922"/>
                  </a:cubicBezTo>
                  <a:cubicBezTo>
                    <a:pt x="2501178" y="5750402"/>
                    <a:pt x="2382510" y="5716452"/>
                    <a:pt x="2277932" y="5745922"/>
                  </a:cubicBezTo>
                  <a:cubicBezTo>
                    <a:pt x="2173354" y="5775392"/>
                    <a:pt x="2120838" y="5723806"/>
                    <a:pt x="1988013" y="5745922"/>
                  </a:cubicBezTo>
                  <a:cubicBezTo>
                    <a:pt x="1855188" y="5768038"/>
                    <a:pt x="1837672" y="5736877"/>
                    <a:pt x="1698095" y="5745922"/>
                  </a:cubicBezTo>
                  <a:cubicBezTo>
                    <a:pt x="1558518" y="5754967"/>
                    <a:pt x="1399906" y="5715531"/>
                    <a:pt x="1307592" y="5745922"/>
                  </a:cubicBezTo>
                  <a:cubicBezTo>
                    <a:pt x="1215278" y="5776313"/>
                    <a:pt x="719501" y="5689878"/>
                    <a:pt x="514753" y="5745922"/>
                  </a:cubicBezTo>
                  <a:cubicBezTo>
                    <a:pt x="310005" y="5801966"/>
                    <a:pt x="149508" y="5741451"/>
                    <a:pt x="0" y="5745922"/>
                  </a:cubicBezTo>
                  <a:cubicBezTo>
                    <a:pt x="-43799" y="5615699"/>
                    <a:pt x="46810" y="5395938"/>
                    <a:pt x="0" y="5286248"/>
                  </a:cubicBezTo>
                  <a:cubicBezTo>
                    <a:pt x="-46810" y="5176558"/>
                    <a:pt x="12378" y="4917737"/>
                    <a:pt x="0" y="4596738"/>
                  </a:cubicBezTo>
                  <a:cubicBezTo>
                    <a:pt x="-12378" y="4275739"/>
                    <a:pt x="12051" y="4187971"/>
                    <a:pt x="0" y="3907227"/>
                  </a:cubicBezTo>
                  <a:cubicBezTo>
                    <a:pt x="-12051" y="3626483"/>
                    <a:pt x="38570" y="3571944"/>
                    <a:pt x="0" y="3447553"/>
                  </a:cubicBezTo>
                  <a:cubicBezTo>
                    <a:pt x="-38570" y="3323162"/>
                    <a:pt x="8664" y="3123647"/>
                    <a:pt x="0" y="2987879"/>
                  </a:cubicBezTo>
                  <a:cubicBezTo>
                    <a:pt x="-8664" y="2852111"/>
                    <a:pt x="4060" y="2689125"/>
                    <a:pt x="0" y="2470746"/>
                  </a:cubicBezTo>
                  <a:cubicBezTo>
                    <a:pt x="-4060" y="2252367"/>
                    <a:pt x="30914" y="2003632"/>
                    <a:pt x="0" y="1781236"/>
                  </a:cubicBezTo>
                  <a:cubicBezTo>
                    <a:pt x="-30914" y="1558840"/>
                    <a:pt x="64361" y="1434811"/>
                    <a:pt x="0" y="1091725"/>
                  </a:cubicBezTo>
                  <a:cubicBezTo>
                    <a:pt x="-64361" y="748639"/>
                    <a:pt x="18490" y="733997"/>
                    <a:pt x="0" y="632051"/>
                  </a:cubicBezTo>
                  <a:cubicBezTo>
                    <a:pt x="-18490" y="530105"/>
                    <a:pt x="64485" y="19287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132594617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476" y="4824269"/>
            <a:ext cx="3817953" cy="21207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88" y="3802690"/>
            <a:ext cx="1871720" cy="2707233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F23594AC-6414-495F-AB6D-97CE3553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068" y="1571703"/>
            <a:ext cx="1132284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62D51662-E5CF-4253-8711-E7474EF8C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20" y="4652131"/>
            <a:ext cx="829593" cy="11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7E77F01-0B87-48E0-91D0-B63405D7C5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8210" y="2109571"/>
            <a:ext cx="5586589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3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" y="-635"/>
            <a:ext cx="9144476" cy="694563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81CDF786-588A-4D40-A103-F772A6F59696}"/>
              </a:ext>
            </a:extLst>
          </p:cNvPr>
          <p:cNvSpPr/>
          <p:nvPr/>
        </p:nvSpPr>
        <p:spPr>
          <a:xfrm>
            <a:off x="372291" y="378823"/>
            <a:ext cx="8415746" cy="6416076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23F63BA-2A92-4BC4-81B5-694AD1AE2ED3}"/>
              </a:ext>
            </a:extLst>
          </p:cNvPr>
          <p:cNvGrpSpPr/>
          <p:nvPr/>
        </p:nvGrpSpPr>
        <p:grpSpPr>
          <a:xfrm>
            <a:off x="296671" y="2012836"/>
            <a:ext cx="7932929" cy="3334892"/>
            <a:chOff x="446777" y="1474440"/>
            <a:chExt cx="6758695" cy="1155657"/>
          </a:xfrm>
        </p:grpSpPr>
        <p:grpSp>
          <p:nvGrpSpPr>
            <p:cNvPr id="20" name="组合 18">
              <a:extLst>
                <a:ext uri="{FF2B5EF4-FFF2-40B4-BE49-F238E27FC236}">
                  <a16:creationId xmlns:a16="http://schemas.microsoft.com/office/drawing/2014/main" xmlns="" id="{709063AA-4E40-4284-AA22-EA3F48A8AE89}"/>
                </a:ext>
              </a:extLst>
            </p:cNvPr>
            <p:cNvGrpSpPr/>
            <p:nvPr/>
          </p:nvGrpSpPr>
          <p:grpSpPr>
            <a:xfrm>
              <a:off x="1241740" y="1588903"/>
              <a:ext cx="5963732" cy="1041194"/>
              <a:chOff x="1317" y="3053"/>
              <a:chExt cx="16681" cy="4860"/>
            </a:xfrm>
          </p:grpSpPr>
          <p:grpSp>
            <p:nvGrpSpPr>
              <p:cNvPr id="22" name="组合 15">
                <a:extLst>
                  <a:ext uri="{FF2B5EF4-FFF2-40B4-BE49-F238E27FC236}">
                    <a16:creationId xmlns:a16="http://schemas.microsoft.com/office/drawing/2014/main" xmlns="" id="{02875D84-A639-4AF8-AF23-F7ABED5AF83D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24" name="圆角矩形 14">
                  <a:extLst>
                    <a:ext uri="{FF2B5EF4-FFF2-40B4-BE49-F238E27FC236}">
                      <a16:creationId xmlns:a16="http://schemas.microsoft.com/office/drawing/2014/main" xmlns="" id="{F186A7B7-A0B5-440A-958D-7D5272CE356E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圆角矩形 13">
                  <a:extLst>
                    <a:ext uri="{FF2B5EF4-FFF2-40B4-BE49-F238E27FC236}">
                      <a16:creationId xmlns:a16="http://schemas.microsoft.com/office/drawing/2014/main" xmlns="" id="{9A854F23-1A65-4A94-82E2-4B6050EA7038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3" name="文本框 17">
                <a:extLst>
                  <a:ext uri="{FF2B5EF4-FFF2-40B4-BE49-F238E27FC236}">
                    <a16:creationId xmlns:a16="http://schemas.microsoft.com/office/drawing/2014/main" xmlns="" id="{7D948EB6-73D7-4FE7-9E29-87BAF5D0A46C}"/>
                  </a:ext>
                </a:extLst>
              </p:cNvPr>
              <p:cNvSpPr txBox="1"/>
              <p:nvPr/>
            </p:nvSpPr>
            <p:spPr>
              <a:xfrm>
                <a:off x="2138" y="3235"/>
                <a:ext cx="15148" cy="4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effectLst/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Chuẩn bị sản phẩm thể hiện sở thích riêng của mình và sở thích riêng của những người thân trong gia đình.</a:t>
                </a:r>
                <a:endParaRPr lang="en-US" sz="3200" dirty="0"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21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xmlns="" id="{C77D013D-A85D-4004-878D-27EF03A3C338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email"/>
            <a:stretch>
              <a:fillRect/>
            </a:stretch>
          </p:blipFill>
          <p:spPr>
            <a:xfrm rot="19945025">
              <a:off x="446777" y="1474440"/>
              <a:ext cx="1185750" cy="973356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6892F00-CCCA-4408-A83E-9C5EC5C6E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1136" y="378823"/>
            <a:ext cx="4846863" cy="1508163"/>
          </a:xfrm>
          <a:prstGeom prst="rect">
            <a:avLst/>
          </a:prstGeom>
        </p:spPr>
      </p:pic>
      <p:pic>
        <p:nvPicPr>
          <p:cNvPr id="41" name="图片 6" descr="61af0faad64fb">
            <a:extLst>
              <a:ext uri="{FF2B5EF4-FFF2-40B4-BE49-F238E27FC236}">
                <a16:creationId xmlns:a16="http://schemas.microsoft.com/office/drawing/2014/main" xmlns="" id="{906D86B1-3DD0-4751-998F-5EC04D210C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9066" y="4205955"/>
            <a:ext cx="3570548" cy="297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2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" y="217830"/>
            <a:ext cx="842367" cy="826939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962143" y="955040"/>
            <a:ext cx="1688014" cy="2286000"/>
            <a:chOff x="5282857" y="955040"/>
            <a:chExt cx="2250685" cy="2286000"/>
          </a:xfrm>
        </p:grpSpPr>
        <p:sp>
          <p:nvSpPr>
            <p:cNvPr id="6" name="Rounded Rectangle 5"/>
            <p:cNvSpPr/>
            <p:nvPr/>
          </p:nvSpPr>
          <p:spPr>
            <a:xfrm>
              <a:off x="5521520" y="955040"/>
              <a:ext cx="1773360" cy="22860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82857" y="972697"/>
              <a:ext cx="2250685" cy="2250685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3954348" y="3886201"/>
            <a:ext cx="1657782" cy="2341403"/>
            <a:chOff x="5272464" y="3886200"/>
            <a:chExt cx="2210376" cy="2341403"/>
          </a:xfrm>
        </p:grpSpPr>
        <p:sp>
          <p:nvSpPr>
            <p:cNvPr id="2" name="Rounded Rectangle 1"/>
            <p:cNvSpPr/>
            <p:nvPr/>
          </p:nvSpPr>
          <p:spPr>
            <a:xfrm>
              <a:off x="5521520" y="3886200"/>
              <a:ext cx="1773360" cy="22860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F0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2464" y="4017227"/>
              <a:ext cx="2210376" cy="2210376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5456121" y="955040"/>
            <a:ext cx="1664440" cy="2286000"/>
            <a:chOff x="7274828" y="955040"/>
            <a:chExt cx="2219253" cy="2286000"/>
          </a:xfrm>
        </p:grpSpPr>
        <p:sp>
          <p:nvSpPr>
            <p:cNvPr id="7" name="Rounded Rectangle 6"/>
            <p:cNvSpPr/>
            <p:nvPr/>
          </p:nvSpPr>
          <p:spPr>
            <a:xfrm>
              <a:off x="7512440" y="955040"/>
              <a:ext cx="1773360" cy="2286000"/>
            </a:xfrm>
            <a:prstGeom prst="roundRect">
              <a:avLst/>
            </a:prstGeom>
            <a:solidFill>
              <a:srgbClr val="3FB6B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74828" y="1012958"/>
              <a:ext cx="2219253" cy="2219253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7143420" y="955040"/>
            <a:ext cx="1497230" cy="2286000"/>
            <a:chOff x="9524560" y="955040"/>
            <a:chExt cx="1996306" cy="2286000"/>
          </a:xfrm>
        </p:grpSpPr>
        <p:sp>
          <p:nvSpPr>
            <p:cNvPr id="9" name="Rounded Rectangle 8"/>
            <p:cNvSpPr/>
            <p:nvPr/>
          </p:nvSpPr>
          <p:spPr>
            <a:xfrm>
              <a:off x="9524560" y="955040"/>
              <a:ext cx="1773360" cy="22860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527191" y="1180618"/>
              <a:ext cx="1993675" cy="1993675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7075620" y="3886200"/>
            <a:ext cx="1397821" cy="2286000"/>
            <a:chOff x="9434159" y="3886200"/>
            <a:chExt cx="1863761" cy="2286000"/>
          </a:xfrm>
        </p:grpSpPr>
        <p:sp>
          <p:nvSpPr>
            <p:cNvPr id="5" name="Rounded Rectangle 4"/>
            <p:cNvSpPr/>
            <p:nvPr/>
          </p:nvSpPr>
          <p:spPr>
            <a:xfrm>
              <a:off x="9524560" y="3886200"/>
              <a:ext cx="1773360" cy="22860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34159" y="3930229"/>
              <a:ext cx="1773360" cy="1897207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5642280" y="3886200"/>
            <a:ext cx="1330020" cy="2286000"/>
            <a:chOff x="7523040" y="3886200"/>
            <a:chExt cx="1773360" cy="2286000"/>
          </a:xfrm>
        </p:grpSpPr>
        <p:sp>
          <p:nvSpPr>
            <p:cNvPr id="4" name="Rounded Rectangle 3"/>
            <p:cNvSpPr/>
            <p:nvPr/>
          </p:nvSpPr>
          <p:spPr>
            <a:xfrm>
              <a:off x="7523040" y="3886200"/>
              <a:ext cx="1773360" cy="2286000"/>
            </a:xfrm>
            <a:prstGeom prst="round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77319" y="3977305"/>
              <a:ext cx="1350933" cy="2043101"/>
            </a:xfrm>
            <a:prstGeom prst="rect">
              <a:avLst/>
            </a:prstGeom>
          </p:spPr>
        </p:pic>
      </p:grpSp>
      <p:sp>
        <p:nvSpPr>
          <p:cNvPr id="27" name="4"/>
          <p:cNvSpPr/>
          <p:nvPr/>
        </p:nvSpPr>
        <p:spPr>
          <a:xfrm>
            <a:off x="4154903" y="3865610"/>
            <a:ext cx="1330020" cy="2286000"/>
          </a:xfrm>
          <a:prstGeom prst="roundRect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28" name="5"/>
          <p:cNvSpPr/>
          <p:nvPr/>
        </p:nvSpPr>
        <p:spPr>
          <a:xfrm>
            <a:off x="5636344" y="3869980"/>
            <a:ext cx="1330020" cy="2286000"/>
          </a:xfrm>
          <a:prstGeom prst="roundRect">
            <a:avLst/>
          </a:prstGeom>
          <a:solidFill>
            <a:srgbClr val="FF006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29" name="6"/>
          <p:cNvSpPr/>
          <p:nvPr/>
        </p:nvSpPr>
        <p:spPr>
          <a:xfrm>
            <a:off x="7143420" y="3901934"/>
            <a:ext cx="1330020" cy="2286000"/>
          </a:xfrm>
          <a:prstGeom prst="roundRect">
            <a:avLst/>
          </a:prstGeom>
          <a:solidFill>
            <a:srgbClr val="92D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6</a:t>
            </a:r>
          </a:p>
        </p:txBody>
      </p:sp>
      <p:sp>
        <p:nvSpPr>
          <p:cNvPr id="30" name="1"/>
          <p:cNvSpPr/>
          <p:nvPr/>
        </p:nvSpPr>
        <p:spPr>
          <a:xfrm>
            <a:off x="4155599" y="966801"/>
            <a:ext cx="1330020" cy="22860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31" name="2"/>
          <p:cNvSpPr/>
          <p:nvPr/>
        </p:nvSpPr>
        <p:spPr>
          <a:xfrm>
            <a:off x="5642280" y="946211"/>
            <a:ext cx="1330020" cy="2286000"/>
          </a:xfrm>
          <a:prstGeom prst="roundRect">
            <a:avLst/>
          </a:prstGeom>
          <a:solidFill>
            <a:srgbClr val="3FB6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32" name="3"/>
          <p:cNvSpPr/>
          <p:nvPr/>
        </p:nvSpPr>
        <p:spPr>
          <a:xfrm>
            <a:off x="7151370" y="968306"/>
            <a:ext cx="1330020" cy="2286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18460" y="5029200"/>
            <a:ext cx="2684215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 err="1">
                <a:solidFill>
                  <a:srgbClr val="FF0000"/>
                </a:solidFill>
                <a:latin typeface="iCiel Cadena" panose="02000503000000020004" pitchFamily="2" charset="0"/>
              </a:rPr>
              <a:t>Đọc</a:t>
            </a:r>
            <a:r>
              <a:rPr lang="en-GB" sz="4000" dirty="0">
                <a:solidFill>
                  <a:srgbClr val="FF0000"/>
                </a:solidFill>
                <a:latin typeface="iCiel Cadena" panose="02000503000000020004" pitchFamily="2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iCiel Cadena" panose="02000503000000020004" pitchFamily="2" charset="0"/>
              </a:rPr>
              <a:t>sách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18459" y="4973050"/>
            <a:ext cx="2684215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Du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lịch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18460" y="4993640"/>
            <a:ext cx="2684215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Bơi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lội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18460" y="4998855"/>
            <a:ext cx="2684215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Xem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phim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61008" y="5001015"/>
            <a:ext cx="2684215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Nấu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ăn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18460" y="4998855"/>
            <a:ext cx="2684215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 err="1">
                <a:solidFill>
                  <a:srgbClr val="FF0000"/>
                </a:solidFill>
                <a:latin typeface="iCiel Cadena" panose="02000503000000020004" pitchFamily="2" charset="0"/>
              </a:rPr>
              <a:t>Đá</a:t>
            </a:r>
            <a:r>
              <a:rPr lang="en-GB" sz="3600" dirty="0">
                <a:solidFill>
                  <a:srgbClr val="FF0000"/>
                </a:solidFill>
                <a:latin typeface="iCiel Cadena" panose="02000503000000020004" pitchFamily="2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latin typeface="iCiel Cadena" panose="02000503000000020004" pitchFamily="2" charset="0"/>
              </a:rPr>
              <a:t>bóng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45" name="文本框 343">
            <a:extLst>
              <a:ext uri="{FF2B5EF4-FFF2-40B4-BE49-F238E27FC236}">
                <a16:creationId xmlns:a16="http://schemas.microsoft.com/office/drawing/2014/main" xmlns="" id="{0ACC4EE0-678B-4783-99C3-C2D00D68933D}"/>
              </a:ext>
            </a:extLst>
          </p:cNvPr>
          <p:cNvSpPr txBox="1"/>
          <p:nvPr/>
        </p:nvSpPr>
        <p:spPr>
          <a:xfrm>
            <a:off x="1" y="1897021"/>
            <a:ext cx="397729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4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rPr>
              <a:t>ĐỐ </a:t>
            </a:r>
            <a:r>
              <a:rPr kumimoji="0" lang="en-GB" altLang="zh-CN" sz="40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rPr>
              <a:t>BẠN</a:t>
            </a:r>
            <a:endParaRPr kumimoji="0" lang="zh-CN" altLang="en-US" sz="40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3FB6BF"/>
              </a:solidFill>
              <a:effectLst/>
              <a:uLnTx/>
              <a:uFillTx/>
              <a:latin typeface="Times New Roman" pitchFamily="18" charset="0"/>
              <a:ea typeface="字魂36号-正文宋楷" panose="02000000000000000000" pitchFamily="2" charset="-122"/>
              <a:cs typeface="Times New Roman" pitchFamily="18" charset="0"/>
            </a:endParaRPr>
          </a:p>
        </p:txBody>
      </p:sp>
      <p:sp>
        <p:nvSpPr>
          <p:cNvPr id="46" name="文本框 343">
            <a:extLst>
              <a:ext uri="{FF2B5EF4-FFF2-40B4-BE49-F238E27FC236}">
                <a16:creationId xmlns:a16="http://schemas.microsoft.com/office/drawing/2014/main" xmlns="" id="{0ACC4EE0-678B-4783-99C3-C2D00D68933D}"/>
              </a:ext>
            </a:extLst>
          </p:cNvPr>
          <p:cNvSpPr txBox="1"/>
          <p:nvPr/>
        </p:nvSpPr>
        <p:spPr>
          <a:xfrm>
            <a:off x="761008" y="464865"/>
            <a:ext cx="349701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6000" b="0" i="0" u="none" strike="noStrike" kern="1200" cap="none" spc="0" normalizeH="0" baseline="0" noProof="0" dirty="0" err="1">
                <a:ln>
                  <a:noFill/>
                </a:ln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effectLst/>
                <a:uLnTx/>
                <a:uFillTx/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rPr>
              <a:t>Trò</a:t>
            </a:r>
            <a:r>
              <a:rPr kumimoji="0" lang="en-GB" altLang="zh-CN" sz="6000" b="0" i="0" u="none" strike="noStrike" kern="1200" cap="none" spc="0" normalizeH="0" baseline="0" noProof="0" dirty="0">
                <a:ln>
                  <a:noFill/>
                </a:ln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effectLst/>
                <a:uLnTx/>
                <a:uFillTx/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rPr>
              <a:t> </a:t>
            </a:r>
            <a:r>
              <a:rPr kumimoji="0" lang="en-GB" altLang="zh-CN" sz="6000" b="0" i="0" u="none" strike="noStrike" kern="1200" cap="none" spc="0" normalizeH="0" baseline="0" noProof="0" dirty="0" err="1">
                <a:ln>
                  <a:noFill/>
                </a:ln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effectLst/>
                <a:uLnTx/>
                <a:uFillTx/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rPr>
              <a:t>chơi</a:t>
            </a:r>
            <a:r>
              <a:rPr kumimoji="0" lang="en-GB" altLang="zh-CN" sz="6000" b="0" i="0" u="none" strike="noStrike" kern="1200" cap="none" spc="0" normalizeH="0" baseline="0" noProof="0" dirty="0">
                <a:ln>
                  <a:noFill/>
                </a:ln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effectLst/>
                <a:uLnTx/>
                <a:uFillTx/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rPr>
              <a:t>: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pattFill prst="wdDnDiag">
                <a:fgClr>
                  <a:srgbClr val="FF70AD"/>
                </a:fgClr>
                <a:bgClr>
                  <a:srgbClr val="FF4D67"/>
                </a:bgClr>
              </a:pattFill>
              <a:effectLst/>
              <a:uLnTx/>
              <a:uFillTx/>
              <a:latin typeface="Times New Roman" pitchFamily="18" charset="0"/>
              <a:ea typeface="字魂36号-正文宋楷" panose="02000000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22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" y="0"/>
            <a:ext cx="9144476" cy="694563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2383972" y="694374"/>
            <a:ext cx="5953574" cy="4862829"/>
            <a:chOff x="1227083" y="675833"/>
            <a:chExt cx="10162697" cy="5898322"/>
          </a:xfrm>
        </p:grpSpPr>
        <p:sp>
          <p:nvSpPr>
            <p:cNvPr id="34" name="矩形 33"/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6" name="图片 5" descr="610654865b9c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4" y="2442845"/>
            <a:ext cx="9144476" cy="4502150"/>
          </a:xfrm>
          <a:prstGeom prst="rect">
            <a:avLst/>
          </a:prstGeom>
        </p:spPr>
      </p:pic>
      <p:pic>
        <p:nvPicPr>
          <p:cNvPr id="7" name="图片 6" descr="54re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0863" y="4347211"/>
            <a:ext cx="2075021" cy="20745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932" y="636"/>
            <a:ext cx="1191075" cy="17106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976" y="675833"/>
            <a:ext cx="1295565" cy="10976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35B6EEE-E902-48EE-B2F4-8C9A0D34DB57}"/>
              </a:ext>
            </a:extLst>
          </p:cNvPr>
          <p:cNvSpPr/>
          <p:nvPr/>
        </p:nvSpPr>
        <p:spPr>
          <a:xfrm>
            <a:off x="2957512" y="2265280"/>
            <a:ext cx="485417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hẹn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gặp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" name="图片 6" descr="61af0faad64fb">
            <a:extLst>
              <a:ext uri="{FF2B5EF4-FFF2-40B4-BE49-F238E27FC236}">
                <a16:creationId xmlns:a16="http://schemas.microsoft.com/office/drawing/2014/main" xmlns="" id="{5BDBC3B5-0291-4BC7-8FE5-6FCCA6686B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92929" y="-264551"/>
            <a:ext cx="3570548" cy="297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22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4790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B8EC15B-2351-4D7E-8AEC-DE4C0639432E}"/>
              </a:ext>
            </a:extLst>
          </p:cNvPr>
          <p:cNvSpPr txBox="1"/>
          <p:nvPr/>
        </p:nvSpPr>
        <p:spPr>
          <a:xfrm>
            <a:off x="349395" y="576695"/>
            <a:ext cx="50608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5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9A2585-1C89-4F4F-B097-51C171329DC5}"/>
              </a:ext>
            </a:extLst>
          </p:cNvPr>
          <p:cNvSpPr txBox="1"/>
          <p:nvPr/>
        </p:nvSpPr>
        <p:spPr>
          <a:xfrm>
            <a:off x="375343" y="1438469"/>
            <a:ext cx="8643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2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" y="-635"/>
            <a:ext cx="9144476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9144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029153" y="890316"/>
            <a:ext cx="7091587" cy="5163728"/>
            <a:chOff x="1227083" y="675833"/>
            <a:chExt cx="10162697" cy="5898322"/>
          </a:xfrm>
        </p:grpSpPr>
        <p:sp>
          <p:nvSpPr>
            <p:cNvPr id="8" name="矩形 7"/>
            <p:cNvSpPr/>
            <p:nvPr/>
          </p:nvSpPr>
          <p:spPr>
            <a:xfrm rot="344791">
              <a:off x="1331380" y="8282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792839 w 10058400"/>
                <a:gd name="connsiteY1" fmla="*/ 0 h 5745922"/>
                <a:gd name="connsiteX2" fmla="*/ 1283925 w 10058400"/>
                <a:gd name="connsiteY2" fmla="*/ 0 h 5745922"/>
                <a:gd name="connsiteX3" fmla="*/ 2076764 w 10058400"/>
                <a:gd name="connsiteY3" fmla="*/ 0 h 5745922"/>
                <a:gd name="connsiteX4" fmla="*/ 2668434 w 10058400"/>
                <a:gd name="connsiteY4" fmla="*/ 0 h 5745922"/>
                <a:gd name="connsiteX5" fmla="*/ 3461273 w 10058400"/>
                <a:gd name="connsiteY5" fmla="*/ 0 h 5745922"/>
                <a:gd name="connsiteX6" fmla="*/ 3952360 w 10058400"/>
                <a:gd name="connsiteY6" fmla="*/ 0 h 5745922"/>
                <a:gd name="connsiteX7" fmla="*/ 4544030 w 10058400"/>
                <a:gd name="connsiteY7" fmla="*/ 0 h 5745922"/>
                <a:gd name="connsiteX8" fmla="*/ 4833949 w 10058400"/>
                <a:gd name="connsiteY8" fmla="*/ 0 h 5745922"/>
                <a:gd name="connsiteX9" fmla="*/ 5626787 w 10058400"/>
                <a:gd name="connsiteY9" fmla="*/ 0 h 5745922"/>
                <a:gd name="connsiteX10" fmla="*/ 6017290 w 10058400"/>
                <a:gd name="connsiteY10" fmla="*/ 0 h 5745922"/>
                <a:gd name="connsiteX11" fmla="*/ 6407792 w 10058400"/>
                <a:gd name="connsiteY11" fmla="*/ 0 h 5745922"/>
                <a:gd name="connsiteX12" fmla="*/ 6697711 w 10058400"/>
                <a:gd name="connsiteY12" fmla="*/ 0 h 5745922"/>
                <a:gd name="connsiteX13" fmla="*/ 7490550 w 10058400"/>
                <a:gd name="connsiteY13" fmla="*/ 0 h 5745922"/>
                <a:gd name="connsiteX14" fmla="*/ 8182804 w 10058400"/>
                <a:gd name="connsiteY14" fmla="*/ 0 h 5745922"/>
                <a:gd name="connsiteX15" fmla="*/ 8774475 w 10058400"/>
                <a:gd name="connsiteY15" fmla="*/ 0 h 5745922"/>
                <a:gd name="connsiteX16" fmla="*/ 9466729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632051 h 5745922"/>
                <a:gd name="connsiteX19" fmla="*/ 10058400 w 10058400"/>
                <a:gd name="connsiteY19" fmla="*/ 1264103 h 5745922"/>
                <a:gd name="connsiteX20" fmla="*/ 10058400 w 10058400"/>
                <a:gd name="connsiteY20" fmla="*/ 1838695 h 5745922"/>
                <a:gd name="connsiteX21" fmla="*/ 10058400 w 10058400"/>
                <a:gd name="connsiteY21" fmla="*/ 2528206 h 5745922"/>
                <a:gd name="connsiteX22" fmla="*/ 10058400 w 10058400"/>
                <a:gd name="connsiteY22" fmla="*/ 3045339 h 5745922"/>
                <a:gd name="connsiteX23" fmla="*/ 10058400 w 10058400"/>
                <a:gd name="connsiteY23" fmla="*/ 3447553 h 5745922"/>
                <a:gd name="connsiteX24" fmla="*/ 10058400 w 10058400"/>
                <a:gd name="connsiteY24" fmla="*/ 4022145 h 5745922"/>
                <a:gd name="connsiteX25" fmla="*/ 10058400 w 10058400"/>
                <a:gd name="connsiteY25" fmla="*/ 4539278 h 5745922"/>
                <a:gd name="connsiteX26" fmla="*/ 10058400 w 10058400"/>
                <a:gd name="connsiteY26" fmla="*/ 4998952 h 5745922"/>
                <a:gd name="connsiteX27" fmla="*/ 10058400 w 10058400"/>
                <a:gd name="connsiteY27" fmla="*/ 5745922 h 5745922"/>
                <a:gd name="connsiteX28" fmla="*/ 9667897 w 10058400"/>
                <a:gd name="connsiteY28" fmla="*/ 5745922 h 5745922"/>
                <a:gd name="connsiteX29" fmla="*/ 9176811 w 10058400"/>
                <a:gd name="connsiteY29" fmla="*/ 5745922 h 5745922"/>
                <a:gd name="connsiteX30" fmla="*/ 8585140 w 10058400"/>
                <a:gd name="connsiteY30" fmla="*/ 5745922 h 5745922"/>
                <a:gd name="connsiteX31" fmla="*/ 7993470 w 10058400"/>
                <a:gd name="connsiteY31" fmla="*/ 5745922 h 5745922"/>
                <a:gd name="connsiteX32" fmla="*/ 7200631 w 10058400"/>
                <a:gd name="connsiteY32" fmla="*/ 5745922 h 5745922"/>
                <a:gd name="connsiteX33" fmla="*/ 6910712 w 10058400"/>
                <a:gd name="connsiteY33" fmla="*/ 5745922 h 5745922"/>
                <a:gd name="connsiteX34" fmla="*/ 6218458 w 10058400"/>
                <a:gd name="connsiteY34" fmla="*/ 5745922 h 5745922"/>
                <a:gd name="connsiteX35" fmla="*/ 5928539 w 10058400"/>
                <a:gd name="connsiteY35" fmla="*/ 5745922 h 5745922"/>
                <a:gd name="connsiteX36" fmla="*/ 5236285 w 10058400"/>
                <a:gd name="connsiteY36" fmla="*/ 5745922 h 5745922"/>
                <a:gd name="connsiteX37" fmla="*/ 4443446 w 10058400"/>
                <a:gd name="connsiteY37" fmla="*/ 5745922 h 5745922"/>
                <a:gd name="connsiteX38" fmla="*/ 3650608 w 10058400"/>
                <a:gd name="connsiteY38" fmla="*/ 5745922 h 5745922"/>
                <a:gd name="connsiteX39" fmla="*/ 3360689 w 10058400"/>
                <a:gd name="connsiteY39" fmla="*/ 5745922 h 5745922"/>
                <a:gd name="connsiteX40" fmla="*/ 2567850 w 10058400"/>
                <a:gd name="connsiteY40" fmla="*/ 5745922 h 5745922"/>
                <a:gd name="connsiteX41" fmla="*/ 1775012 w 10058400"/>
                <a:gd name="connsiteY41" fmla="*/ 5745922 h 5745922"/>
                <a:gd name="connsiteX42" fmla="*/ 1283925 w 10058400"/>
                <a:gd name="connsiteY42" fmla="*/ 5745922 h 5745922"/>
                <a:gd name="connsiteX43" fmla="*/ 692255 w 10058400"/>
                <a:gd name="connsiteY43" fmla="*/ 5745922 h 5745922"/>
                <a:gd name="connsiteX44" fmla="*/ 0 w 10058400"/>
                <a:gd name="connsiteY44" fmla="*/ 5745922 h 5745922"/>
                <a:gd name="connsiteX45" fmla="*/ 0 w 10058400"/>
                <a:gd name="connsiteY45" fmla="*/ 5228789 h 5745922"/>
                <a:gd name="connsiteX46" fmla="*/ 0 w 10058400"/>
                <a:gd name="connsiteY46" fmla="*/ 4596738 h 5745922"/>
                <a:gd name="connsiteX47" fmla="*/ 0 w 10058400"/>
                <a:gd name="connsiteY47" fmla="*/ 4194523 h 5745922"/>
                <a:gd name="connsiteX48" fmla="*/ 0 w 10058400"/>
                <a:gd name="connsiteY48" fmla="*/ 3505012 h 5745922"/>
                <a:gd name="connsiteX49" fmla="*/ 0 w 10058400"/>
                <a:gd name="connsiteY49" fmla="*/ 3045339 h 5745922"/>
                <a:gd name="connsiteX50" fmla="*/ 0 w 10058400"/>
                <a:gd name="connsiteY50" fmla="*/ 2643124 h 5745922"/>
                <a:gd name="connsiteX51" fmla="*/ 0 w 10058400"/>
                <a:gd name="connsiteY51" fmla="*/ 2240910 h 5745922"/>
                <a:gd name="connsiteX52" fmla="*/ 0 w 10058400"/>
                <a:gd name="connsiteY52" fmla="*/ 1838695 h 5745922"/>
                <a:gd name="connsiteX53" fmla="*/ 0 w 10058400"/>
                <a:gd name="connsiteY53" fmla="*/ 1379021 h 5745922"/>
                <a:gd name="connsiteX54" fmla="*/ 0 w 10058400"/>
                <a:gd name="connsiteY54" fmla="*/ 976807 h 5745922"/>
                <a:gd name="connsiteX55" fmla="*/ 0 w 10058400"/>
                <a:gd name="connsiteY55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19675" y="-54263"/>
                    <a:pt x="402463" y="35691"/>
                    <a:pt x="792839" y="0"/>
                  </a:cubicBezTo>
                  <a:cubicBezTo>
                    <a:pt x="1183215" y="-35691"/>
                    <a:pt x="1051998" y="15532"/>
                    <a:pt x="1283925" y="0"/>
                  </a:cubicBezTo>
                  <a:cubicBezTo>
                    <a:pt x="1515852" y="-15532"/>
                    <a:pt x="1887610" y="32813"/>
                    <a:pt x="2076764" y="0"/>
                  </a:cubicBezTo>
                  <a:cubicBezTo>
                    <a:pt x="2265918" y="-32813"/>
                    <a:pt x="2527815" y="42118"/>
                    <a:pt x="2668434" y="0"/>
                  </a:cubicBezTo>
                  <a:cubicBezTo>
                    <a:pt x="2809053" y="-42118"/>
                    <a:pt x="3117031" y="32258"/>
                    <a:pt x="3461273" y="0"/>
                  </a:cubicBezTo>
                  <a:cubicBezTo>
                    <a:pt x="3805515" y="-32258"/>
                    <a:pt x="3799531" y="23603"/>
                    <a:pt x="3952360" y="0"/>
                  </a:cubicBezTo>
                  <a:cubicBezTo>
                    <a:pt x="4105189" y="-23603"/>
                    <a:pt x="4363583" y="11578"/>
                    <a:pt x="4544030" y="0"/>
                  </a:cubicBezTo>
                  <a:cubicBezTo>
                    <a:pt x="4724477" y="-11578"/>
                    <a:pt x="4698550" y="29103"/>
                    <a:pt x="4833949" y="0"/>
                  </a:cubicBezTo>
                  <a:cubicBezTo>
                    <a:pt x="4969348" y="-29103"/>
                    <a:pt x="5342819" y="12512"/>
                    <a:pt x="5626787" y="0"/>
                  </a:cubicBezTo>
                  <a:cubicBezTo>
                    <a:pt x="5910755" y="-12512"/>
                    <a:pt x="5907778" y="43614"/>
                    <a:pt x="6017290" y="0"/>
                  </a:cubicBezTo>
                  <a:cubicBezTo>
                    <a:pt x="6126802" y="-43614"/>
                    <a:pt x="6307146" y="26444"/>
                    <a:pt x="6407792" y="0"/>
                  </a:cubicBezTo>
                  <a:cubicBezTo>
                    <a:pt x="6508438" y="-26444"/>
                    <a:pt x="6568755" y="19620"/>
                    <a:pt x="6697711" y="0"/>
                  </a:cubicBezTo>
                  <a:cubicBezTo>
                    <a:pt x="6826667" y="-19620"/>
                    <a:pt x="7296881" y="3718"/>
                    <a:pt x="7490550" y="0"/>
                  </a:cubicBezTo>
                  <a:cubicBezTo>
                    <a:pt x="7684219" y="-3718"/>
                    <a:pt x="7925231" y="102"/>
                    <a:pt x="8182804" y="0"/>
                  </a:cubicBezTo>
                  <a:cubicBezTo>
                    <a:pt x="8440377" y="-102"/>
                    <a:pt x="8528440" y="37959"/>
                    <a:pt x="8774475" y="0"/>
                  </a:cubicBezTo>
                  <a:cubicBezTo>
                    <a:pt x="9020510" y="-37959"/>
                    <a:pt x="9252906" y="71678"/>
                    <a:pt x="9466729" y="0"/>
                  </a:cubicBezTo>
                  <a:cubicBezTo>
                    <a:pt x="9680552" y="-71678"/>
                    <a:pt x="9877658" y="47789"/>
                    <a:pt x="10058400" y="0"/>
                  </a:cubicBezTo>
                  <a:cubicBezTo>
                    <a:pt x="10074247" y="189068"/>
                    <a:pt x="10042853" y="386086"/>
                    <a:pt x="10058400" y="632051"/>
                  </a:cubicBezTo>
                  <a:cubicBezTo>
                    <a:pt x="10073947" y="878016"/>
                    <a:pt x="9989158" y="1018883"/>
                    <a:pt x="10058400" y="1264103"/>
                  </a:cubicBezTo>
                  <a:cubicBezTo>
                    <a:pt x="10127642" y="1509323"/>
                    <a:pt x="10021555" y="1678686"/>
                    <a:pt x="10058400" y="1838695"/>
                  </a:cubicBezTo>
                  <a:cubicBezTo>
                    <a:pt x="10095245" y="1998704"/>
                    <a:pt x="9985636" y="2254252"/>
                    <a:pt x="10058400" y="2528206"/>
                  </a:cubicBezTo>
                  <a:cubicBezTo>
                    <a:pt x="10131164" y="2802160"/>
                    <a:pt x="10014327" y="2894212"/>
                    <a:pt x="10058400" y="3045339"/>
                  </a:cubicBezTo>
                  <a:cubicBezTo>
                    <a:pt x="10102473" y="3196466"/>
                    <a:pt x="10021063" y="3297572"/>
                    <a:pt x="10058400" y="3447553"/>
                  </a:cubicBezTo>
                  <a:cubicBezTo>
                    <a:pt x="10095737" y="3597534"/>
                    <a:pt x="10013578" y="3879685"/>
                    <a:pt x="10058400" y="4022145"/>
                  </a:cubicBezTo>
                  <a:cubicBezTo>
                    <a:pt x="10103222" y="4164605"/>
                    <a:pt x="10023869" y="4283666"/>
                    <a:pt x="10058400" y="4539278"/>
                  </a:cubicBezTo>
                  <a:cubicBezTo>
                    <a:pt x="10092931" y="4794890"/>
                    <a:pt x="10046261" y="4795677"/>
                    <a:pt x="10058400" y="4998952"/>
                  </a:cubicBezTo>
                  <a:cubicBezTo>
                    <a:pt x="10070539" y="5202227"/>
                    <a:pt x="10022231" y="5390461"/>
                    <a:pt x="10058400" y="5745922"/>
                  </a:cubicBezTo>
                  <a:cubicBezTo>
                    <a:pt x="9978222" y="5782287"/>
                    <a:pt x="9830303" y="5725416"/>
                    <a:pt x="9667897" y="5745922"/>
                  </a:cubicBezTo>
                  <a:cubicBezTo>
                    <a:pt x="9505491" y="5766428"/>
                    <a:pt x="9312988" y="5707024"/>
                    <a:pt x="9176811" y="5745922"/>
                  </a:cubicBezTo>
                  <a:cubicBezTo>
                    <a:pt x="9040634" y="5784820"/>
                    <a:pt x="8758149" y="5675308"/>
                    <a:pt x="8585140" y="5745922"/>
                  </a:cubicBezTo>
                  <a:cubicBezTo>
                    <a:pt x="8412131" y="5816536"/>
                    <a:pt x="8246440" y="5720273"/>
                    <a:pt x="7993470" y="5745922"/>
                  </a:cubicBezTo>
                  <a:cubicBezTo>
                    <a:pt x="7740500" y="5771571"/>
                    <a:pt x="7491602" y="5663887"/>
                    <a:pt x="7200631" y="5745922"/>
                  </a:cubicBezTo>
                  <a:cubicBezTo>
                    <a:pt x="6909660" y="5827957"/>
                    <a:pt x="6997198" y="5731183"/>
                    <a:pt x="6910712" y="5745922"/>
                  </a:cubicBezTo>
                  <a:cubicBezTo>
                    <a:pt x="6824226" y="5760661"/>
                    <a:pt x="6442779" y="5666263"/>
                    <a:pt x="6218458" y="5745922"/>
                  </a:cubicBezTo>
                  <a:cubicBezTo>
                    <a:pt x="5994137" y="5825581"/>
                    <a:pt x="6056192" y="5726262"/>
                    <a:pt x="5928539" y="5745922"/>
                  </a:cubicBezTo>
                  <a:cubicBezTo>
                    <a:pt x="5800886" y="5765582"/>
                    <a:pt x="5471022" y="5685220"/>
                    <a:pt x="5236285" y="5745922"/>
                  </a:cubicBezTo>
                  <a:cubicBezTo>
                    <a:pt x="5001548" y="5806624"/>
                    <a:pt x="4664106" y="5668447"/>
                    <a:pt x="4443446" y="5745922"/>
                  </a:cubicBezTo>
                  <a:cubicBezTo>
                    <a:pt x="4222786" y="5823397"/>
                    <a:pt x="3851797" y="5738507"/>
                    <a:pt x="3650608" y="5745922"/>
                  </a:cubicBezTo>
                  <a:cubicBezTo>
                    <a:pt x="3449419" y="5753337"/>
                    <a:pt x="3450049" y="5742169"/>
                    <a:pt x="3360689" y="5745922"/>
                  </a:cubicBezTo>
                  <a:cubicBezTo>
                    <a:pt x="3271329" y="5749675"/>
                    <a:pt x="2874837" y="5671271"/>
                    <a:pt x="2567850" y="5745922"/>
                  </a:cubicBezTo>
                  <a:cubicBezTo>
                    <a:pt x="2260863" y="5820573"/>
                    <a:pt x="2057316" y="5740332"/>
                    <a:pt x="1775012" y="5745922"/>
                  </a:cubicBezTo>
                  <a:cubicBezTo>
                    <a:pt x="1492708" y="5751512"/>
                    <a:pt x="1509288" y="5726395"/>
                    <a:pt x="1283925" y="5745922"/>
                  </a:cubicBezTo>
                  <a:cubicBezTo>
                    <a:pt x="1058562" y="5765449"/>
                    <a:pt x="846124" y="5687777"/>
                    <a:pt x="692255" y="5745922"/>
                  </a:cubicBezTo>
                  <a:cubicBezTo>
                    <a:pt x="538386" y="5804067"/>
                    <a:pt x="318335" y="5723308"/>
                    <a:pt x="0" y="5745922"/>
                  </a:cubicBezTo>
                  <a:cubicBezTo>
                    <a:pt x="-45748" y="5573595"/>
                    <a:pt x="34750" y="5434569"/>
                    <a:pt x="0" y="5228789"/>
                  </a:cubicBezTo>
                  <a:cubicBezTo>
                    <a:pt x="-34750" y="5023009"/>
                    <a:pt x="74993" y="4857293"/>
                    <a:pt x="0" y="4596738"/>
                  </a:cubicBezTo>
                  <a:cubicBezTo>
                    <a:pt x="-74993" y="4336183"/>
                    <a:pt x="951" y="4290556"/>
                    <a:pt x="0" y="4194523"/>
                  </a:cubicBezTo>
                  <a:cubicBezTo>
                    <a:pt x="-951" y="4098490"/>
                    <a:pt x="11917" y="3682247"/>
                    <a:pt x="0" y="3505012"/>
                  </a:cubicBezTo>
                  <a:cubicBezTo>
                    <a:pt x="-11917" y="3327777"/>
                    <a:pt x="53588" y="3245586"/>
                    <a:pt x="0" y="3045339"/>
                  </a:cubicBezTo>
                  <a:cubicBezTo>
                    <a:pt x="-53588" y="2845092"/>
                    <a:pt x="28475" y="2799184"/>
                    <a:pt x="0" y="2643124"/>
                  </a:cubicBezTo>
                  <a:cubicBezTo>
                    <a:pt x="-28475" y="2487064"/>
                    <a:pt x="30176" y="2323100"/>
                    <a:pt x="0" y="2240910"/>
                  </a:cubicBezTo>
                  <a:cubicBezTo>
                    <a:pt x="-30176" y="2158720"/>
                    <a:pt x="31760" y="1970002"/>
                    <a:pt x="0" y="1838695"/>
                  </a:cubicBezTo>
                  <a:cubicBezTo>
                    <a:pt x="-31760" y="1707389"/>
                    <a:pt x="13133" y="1555124"/>
                    <a:pt x="0" y="1379021"/>
                  </a:cubicBezTo>
                  <a:cubicBezTo>
                    <a:pt x="-13133" y="1202918"/>
                    <a:pt x="9466" y="1137559"/>
                    <a:pt x="0" y="976807"/>
                  </a:cubicBezTo>
                  <a:cubicBezTo>
                    <a:pt x="-9466" y="816055"/>
                    <a:pt x="22833" y="432411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260629" y="-32110"/>
                    <a:pt x="552414" y="77055"/>
                    <a:pt x="792839" y="0"/>
                  </a:cubicBezTo>
                  <a:cubicBezTo>
                    <a:pt x="1033264" y="-77055"/>
                    <a:pt x="1044947" y="15537"/>
                    <a:pt x="1183341" y="0"/>
                  </a:cubicBezTo>
                  <a:cubicBezTo>
                    <a:pt x="1321735" y="-15537"/>
                    <a:pt x="1639249" y="70479"/>
                    <a:pt x="1976180" y="0"/>
                  </a:cubicBezTo>
                  <a:cubicBezTo>
                    <a:pt x="2313111" y="-70479"/>
                    <a:pt x="2185477" y="8444"/>
                    <a:pt x="2266098" y="0"/>
                  </a:cubicBezTo>
                  <a:cubicBezTo>
                    <a:pt x="2346719" y="-8444"/>
                    <a:pt x="2461912" y="2888"/>
                    <a:pt x="2656601" y="0"/>
                  </a:cubicBezTo>
                  <a:cubicBezTo>
                    <a:pt x="2851290" y="-2888"/>
                    <a:pt x="2882052" y="21622"/>
                    <a:pt x="2946520" y="0"/>
                  </a:cubicBezTo>
                  <a:cubicBezTo>
                    <a:pt x="3010988" y="-21622"/>
                    <a:pt x="3131375" y="4098"/>
                    <a:pt x="3236438" y="0"/>
                  </a:cubicBezTo>
                  <a:cubicBezTo>
                    <a:pt x="3341501" y="-4098"/>
                    <a:pt x="3808100" y="89093"/>
                    <a:pt x="4029277" y="0"/>
                  </a:cubicBezTo>
                  <a:cubicBezTo>
                    <a:pt x="4250454" y="-89093"/>
                    <a:pt x="4292099" y="24336"/>
                    <a:pt x="4520363" y="0"/>
                  </a:cubicBezTo>
                  <a:cubicBezTo>
                    <a:pt x="4748627" y="-24336"/>
                    <a:pt x="4748791" y="17842"/>
                    <a:pt x="4810282" y="0"/>
                  </a:cubicBezTo>
                  <a:cubicBezTo>
                    <a:pt x="4871773" y="-17842"/>
                    <a:pt x="5226313" y="45072"/>
                    <a:pt x="5603120" y="0"/>
                  </a:cubicBezTo>
                  <a:cubicBezTo>
                    <a:pt x="5979927" y="-45072"/>
                    <a:pt x="5869034" y="22981"/>
                    <a:pt x="6094207" y="0"/>
                  </a:cubicBezTo>
                  <a:cubicBezTo>
                    <a:pt x="6319380" y="-22981"/>
                    <a:pt x="6681697" y="13842"/>
                    <a:pt x="6887046" y="0"/>
                  </a:cubicBezTo>
                  <a:cubicBezTo>
                    <a:pt x="7092395" y="-13842"/>
                    <a:pt x="7426782" y="80165"/>
                    <a:pt x="7579300" y="0"/>
                  </a:cubicBezTo>
                  <a:cubicBezTo>
                    <a:pt x="7731818" y="-80165"/>
                    <a:pt x="8196947" y="26190"/>
                    <a:pt x="8372139" y="0"/>
                  </a:cubicBezTo>
                  <a:cubicBezTo>
                    <a:pt x="8547331" y="-26190"/>
                    <a:pt x="8918507" y="18670"/>
                    <a:pt x="9064393" y="0"/>
                  </a:cubicBezTo>
                  <a:cubicBezTo>
                    <a:pt x="9210279" y="-18670"/>
                    <a:pt x="9694630" y="71505"/>
                    <a:pt x="10058400" y="0"/>
                  </a:cubicBezTo>
                  <a:cubicBezTo>
                    <a:pt x="10072987" y="240170"/>
                    <a:pt x="10014638" y="409620"/>
                    <a:pt x="10058400" y="517133"/>
                  </a:cubicBezTo>
                  <a:cubicBezTo>
                    <a:pt x="10102162" y="624646"/>
                    <a:pt x="10050518" y="930563"/>
                    <a:pt x="10058400" y="1206644"/>
                  </a:cubicBezTo>
                  <a:cubicBezTo>
                    <a:pt x="10066282" y="1482725"/>
                    <a:pt x="10015979" y="1500129"/>
                    <a:pt x="10058400" y="1666317"/>
                  </a:cubicBezTo>
                  <a:cubicBezTo>
                    <a:pt x="10100821" y="1832505"/>
                    <a:pt x="9991173" y="2085749"/>
                    <a:pt x="10058400" y="2298369"/>
                  </a:cubicBezTo>
                  <a:cubicBezTo>
                    <a:pt x="10125627" y="2510989"/>
                    <a:pt x="10032525" y="2629420"/>
                    <a:pt x="10058400" y="2758043"/>
                  </a:cubicBezTo>
                  <a:cubicBezTo>
                    <a:pt x="10084275" y="2886666"/>
                    <a:pt x="10050436" y="3206936"/>
                    <a:pt x="10058400" y="3332635"/>
                  </a:cubicBezTo>
                  <a:cubicBezTo>
                    <a:pt x="10066364" y="3458334"/>
                    <a:pt x="10050208" y="3632598"/>
                    <a:pt x="10058400" y="3734849"/>
                  </a:cubicBezTo>
                  <a:cubicBezTo>
                    <a:pt x="10066592" y="3837100"/>
                    <a:pt x="9996054" y="4095267"/>
                    <a:pt x="10058400" y="4424360"/>
                  </a:cubicBezTo>
                  <a:cubicBezTo>
                    <a:pt x="10120746" y="4753453"/>
                    <a:pt x="10002666" y="4690148"/>
                    <a:pt x="10058400" y="4941493"/>
                  </a:cubicBezTo>
                  <a:cubicBezTo>
                    <a:pt x="10114134" y="5192838"/>
                    <a:pt x="10013242" y="5453412"/>
                    <a:pt x="10058400" y="5745922"/>
                  </a:cubicBezTo>
                  <a:cubicBezTo>
                    <a:pt x="9923944" y="5762149"/>
                    <a:pt x="9801657" y="5731216"/>
                    <a:pt x="9667897" y="5745922"/>
                  </a:cubicBezTo>
                  <a:cubicBezTo>
                    <a:pt x="9534137" y="5760628"/>
                    <a:pt x="9402463" y="5740443"/>
                    <a:pt x="9277395" y="5745922"/>
                  </a:cubicBezTo>
                  <a:cubicBezTo>
                    <a:pt x="9152327" y="5751401"/>
                    <a:pt x="8815422" y="5705453"/>
                    <a:pt x="8585140" y="5745922"/>
                  </a:cubicBezTo>
                  <a:cubicBezTo>
                    <a:pt x="8354858" y="5786391"/>
                    <a:pt x="8364590" y="5736057"/>
                    <a:pt x="8295222" y="5745922"/>
                  </a:cubicBezTo>
                  <a:cubicBezTo>
                    <a:pt x="8225854" y="5755787"/>
                    <a:pt x="8030699" y="5743635"/>
                    <a:pt x="7904719" y="5745922"/>
                  </a:cubicBezTo>
                  <a:cubicBezTo>
                    <a:pt x="7778739" y="5748209"/>
                    <a:pt x="7688968" y="5726291"/>
                    <a:pt x="7514216" y="5745922"/>
                  </a:cubicBezTo>
                  <a:cubicBezTo>
                    <a:pt x="7339464" y="5765553"/>
                    <a:pt x="7325193" y="5718136"/>
                    <a:pt x="7224298" y="5745922"/>
                  </a:cubicBezTo>
                  <a:cubicBezTo>
                    <a:pt x="7123403" y="5773708"/>
                    <a:pt x="6978599" y="5712438"/>
                    <a:pt x="6833795" y="5745922"/>
                  </a:cubicBezTo>
                  <a:cubicBezTo>
                    <a:pt x="6688991" y="5779406"/>
                    <a:pt x="6498610" y="5743585"/>
                    <a:pt x="6242125" y="5745922"/>
                  </a:cubicBezTo>
                  <a:cubicBezTo>
                    <a:pt x="5985640" y="5748259"/>
                    <a:pt x="5717620" y="5679422"/>
                    <a:pt x="5449286" y="5745922"/>
                  </a:cubicBezTo>
                  <a:cubicBezTo>
                    <a:pt x="5180952" y="5812422"/>
                    <a:pt x="4855078" y="5691490"/>
                    <a:pt x="4656448" y="5745922"/>
                  </a:cubicBezTo>
                  <a:cubicBezTo>
                    <a:pt x="4457818" y="5800354"/>
                    <a:pt x="4307864" y="5733165"/>
                    <a:pt x="4165361" y="5745922"/>
                  </a:cubicBezTo>
                  <a:cubicBezTo>
                    <a:pt x="4022858" y="5758679"/>
                    <a:pt x="3805814" y="5685823"/>
                    <a:pt x="3573690" y="5745922"/>
                  </a:cubicBezTo>
                  <a:cubicBezTo>
                    <a:pt x="3341566" y="5806021"/>
                    <a:pt x="2976258" y="5662329"/>
                    <a:pt x="2780852" y="5745922"/>
                  </a:cubicBezTo>
                  <a:cubicBezTo>
                    <a:pt x="2585446" y="5829515"/>
                    <a:pt x="2367136" y="5737127"/>
                    <a:pt x="1988013" y="5745922"/>
                  </a:cubicBezTo>
                  <a:cubicBezTo>
                    <a:pt x="1608890" y="5754717"/>
                    <a:pt x="1420001" y="5744568"/>
                    <a:pt x="1195175" y="5745922"/>
                  </a:cubicBezTo>
                  <a:cubicBezTo>
                    <a:pt x="970349" y="5747276"/>
                    <a:pt x="522893" y="5710483"/>
                    <a:pt x="0" y="5745922"/>
                  </a:cubicBezTo>
                  <a:cubicBezTo>
                    <a:pt x="-21468" y="5652201"/>
                    <a:pt x="36004" y="5483034"/>
                    <a:pt x="0" y="5343707"/>
                  </a:cubicBezTo>
                  <a:cubicBezTo>
                    <a:pt x="-36004" y="5204381"/>
                    <a:pt x="67030" y="4953818"/>
                    <a:pt x="0" y="4654197"/>
                  </a:cubicBezTo>
                  <a:cubicBezTo>
                    <a:pt x="-67030" y="4354576"/>
                    <a:pt x="19802" y="4163850"/>
                    <a:pt x="0" y="3964686"/>
                  </a:cubicBezTo>
                  <a:cubicBezTo>
                    <a:pt x="-19802" y="3765522"/>
                    <a:pt x="23661" y="3510126"/>
                    <a:pt x="0" y="3390094"/>
                  </a:cubicBezTo>
                  <a:cubicBezTo>
                    <a:pt x="-23661" y="3270062"/>
                    <a:pt x="51100" y="2924152"/>
                    <a:pt x="0" y="2700583"/>
                  </a:cubicBezTo>
                  <a:cubicBezTo>
                    <a:pt x="-51100" y="2477014"/>
                    <a:pt x="30653" y="2378745"/>
                    <a:pt x="0" y="2240910"/>
                  </a:cubicBezTo>
                  <a:cubicBezTo>
                    <a:pt x="-30653" y="2103075"/>
                    <a:pt x="29822" y="1944411"/>
                    <a:pt x="0" y="1666317"/>
                  </a:cubicBezTo>
                  <a:cubicBezTo>
                    <a:pt x="-29822" y="1388223"/>
                    <a:pt x="29408" y="1374623"/>
                    <a:pt x="0" y="1206644"/>
                  </a:cubicBezTo>
                  <a:cubicBezTo>
                    <a:pt x="-29408" y="1038665"/>
                    <a:pt x="18753" y="874416"/>
                    <a:pt x="0" y="632051"/>
                  </a:cubicBezTo>
                  <a:cubicBezTo>
                    <a:pt x="-18753" y="389686"/>
                    <a:pt x="13827" y="31585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214155464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27083" y="6758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491087 w 10058400"/>
                <a:gd name="connsiteY1" fmla="*/ 0 h 5745922"/>
                <a:gd name="connsiteX2" fmla="*/ 881589 w 10058400"/>
                <a:gd name="connsiteY2" fmla="*/ 0 h 5745922"/>
                <a:gd name="connsiteX3" fmla="*/ 1372676 w 10058400"/>
                <a:gd name="connsiteY3" fmla="*/ 0 h 5745922"/>
                <a:gd name="connsiteX4" fmla="*/ 1863762 w 10058400"/>
                <a:gd name="connsiteY4" fmla="*/ 0 h 5745922"/>
                <a:gd name="connsiteX5" fmla="*/ 2656601 w 10058400"/>
                <a:gd name="connsiteY5" fmla="*/ 0 h 5745922"/>
                <a:gd name="connsiteX6" fmla="*/ 3248272 w 10058400"/>
                <a:gd name="connsiteY6" fmla="*/ 0 h 5745922"/>
                <a:gd name="connsiteX7" fmla="*/ 4041110 w 10058400"/>
                <a:gd name="connsiteY7" fmla="*/ 0 h 5745922"/>
                <a:gd name="connsiteX8" fmla="*/ 4632781 w 10058400"/>
                <a:gd name="connsiteY8" fmla="*/ 0 h 5745922"/>
                <a:gd name="connsiteX9" fmla="*/ 5325035 w 10058400"/>
                <a:gd name="connsiteY9" fmla="*/ 0 h 5745922"/>
                <a:gd name="connsiteX10" fmla="*/ 5916706 w 10058400"/>
                <a:gd name="connsiteY10" fmla="*/ 0 h 5745922"/>
                <a:gd name="connsiteX11" fmla="*/ 6508376 w 10058400"/>
                <a:gd name="connsiteY11" fmla="*/ 0 h 5745922"/>
                <a:gd name="connsiteX12" fmla="*/ 6898879 w 10058400"/>
                <a:gd name="connsiteY12" fmla="*/ 0 h 5745922"/>
                <a:gd name="connsiteX13" fmla="*/ 7591134 w 10058400"/>
                <a:gd name="connsiteY13" fmla="*/ 0 h 5745922"/>
                <a:gd name="connsiteX14" fmla="*/ 8182804 w 10058400"/>
                <a:gd name="connsiteY14" fmla="*/ 0 h 5745922"/>
                <a:gd name="connsiteX15" fmla="*/ 8573307 w 10058400"/>
                <a:gd name="connsiteY15" fmla="*/ 0 h 5745922"/>
                <a:gd name="connsiteX16" fmla="*/ 8863225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459674 h 5745922"/>
                <a:gd name="connsiteX19" fmla="*/ 10058400 w 10058400"/>
                <a:gd name="connsiteY19" fmla="*/ 1149184 h 5745922"/>
                <a:gd name="connsiteX20" fmla="*/ 10058400 w 10058400"/>
                <a:gd name="connsiteY20" fmla="*/ 1723777 h 5745922"/>
                <a:gd name="connsiteX21" fmla="*/ 10058400 w 10058400"/>
                <a:gd name="connsiteY21" fmla="*/ 2413287 h 5745922"/>
                <a:gd name="connsiteX22" fmla="*/ 10058400 w 10058400"/>
                <a:gd name="connsiteY22" fmla="*/ 3102798 h 5745922"/>
                <a:gd name="connsiteX23" fmla="*/ 10058400 w 10058400"/>
                <a:gd name="connsiteY23" fmla="*/ 3792309 h 5745922"/>
                <a:gd name="connsiteX24" fmla="*/ 10058400 w 10058400"/>
                <a:gd name="connsiteY24" fmla="*/ 4194523 h 5745922"/>
                <a:gd name="connsiteX25" fmla="*/ 10058400 w 10058400"/>
                <a:gd name="connsiteY25" fmla="*/ 4884034 h 5745922"/>
                <a:gd name="connsiteX26" fmla="*/ 10058400 w 10058400"/>
                <a:gd name="connsiteY26" fmla="*/ 5745922 h 5745922"/>
                <a:gd name="connsiteX27" fmla="*/ 9567313 w 10058400"/>
                <a:gd name="connsiteY27" fmla="*/ 5745922 h 5745922"/>
                <a:gd name="connsiteX28" fmla="*/ 9176811 w 10058400"/>
                <a:gd name="connsiteY28" fmla="*/ 5745922 h 5745922"/>
                <a:gd name="connsiteX29" fmla="*/ 8585140 w 10058400"/>
                <a:gd name="connsiteY29" fmla="*/ 5745922 h 5745922"/>
                <a:gd name="connsiteX30" fmla="*/ 7792302 w 10058400"/>
                <a:gd name="connsiteY30" fmla="*/ 5745922 h 5745922"/>
                <a:gd name="connsiteX31" fmla="*/ 7401799 w 10058400"/>
                <a:gd name="connsiteY31" fmla="*/ 5745922 h 5745922"/>
                <a:gd name="connsiteX32" fmla="*/ 6810128 w 10058400"/>
                <a:gd name="connsiteY32" fmla="*/ 5745922 h 5745922"/>
                <a:gd name="connsiteX33" fmla="*/ 6520210 w 10058400"/>
                <a:gd name="connsiteY33" fmla="*/ 5745922 h 5745922"/>
                <a:gd name="connsiteX34" fmla="*/ 6129707 w 10058400"/>
                <a:gd name="connsiteY34" fmla="*/ 5745922 h 5745922"/>
                <a:gd name="connsiteX35" fmla="*/ 5839789 w 10058400"/>
                <a:gd name="connsiteY35" fmla="*/ 5745922 h 5745922"/>
                <a:gd name="connsiteX36" fmla="*/ 5549870 w 10058400"/>
                <a:gd name="connsiteY36" fmla="*/ 5745922 h 5745922"/>
                <a:gd name="connsiteX37" fmla="*/ 5159368 w 10058400"/>
                <a:gd name="connsiteY37" fmla="*/ 5745922 h 5745922"/>
                <a:gd name="connsiteX38" fmla="*/ 4467113 w 10058400"/>
                <a:gd name="connsiteY38" fmla="*/ 5745922 h 5745922"/>
                <a:gd name="connsiteX39" fmla="*/ 4177194 w 10058400"/>
                <a:gd name="connsiteY39" fmla="*/ 5745922 h 5745922"/>
                <a:gd name="connsiteX40" fmla="*/ 3686108 w 10058400"/>
                <a:gd name="connsiteY40" fmla="*/ 5745922 h 5745922"/>
                <a:gd name="connsiteX41" fmla="*/ 3396189 w 10058400"/>
                <a:gd name="connsiteY41" fmla="*/ 5745922 h 5745922"/>
                <a:gd name="connsiteX42" fmla="*/ 3005687 w 10058400"/>
                <a:gd name="connsiteY42" fmla="*/ 5745922 h 5745922"/>
                <a:gd name="connsiteX43" fmla="*/ 2514600 w 10058400"/>
                <a:gd name="connsiteY43" fmla="*/ 5745922 h 5745922"/>
                <a:gd name="connsiteX44" fmla="*/ 1922929 w 10058400"/>
                <a:gd name="connsiteY44" fmla="*/ 5745922 h 5745922"/>
                <a:gd name="connsiteX45" fmla="*/ 1230675 w 10058400"/>
                <a:gd name="connsiteY45" fmla="*/ 5745922 h 5745922"/>
                <a:gd name="connsiteX46" fmla="*/ 840172 w 10058400"/>
                <a:gd name="connsiteY46" fmla="*/ 5745922 h 5745922"/>
                <a:gd name="connsiteX47" fmla="*/ 0 w 10058400"/>
                <a:gd name="connsiteY47" fmla="*/ 5745922 h 5745922"/>
                <a:gd name="connsiteX48" fmla="*/ 0 w 10058400"/>
                <a:gd name="connsiteY48" fmla="*/ 5056411 h 5745922"/>
                <a:gd name="connsiteX49" fmla="*/ 0 w 10058400"/>
                <a:gd name="connsiteY49" fmla="*/ 4596738 h 5745922"/>
                <a:gd name="connsiteX50" fmla="*/ 0 w 10058400"/>
                <a:gd name="connsiteY50" fmla="*/ 4022145 h 5745922"/>
                <a:gd name="connsiteX51" fmla="*/ 0 w 10058400"/>
                <a:gd name="connsiteY51" fmla="*/ 3619931 h 5745922"/>
                <a:gd name="connsiteX52" fmla="*/ 0 w 10058400"/>
                <a:gd name="connsiteY52" fmla="*/ 3217716 h 5745922"/>
                <a:gd name="connsiteX53" fmla="*/ 0 w 10058400"/>
                <a:gd name="connsiteY53" fmla="*/ 2643124 h 5745922"/>
                <a:gd name="connsiteX54" fmla="*/ 0 w 10058400"/>
                <a:gd name="connsiteY54" fmla="*/ 2183450 h 5745922"/>
                <a:gd name="connsiteX55" fmla="*/ 0 w 10058400"/>
                <a:gd name="connsiteY55" fmla="*/ 1608858 h 5745922"/>
                <a:gd name="connsiteX56" fmla="*/ 0 w 10058400"/>
                <a:gd name="connsiteY56" fmla="*/ 1149184 h 5745922"/>
                <a:gd name="connsiteX57" fmla="*/ 0 w 10058400"/>
                <a:gd name="connsiteY57" fmla="*/ 746970 h 5745922"/>
                <a:gd name="connsiteX58" fmla="*/ 0 w 10058400"/>
                <a:gd name="connsiteY58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36477" y="-12640"/>
                    <a:pt x="252982" y="48909"/>
                    <a:pt x="491087" y="0"/>
                  </a:cubicBezTo>
                  <a:cubicBezTo>
                    <a:pt x="729192" y="-48909"/>
                    <a:pt x="755401" y="37642"/>
                    <a:pt x="881589" y="0"/>
                  </a:cubicBezTo>
                  <a:cubicBezTo>
                    <a:pt x="1007777" y="-37642"/>
                    <a:pt x="1260844" y="42658"/>
                    <a:pt x="1372676" y="0"/>
                  </a:cubicBezTo>
                  <a:cubicBezTo>
                    <a:pt x="1484508" y="-42658"/>
                    <a:pt x="1663736" y="29372"/>
                    <a:pt x="1863762" y="0"/>
                  </a:cubicBezTo>
                  <a:cubicBezTo>
                    <a:pt x="2063788" y="-29372"/>
                    <a:pt x="2365778" y="65444"/>
                    <a:pt x="2656601" y="0"/>
                  </a:cubicBezTo>
                  <a:cubicBezTo>
                    <a:pt x="2947424" y="-65444"/>
                    <a:pt x="3045428" y="56249"/>
                    <a:pt x="3248272" y="0"/>
                  </a:cubicBezTo>
                  <a:cubicBezTo>
                    <a:pt x="3451116" y="-56249"/>
                    <a:pt x="3838436" y="20288"/>
                    <a:pt x="4041110" y="0"/>
                  </a:cubicBezTo>
                  <a:cubicBezTo>
                    <a:pt x="4243784" y="-20288"/>
                    <a:pt x="4378722" y="43093"/>
                    <a:pt x="4632781" y="0"/>
                  </a:cubicBezTo>
                  <a:cubicBezTo>
                    <a:pt x="4886840" y="-43093"/>
                    <a:pt x="4997472" y="1256"/>
                    <a:pt x="5325035" y="0"/>
                  </a:cubicBezTo>
                  <a:cubicBezTo>
                    <a:pt x="5652598" y="-1256"/>
                    <a:pt x="5788716" y="67892"/>
                    <a:pt x="5916706" y="0"/>
                  </a:cubicBezTo>
                  <a:cubicBezTo>
                    <a:pt x="6044696" y="-67892"/>
                    <a:pt x="6232496" y="40278"/>
                    <a:pt x="6508376" y="0"/>
                  </a:cubicBezTo>
                  <a:cubicBezTo>
                    <a:pt x="6784256" y="-40278"/>
                    <a:pt x="6790323" y="13534"/>
                    <a:pt x="6898879" y="0"/>
                  </a:cubicBezTo>
                  <a:cubicBezTo>
                    <a:pt x="7007435" y="-13534"/>
                    <a:pt x="7451253" y="47768"/>
                    <a:pt x="7591134" y="0"/>
                  </a:cubicBezTo>
                  <a:cubicBezTo>
                    <a:pt x="7731015" y="-47768"/>
                    <a:pt x="7900021" y="17132"/>
                    <a:pt x="8182804" y="0"/>
                  </a:cubicBezTo>
                  <a:cubicBezTo>
                    <a:pt x="8465587" y="-17132"/>
                    <a:pt x="8437842" y="33111"/>
                    <a:pt x="8573307" y="0"/>
                  </a:cubicBezTo>
                  <a:cubicBezTo>
                    <a:pt x="8708772" y="-33111"/>
                    <a:pt x="8799296" y="12890"/>
                    <a:pt x="8863225" y="0"/>
                  </a:cubicBezTo>
                  <a:cubicBezTo>
                    <a:pt x="8927154" y="-12890"/>
                    <a:pt x="9725580" y="34089"/>
                    <a:pt x="10058400" y="0"/>
                  </a:cubicBezTo>
                  <a:cubicBezTo>
                    <a:pt x="10065493" y="153195"/>
                    <a:pt x="10056174" y="284200"/>
                    <a:pt x="10058400" y="459674"/>
                  </a:cubicBezTo>
                  <a:cubicBezTo>
                    <a:pt x="10060626" y="635148"/>
                    <a:pt x="9996267" y="858106"/>
                    <a:pt x="10058400" y="1149184"/>
                  </a:cubicBezTo>
                  <a:cubicBezTo>
                    <a:pt x="10120533" y="1440262"/>
                    <a:pt x="10020717" y="1480524"/>
                    <a:pt x="10058400" y="1723777"/>
                  </a:cubicBezTo>
                  <a:cubicBezTo>
                    <a:pt x="10096083" y="1967030"/>
                    <a:pt x="10029232" y="2238681"/>
                    <a:pt x="10058400" y="2413287"/>
                  </a:cubicBezTo>
                  <a:cubicBezTo>
                    <a:pt x="10087568" y="2587893"/>
                    <a:pt x="10039367" y="2935285"/>
                    <a:pt x="10058400" y="3102798"/>
                  </a:cubicBezTo>
                  <a:cubicBezTo>
                    <a:pt x="10077433" y="3270311"/>
                    <a:pt x="10034301" y="3555687"/>
                    <a:pt x="10058400" y="3792309"/>
                  </a:cubicBezTo>
                  <a:cubicBezTo>
                    <a:pt x="10082499" y="4028931"/>
                    <a:pt x="10029157" y="4080686"/>
                    <a:pt x="10058400" y="4194523"/>
                  </a:cubicBezTo>
                  <a:cubicBezTo>
                    <a:pt x="10087643" y="4308360"/>
                    <a:pt x="10051865" y="4634831"/>
                    <a:pt x="10058400" y="4884034"/>
                  </a:cubicBezTo>
                  <a:cubicBezTo>
                    <a:pt x="10064935" y="5133237"/>
                    <a:pt x="9968147" y="5441101"/>
                    <a:pt x="10058400" y="5745922"/>
                  </a:cubicBezTo>
                  <a:cubicBezTo>
                    <a:pt x="9837326" y="5754918"/>
                    <a:pt x="9704192" y="5692676"/>
                    <a:pt x="9567313" y="5745922"/>
                  </a:cubicBezTo>
                  <a:cubicBezTo>
                    <a:pt x="9430434" y="5799168"/>
                    <a:pt x="9323878" y="5740968"/>
                    <a:pt x="9176811" y="5745922"/>
                  </a:cubicBezTo>
                  <a:cubicBezTo>
                    <a:pt x="9029744" y="5750876"/>
                    <a:pt x="8802600" y="5678462"/>
                    <a:pt x="8585140" y="5745922"/>
                  </a:cubicBezTo>
                  <a:cubicBezTo>
                    <a:pt x="8367680" y="5813382"/>
                    <a:pt x="7968751" y="5704537"/>
                    <a:pt x="7792302" y="5745922"/>
                  </a:cubicBezTo>
                  <a:cubicBezTo>
                    <a:pt x="7615853" y="5787307"/>
                    <a:pt x="7505879" y="5728769"/>
                    <a:pt x="7401799" y="5745922"/>
                  </a:cubicBezTo>
                  <a:cubicBezTo>
                    <a:pt x="7297719" y="5763075"/>
                    <a:pt x="7042442" y="5738001"/>
                    <a:pt x="6810128" y="5745922"/>
                  </a:cubicBezTo>
                  <a:cubicBezTo>
                    <a:pt x="6577814" y="5753843"/>
                    <a:pt x="6600565" y="5711977"/>
                    <a:pt x="6520210" y="5745922"/>
                  </a:cubicBezTo>
                  <a:cubicBezTo>
                    <a:pt x="6439855" y="5779867"/>
                    <a:pt x="6270110" y="5733230"/>
                    <a:pt x="6129707" y="5745922"/>
                  </a:cubicBezTo>
                  <a:cubicBezTo>
                    <a:pt x="5989304" y="5758614"/>
                    <a:pt x="5964813" y="5728063"/>
                    <a:pt x="5839789" y="5745922"/>
                  </a:cubicBezTo>
                  <a:cubicBezTo>
                    <a:pt x="5714765" y="5763781"/>
                    <a:pt x="5688384" y="5739926"/>
                    <a:pt x="5549870" y="5745922"/>
                  </a:cubicBezTo>
                  <a:cubicBezTo>
                    <a:pt x="5411356" y="5751918"/>
                    <a:pt x="5277561" y="5739802"/>
                    <a:pt x="5159368" y="5745922"/>
                  </a:cubicBezTo>
                  <a:cubicBezTo>
                    <a:pt x="5041175" y="5752042"/>
                    <a:pt x="4754498" y="5690874"/>
                    <a:pt x="4467113" y="5745922"/>
                  </a:cubicBezTo>
                  <a:cubicBezTo>
                    <a:pt x="4179729" y="5800970"/>
                    <a:pt x="4318406" y="5727294"/>
                    <a:pt x="4177194" y="5745922"/>
                  </a:cubicBezTo>
                  <a:cubicBezTo>
                    <a:pt x="4035982" y="5764550"/>
                    <a:pt x="3802894" y="5745427"/>
                    <a:pt x="3686108" y="5745922"/>
                  </a:cubicBezTo>
                  <a:cubicBezTo>
                    <a:pt x="3569322" y="5746417"/>
                    <a:pt x="3540929" y="5718778"/>
                    <a:pt x="3396189" y="5745922"/>
                  </a:cubicBezTo>
                  <a:cubicBezTo>
                    <a:pt x="3251449" y="5773066"/>
                    <a:pt x="3125529" y="5705375"/>
                    <a:pt x="3005687" y="5745922"/>
                  </a:cubicBezTo>
                  <a:cubicBezTo>
                    <a:pt x="2885845" y="5786469"/>
                    <a:pt x="2715245" y="5728063"/>
                    <a:pt x="2514600" y="5745922"/>
                  </a:cubicBezTo>
                  <a:cubicBezTo>
                    <a:pt x="2313955" y="5763781"/>
                    <a:pt x="2128968" y="5698949"/>
                    <a:pt x="1922929" y="5745922"/>
                  </a:cubicBezTo>
                  <a:cubicBezTo>
                    <a:pt x="1716890" y="5792895"/>
                    <a:pt x="1385859" y="5664052"/>
                    <a:pt x="1230675" y="5745922"/>
                  </a:cubicBezTo>
                  <a:cubicBezTo>
                    <a:pt x="1075491" y="5827792"/>
                    <a:pt x="1024961" y="5701107"/>
                    <a:pt x="840172" y="5745922"/>
                  </a:cubicBezTo>
                  <a:cubicBezTo>
                    <a:pt x="655383" y="5790737"/>
                    <a:pt x="194267" y="5697954"/>
                    <a:pt x="0" y="5745922"/>
                  </a:cubicBezTo>
                  <a:cubicBezTo>
                    <a:pt x="-26915" y="5443806"/>
                    <a:pt x="50414" y="5383494"/>
                    <a:pt x="0" y="5056411"/>
                  </a:cubicBezTo>
                  <a:cubicBezTo>
                    <a:pt x="-50414" y="4729328"/>
                    <a:pt x="16478" y="4738217"/>
                    <a:pt x="0" y="4596738"/>
                  </a:cubicBezTo>
                  <a:cubicBezTo>
                    <a:pt x="-16478" y="4455259"/>
                    <a:pt x="27867" y="4306771"/>
                    <a:pt x="0" y="4022145"/>
                  </a:cubicBezTo>
                  <a:cubicBezTo>
                    <a:pt x="-27867" y="3737519"/>
                    <a:pt x="33199" y="3795132"/>
                    <a:pt x="0" y="3619931"/>
                  </a:cubicBezTo>
                  <a:cubicBezTo>
                    <a:pt x="-33199" y="3444730"/>
                    <a:pt x="11903" y="3412454"/>
                    <a:pt x="0" y="3217716"/>
                  </a:cubicBezTo>
                  <a:cubicBezTo>
                    <a:pt x="-11903" y="3022978"/>
                    <a:pt x="65036" y="2802447"/>
                    <a:pt x="0" y="2643124"/>
                  </a:cubicBezTo>
                  <a:cubicBezTo>
                    <a:pt x="-65036" y="2483801"/>
                    <a:pt x="46907" y="2338061"/>
                    <a:pt x="0" y="2183450"/>
                  </a:cubicBezTo>
                  <a:cubicBezTo>
                    <a:pt x="-46907" y="2028839"/>
                    <a:pt x="51706" y="1838392"/>
                    <a:pt x="0" y="1608858"/>
                  </a:cubicBezTo>
                  <a:cubicBezTo>
                    <a:pt x="-51706" y="1379324"/>
                    <a:pt x="487" y="1334420"/>
                    <a:pt x="0" y="1149184"/>
                  </a:cubicBezTo>
                  <a:cubicBezTo>
                    <a:pt x="-487" y="963948"/>
                    <a:pt x="4716" y="934320"/>
                    <a:pt x="0" y="746970"/>
                  </a:cubicBezTo>
                  <a:cubicBezTo>
                    <a:pt x="-4716" y="559620"/>
                    <a:pt x="14314" y="314360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356959" y="-89267"/>
                    <a:pt x="519122" y="90574"/>
                    <a:pt x="792839" y="0"/>
                  </a:cubicBezTo>
                  <a:cubicBezTo>
                    <a:pt x="1066556" y="-90574"/>
                    <a:pt x="1253319" y="37615"/>
                    <a:pt x="1384509" y="0"/>
                  </a:cubicBezTo>
                  <a:cubicBezTo>
                    <a:pt x="1515699" y="-37615"/>
                    <a:pt x="1630532" y="44635"/>
                    <a:pt x="1775012" y="0"/>
                  </a:cubicBezTo>
                  <a:cubicBezTo>
                    <a:pt x="1919492" y="-44635"/>
                    <a:pt x="2113699" y="39959"/>
                    <a:pt x="2266098" y="0"/>
                  </a:cubicBezTo>
                  <a:cubicBezTo>
                    <a:pt x="2418497" y="-39959"/>
                    <a:pt x="2846775" y="22362"/>
                    <a:pt x="3058937" y="0"/>
                  </a:cubicBezTo>
                  <a:cubicBezTo>
                    <a:pt x="3271099" y="-22362"/>
                    <a:pt x="3456792" y="1658"/>
                    <a:pt x="3650608" y="0"/>
                  </a:cubicBezTo>
                  <a:cubicBezTo>
                    <a:pt x="3844424" y="-1658"/>
                    <a:pt x="3868110" y="17348"/>
                    <a:pt x="4041110" y="0"/>
                  </a:cubicBezTo>
                  <a:cubicBezTo>
                    <a:pt x="4214110" y="-17348"/>
                    <a:pt x="4311852" y="49066"/>
                    <a:pt x="4532197" y="0"/>
                  </a:cubicBezTo>
                  <a:cubicBezTo>
                    <a:pt x="4752542" y="-49066"/>
                    <a:pt x="4970868" y="13650"/>
                    <a:pt x="5123867" y="0"/>
                  </a:cubicBezTo>
                  <a:cubicBezTo>
                    <a:pt x="5276866" y="-13650"/>
                    <a:pt x="5666656" y="31088"/>
                    <a:pt x="5816122" y="0"/>
                  </a:cubicBezTo>
                  <a:cubicBezTo>
                    <a:pt x="5965588" y="-31088"/>
                    <a:pt x="6213607" y="68485"/>
                    <a:pt x="6608960" y="0"/>
                  </a:cubicBezTo>
                  <a:cubicBezTo>
                    <a:pt x="7004313" y="-68485"/>
                    <a:pt x="7118054" y="8521"/>
                    <a:pt x="7301215" y="0"/>
                  </a:cubicBezTo>
                  <a:cubicBezTo>
                    <a:pt x="7484376" y="-8521"/>
                    <a:pt x="7725843" y="37361"/>
                    <a:pt x="8094054" y="0"/>
                  </a:cubicBezTo>
                  <a:cubicBezTo>
                    <a:pt x="8462265" y="-37361"/>
                    <a:pt x="8401517" y="56176"/>
                    <a:pt x="8585140" y="0"/>
                  </a:cubicBezTo>
                  <a:cubicBezTo>
                    <a:pt x="8768763" y="-56176"/>
                    <a:pt x="9101737" y="40120"/>
                    <a:pt x="9277395" y="0"/>
                  </a:cubicBezTo>
                  <a:cubicBezTo>
                    <a:pt x="9453054" y="-40120"/>
                    <a:pt x="9730500" y="84482"/>
                    <a:pt x="10058400" y="0"/>
                  </a:cubicBezTo>
                  <a:cubicBezTo>
                    <a:pt x="10070530" y="120748"/>
                    <a:pt x="10018413" y="272895"/>
                    <a:pt x="10058400" y="459674"/>
                  </a:cubicBezTo>
                  <a:cubicBezTo>
                    <a:pt x="10098387" y="646453"/>
                    <a:pt x="10052320" y="766240"/>
                    <a:pt x="10058400" y="861888"/>
                  </a:cubicBezTo>
                  <a:cubicBezTo>
                    <a:pt x="10064480" y="957536"/>
                    <a:pt x="10030498" y="1092666"/>
                    <a:pt x="10058400" y="1264103"/>
                  </a:cubicBezTo>
                  <a:cubicBezTo>
                    <a:pt x="10086302" y="1435540"/>
                    <a:pt x="10025866" y="1548582"/>
                    <a:pt x="10058400" y="1781236"/>
                  </a:cubicBezTo>
                  <a:cubicBezTo>
                    <a:pt x="10090934" y="2013890"/>
                    <a:pt x="10002016" y="2121215"/>
                    <a:pt x="10058400" y="2298369"/>
                  </a:cubicBezTo>
                  <a:cubicBezTo>
                    <a:pt x="10114784" y="2475523"/>
                    <a:pt x="10055423" y="2799307"/>
                    <a:pt x="10058400" y="2987879"/>
                  </a:cubicBezTo>
                  <a:cubicBezTo>
                    <a:pt x="10061377" y="3176451"/>
                    <a:pt x="10055002" y="3342404"/>
                    <a:pt x="10058400" y="3447553"/>
                  </a:cubicBezTo>
                  <a:cubicBezTo>
                    <a:pt x="10061798" y="3552702"/>
                    <a:pt x="9994833" y="3941318"/>
                    <a:pt x="10058400" y="4079605"/>
                  </a:cubicBezTo>
                  <a:cubicBezTo>
                    <a:pt x="10121967" y="4217892"/>
                    <a:pt x="10017338" y="4534512"/>
                    <a:pt x="10058400" y="4711656"/>
                  </a:cubicBezTo>
                  <a:cubicBezTo>
                    <a:pt x="10099462" y="4888800"/>
                    <a:pt x="9941655" y="5524262"/>
                    <a:pt x="10058400" y="5745922"/>
                  </a:cubicBezTo>
                  <a:cubicBezTo>
                    <a:pt x="9865544" y="5809273"/>
                    <a:pt x="9653970" y="5657279"/>
                    <a:pt x="9265561" y="5745922"/>
                  </a:cubicBezTo>
                  <a:cubicBezTo>
                    <a:pt x="8877152" y="5834565"/>
                    <a:pt x="8634734" y="5657574"/>
                    <a:pt x="8472723" y="5745922"/>
                  </a:cubicBezTo>
                  <a:cubicBezTo>
                    <a:pt x="8310712" y="5834270"/>
                    <a:pt x="8048549" y="5676378"/>
                    <a:pt x="7679884" y="5745922"/>
                  </a:cubicBezTo>
                  <a:cubicBezTo>
                    <a:pt x="7311219" y="5815466"/>
                    <a:pt x="7451617" y="5728494"/>
                    <a:pt x="7389966" y="5745922"/>
                  </a:cubicBezTo>
                  <a:cubicBezTo>
                    <a:pt x="7328315" y="5763350"/>
                    <a:pt x="7012303" y="5713349"/>
                    <a:pt x="6798295" y="5745922"/>
                  </a:cubicBezTo>
                  <a:cubicBezTo>
                    <a:pt x="6584287" y="5778495"/>
                    <a:pt x="6583815" y="5723401"/>
                    <a:pt x="6508376" y="5745922"/>
                  </a:cubicBezTo>
                  <a:cubicBezTo>
                    <a:pt x="6432937" y="5768443"/>
                    <a:pt x="6057617" y="5676400"/>
                    <a:pt x="5916706" y="5745922"/>
                  </a:cubicBezTo>
                  <a:cubicBezTo>
                    <a:pt x="5775795" y="5815444"/>
                    <a:pt x="5639646" y="5730861"/>
                    <a:pt x="5425619" y="5745922"/>
                  </a:cubicBezTo>
                  <a:cubicBezTo>
                    <a:pt x="5211592" y="5760983"/>
                    <a:pt x="5195849" y="5741260"/>
                    <a:pt x="5135701" y="5745922"/>
                  </a:cubicBezTo>
                  <a:cubicBezTo>
                    <a:pt x="5075553" y="5750584"/>
                    <a:pt x="4789127" y="5687852"/>
                    <a:pt x="4443446" y="5745922"/>
                  </a:cubicBezTo>
                  <a:cubicBezTo>
                    <a:pt x="4097765" y="5803992"/>
                    <a:pt x="4271386" y="5730698"/>
                    <a:pt x="4153528" y="5745922"/>
                  </a:cubicBezTo>
                  <a:cubicBezTo>
                    <a:pt x="4035670" y="5761146"/>
                    <a:pt x="3664013" y="5716916"/>
                    <a:pt x="3360689" y="5745922"/>
                  </a:cubicBezTo>
                  <a:cubicBezTo>
                    <a:pt x="3057365" y="5774928"/>
                    <a:pt x="3036858" y="5741442"/>
                    <a:pt x="2769018" y="5745922"/>
                  </a:cubicBezTo>
                  <a:cubicBezTo>
                    <a:pt x="2501178" y="5750402"/>
                    <a:pt x="2382510" y="5716452"/>
                    <a:pt x="2277932" y="5745922"/>
                  </a:cubicBezTo>
                  <a:cubicBezTo>
                    <a:pt x="2173354" y="5775392"/>
                    <a:pt x="2120838" y="5723806"/>
                    <a:pt x="1988013" y="5745922"/>
                  </a:cubicBezTo>
                  <a:cubicBezTo>
                    <a:pt x="1855188" y="5768038"/>
                    <a:pt x="1837672" y="5736877"/>
                    <a:pt x="1698095" y="5745922"/>
                  </a:cubicBezTo>
                  <a:cubicBezTo>
                    <a:pt x="1558518" y="5754967"/>
                    <a:pt x="1399906" y="5715531"/>
                    <a:pt x="1307592" y="5745922"/>
                  </a:cubicBezTo>
                  <a:cubicBezTo>
                    <a:pt x="1215278" y="5776313"/>
                    <a:pt x="719501" y="5689878"/>
                    <a:pt x="514753" y="5745922"/>
                  </a:cubicBezTo>
                  <a:cubicBezTo>
                    <a:pt x="310005" y="5801966"/>
                    <a:pt x="149508" y="5741451"/>
                    <a:pt x="0" y="5745922"/>
                  </a:cubicBezTo>
                  <a:cubicBezTo>
                    <a:pt x="-43799" y="5615699"/>
                    <a:pt x="46810" y="5395938"/>
                    <a:pt x="0" y="5286248"/>
                  </a:cubicBezTo>
                  <a:cubicBezTo>
                    <a:pt x="-46810" y="5176558"/>
                    <a:pt x="12378" y="4917737"/>
                    <a:pt x="0" y="4596738"/>
                  </a:cubicBezTo>
                  <a:cubicBezTo>
                    <a:pt x="-12378" y="4275739"/>
                    <a:pt x="12051" y="4187971"/>
                    <a:pt x="0" y="3907227"/>
                  </a:cubicBezTo>
                  <a:cubicBezTo>
                    <a:pt x="-12051" y="3626483"/>
                    <a:pt x="38570" y="3571944"/>
                    <a:pt x="0" y="3447553"/>
                  </a:cubicBezTo>
                  <a:cubicBezTo>
                    <a:pt x="-38570" y="3323162"/>
                    <a:pt x="8664" y="3123647"/>
                    <a:pt x="0" y="2987879"/>
                  </a:cubicBezTo>
                  <a:cubicBezTo>
                    <a:pt x="-8664" y="2852111"/>
                    <a:pt x="4060" y="2689125"/>
                    <a:pt x="0" y="2470746"/>
                  </a:cubicBezTo>
                  <a:cubicBezTo>
                    <a:pt x="-4060" y="2252367"/>
                    <a:pt x="30914" y="2003632"/>
                    <a:pt x="0" y="1781236"/>
                  </a:cubicBezTo>
                  <a:cubicBezTo>
                    <a:pt x="-30914" y="1558840"/>
                    <a:pt x="64361" y="1434811"/>
                    <a:pt x="0" y="1091725"/>
                  </a:cubicBezTo>
                  <a:cubicBezTo>
                    <a:pt x="-64361" y="748639"/>
                    <a:pt x="18490" y="733997"/>
                    <a:pt x="0" y="632051"/>
                  </a:cubicBezTo>
                  <a:cubicBezTo>
                    <a:pt x="-18490" y="530105"/>
                    <a:pt x="64485" y="19287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132594617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476" y="4824269"/>
            <a:ext cx="3817953" cy="21207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88" y="3802690"/>
            <a:ext cx="1871720" cy="2707233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F23594AC-6414-495F-AB6D-97CE3553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068" y="1571703"/>
            <a:ext cx="1132284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62D51662-E5CF-4253-8711-E7474EF8C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20" y="4652131"/>
            <a:ext cx="829593" cy="11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81F7C6A-03C6-4DFC-9CB6-EEECD5CFBF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1966" y="2409020"/>
            <a:ext cx="5239967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5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35"/>
          <p:cNvSpPr/>
          <p:nvPr/>
        </p:nvSpPr>
        <p:spPr>
          <a:xfrm>
            <a:off x="5463680" y="2912612"/>
            <a:ext cx="1674219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5" name="Google Shape;1215;p35"/>
          <p:cNvSpPr/>
          <p:nvPr/>
        </p:nvSpPr>
        <p:spPr>
          <a:xfrm>
            <a:off x="346818" y="820335"/>
            <a:ext cx="1410167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6" name="Google Shape;1216;p35"/>
          <p:cNvSpPr/>
          <p:nvPr/>
        </p:nvSpPr>
        <p:spPr>
          <a:xfrm>
            <a:off x="2569923" y="694239"/>
            <a:ext cx="820558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7" name="Google Shape;1217;p35"/>
          <p:cNvSpPr/>
          <p:nvPr/>
        </p:nvSpPr>
        <p:spPr>
          <a:xfrm>
            <a:off x="4663101" y="-52918"/>
            <a:ext cx="1601159" cy="671784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8" name="Google Shape;1218;p35"/>
          <p:cNvSpPr/>
          <p:nvPr/>
        </p:nvSpPr>
        <p:spPr>
          <a:xfrm>
            <a:off x="6527796" y="534945"/>
            <a:ext cx="2162455" cy="1050509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232" name="Google Shape;1232;p35"/>
          <p:cNvGrpSpPr/>
          <p:nvPr/>
        </p:nvGrpSpPr>
        <p:grpSpPr>
          <a:xfrm>
            <a:off x="5150659" y="5191635"/>
            <a:ext cx="4026800" cy="1690817"/>
            <a:chOff x="5150658" y="3893725"/>
            <a:chExt cx="4026800" cy="1268113"/>
          </a:xfrm>
        </p:grpSpPr>
        <p:sp>
          <p:nvSpPr>
            <p:cNvPr id="1233" name="Google Shape;1233;p35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5150658" y="4175780"/>
              <a:ext cx="4026800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68BA2A3-622A-41B3-B8B3-57FC49A59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18" y="162047"/>
            <a:ext cx="8702570" cy="625372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FAFA316-B45A-4EEB-BA61-D112A9E25B29}"/>
              </a:ext>
            </a:extLst>
          </p:cNvPr>
          <p:cNvSpPr txBox="1"/>
          <p:nvPr/>
        </p:nvSpPr>
        <p:spPr>
          <a:xfrm>
            <a:off x="1248659" y="1128623"/>
            <a:ext cx="6843467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Luật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chơi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3 bạn lên trên bảng làm </a:t>
            </a:r>
            <a:r>
              <a:rPr lang="nl-NL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động </a:t>
            </a:r>
            <a:r>
              <a:rPr lang="nl-NL" sz="28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tác cơ </a:t>
            </a:r>
            <a:r>
              <a:rPr lang="nl-NL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thể, </a:t>
            </a:r>
            <a:r>
              <a:rPr lang="nl-NL" sz="28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thể hiện một hoạt động mình thích làm. Các bạn ở dưới giơ tay đoán. Ai đoán đúng được khen. 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Lớp chia thành 1 nhóm lớn đứng thành vòng tròn và lần lượt làm động tác cơ thể, thể hiện việc mà mình thích làm, các bạn khác đoán.</a:t>
            </a: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30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28" y="5101057"/>
            <a:ext cx="1671928" cy="18846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AE0DF32-BFD0-4AFD-8067-5E27449BF9B6}"/>
              </a:ext>
            </a:extLst>
          </p:cNvPr>
          <p:cNvSpPr txBox="1"/>
          <p:nvPr/>
        </p:nvSpPr>
        <p:spPr>
          <a:xfrm>
            <a:off x="3150394" y="5101057"/>
            <a:ext cx="530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035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32121E0-529D-41CD-8E2D-FE714B6055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809" y="583399"/>
            <a:ext cx="735241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95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" y="-635"/>
            <a:ext cx="9144476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9144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99235" y="721392"/>
            <a:ext cx="8145531" cy="5525785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custGeom>
              <a:avLst/>
              <a:gdLst>
                <a:gd name="connsiteX0" fmla="*/ 0 w 10663928"/>
                <a:gd name="connsiteY0" fmla="*/ 0 h 5501577"/>
                <a:gd name="connsiteX1" fmla="*/ 666496 w 10663928"/>
                <a:gd name="connsiteY1" fmla="*/ 0 h 5501577"/>
                <a:gd name="connsiteX2" fmla="*/ 1332991 w 10663928"/>
                <a:gd name="connsiteY2" fmla="*/ 0 h 5501577"/>
                <a:gd name="connsiteX3" fmla="*/ 1999487 w 10663928"/>
                <a:gd name="connsiteY3" fmla="*/ 0 h 5501577"/>
                <a:gd name="connsiteX4" fmla="*/ 2559343 w 10663928"/>
                <a:gd name="connsiteY4" fmla="*/ 0 h 5501577"/>
                <a:gd name="connsiteX5" fmla="*/ 3332478 w 10663928"/>
                <a:gd name="connsiteY5" fmla="*/ 0 h 5501577"/>
                <a:gd name="connsiteX6" fmla="*/ 4105612 w 10663928"/>
                <a:gd name="connsiteY6" fmla="*/ 0 h 5501577"/>
                <a:gd name="connsiteX7" fmla="*/ 4665469 w 10663928"/>
                <a:gd name="connsiteY7" fmla="*/ 0 h 5501577"/>
                <a:gd name="connsiteX8" fmla="*/ 5331964 w 10663928"/>
                <a:gd name="connsiteY8" fmla="*/ 0 h 5501577"/>
                <a:gd name="connsiteX9" fmla="*/ 6105099 w 10663928"/>
                <a:gd name="connsiteY9" fmla="*/ 0 h 5501577"/>
                <a:gd name="connsiteX10" fmla="*/ 6878234 w 10663928"/>
                <a:gd name="connsiteY10" fmla="*/ 0 h 5501577"/>
                <a:gd name="connsiteX11" fmla="*/ 7331451 w 10663928"/>
                <a:gd name="connsiteY11" fmla="*/ 0 h 5501577"/>
                <a:gd name="connsiteX12" fmla="*/ 7891307 w 10663928"/>
                <a:gd name="connsiteY12" fmla="*/ 0 h 5501577"/>
                <a:gd name="connsiteX13" fmla="*/ 8237884 w 10663928"/>
                <a:gd name="connsiteY13" fmla="*/ 0 h 5501577"/>
                <a:gd name="connsiteX14" fmla="*/ 9117658 w 10663928"/>
                <a:gd name="connsiteY14" fmla="*/ 0 h 5501577"/>
                <a:gd name="connsiteX15" fmla="*/ 9464236 w 10663928"/>
                <a:gd name="connsiteY15" fmla="*/ 0 h 5501577"/>
                <a:gd name="connsiteX16" fmla="*/ 10663928 w 10663928"/>
                <a:gd name="connsiteY16" fmla="*/ 0 h 5501577"/>
                <a:gd name="connsiteX17" fmla="*/ 10663928 w 10663928"/>
                <a:gd name="connsiteY17" fmla="*/ 742713 h 5501577"/>
                <a:gd name="connsiteX18" fmla="*/ 10663928 w 10663928"/>
                <a:gd name="connsiteY18" fmla="*/ 1320378 h 5501577"/>
                <a:gd name="connsiteX19" fmla="*/ 10663928 w 10663928"/>
                <a:gd name="connsiteY19" fmla="*/ 1843028 h 5501577"/>
                <a:gd name="connsiteX20" fmla="*/ 10663928 w 10663928"/>
                <a:gd name="connsiteY20" fmla="*/ 2585741 h 5501577"/>
                <a:gd name="connsiteX21" fmla="*/ 10663928 w 10663928"/>
                <a:gd name="connsiteY21" fmla="*/ 3328454 h 5501577"/>
                <a:gd name="connsiteX22" fmla="*/ 10663928 w 10663928"/>
                <a:gd name="connsiteY22" fmla="*/ 3906120 h 5501577"/>
                <a:gd name="connsiteX23" fmla="*/ 10663928 w 10663928"/>
                <a:gd name="connsiteY23" fmla="*/ 4538801 h 5501577"/>
                <a:gd name="connsiteX24" fmla="*/ 10663928 w 10663928"/>
                <a:gd name="connsiteY24" fmla="*/ 5501577 h 5501577"/>
                <a:gd name="connsiteX25" fmla="*/ 9784154 w 10663928"/>
                <a:gd name="connsiteY25" fmla="*/ 5501577 h 5501577"/>
                <a:gd name="connsiteX26" fmla="*/ 9330937 w 10663928"/>
                <a:gd name="connsiteY26" fmla="*/ 5501577 h 5501577"/>
                <a:gd name="connsiteX27" fmla="*/ 8771081 w 10663928"/>
                <a:gd name="connsiteY27" fmla="*/ 5501577 h 5501577"/>
                <a:gd name="connsiteX28" fmla="*/ 8211225 w 10663928"/>
                <a:gd name="connsiteY28" fmla="*/ 5501577 h 5501577"/>
                <a:gd name="connsiteX29" fmla="*/ 7864647 w 10663928"/>
                <a:gd name="connsiteY29" fmla="*/ 5501577 h 5501577"/>
                <a:gd name="connsiteX30" fmla="*/ 7304791 w 10663928"/>
                <a:gd name="connsiteY30" fmla="*/ 5501577 h 5501577"/>
                <a:gd name="connsiteX31" fmla="*/ 6851574 w 10663928"/>
                <a:gd name="connsiteY31" fmla="*/ 5501577 h 5501577"/>
                <a:gd name="connsiteX32" fmla="*/ 6078439 w 10663928"/>
                <a:gd name="connsiteY32" fmla="*/ 5501577 h 5501577"/>
                <a:gd name="connsiteX33" fmla="*/ 5305304 w 10663928"/>
                <a:gd name="connsiteY33" fmla="*/ 5501577 h 5501577"/>
                <a:gd name="connsiteX34" fmla="*/ 4852087 w 10663928"/>
                <a:gd name="connsiteY34" fmla="*/ 5501577 h 5501577"/>
                <a:gd name="connsiteX35" fmla="*/ 4292231 w 10663928"/>
                <a:gd name="connsiteY35" fmla="*/ 5501577 h 5501577"/>
                <a:gd name="connsiteX36" fmla="*/ 3519096 w 10663928"/>
                <a:gd name="connsiteY36" fmla="*/ 5501577 h 5501577"/>
                <a:gd name="connsiteX37" fmla="*/ 2959240 w 10663928"/>
                <a:gd name="connsiteY37" fmla="*/ 5501577 h 5501577"/>
                <a:gd name="connsiteX38" fmla="*/ 2186105 w 10663928"/>
                <a:gd name="connsiteY38" fmla="*/ 5501577 h 5501577"/>
                <a:gd name="connsiteX39" fmla="*/ 1732888 w 10663928"/>
                <a:gd name="connsiteY39" fmla="*/ 5501577 h 5501577"/>
                <a:gd name="connsiteX40" fmla="*/ 853114 w 10663928"/>
                <a:gd name="connsiteY40" fmla="*/ 5501577 h 5501577"/>
                <a:gd name="connsiteX41" fmla="*/ 0 w 10663928"/>
                <a:gd name="connsiteY41" fmla="*/ 5501577 h 5501577"/>
                <a:gd name="connsiteX42" fmla="*/ 0 w 10663928"/>
                <a:gd name="connsiteY42" fmla="*/ 4868896 h 5501577"/>
                <a:gd name="connsiteX43" fmla="*/ 0 w 10663928"/>
                <a:gd name="connsiteY43" fmla="*/ 4126183 h 5501577"/>
                <a:gd name="connsiteX44" fmla="*/ 0 w 10663928"/>
                <a:gd name="connsiteY44" fmla="*/ 3383470 h 5501577"/>
                <a:gd name="connsiteX45" fmla="*/ 0 w 10663928"/>
                <a:gd name="connsiteY45" fmla="*/ 2750789 h 5501577"/>
                <a:gd name="connsiteX46" fmla="*/ 0 w 10663928"/>
                <a:gd name="connsiteY46" fmla="*/ 2063091 h 5501577"/>
                <a:gd name="connsiteX47" fmla="*/ 0 w 10663928"/>
                <a:gd name="connsiteY47" fmla="*/ 1320378 h 5501577"/>
                <a:gd name="connsiteX48" fmla="*/ 0 w 10663928"/>
                <a:gd name="connsiteY48" fmla="*/ 742713 h 5501577"/>
                <a:gd name="connsiteX49" fmla="*/ 0 w 10663928"/>
                <a:gd name="connsiteY49" fmla="*/ 0 h 550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0663928" h="5501577" fill="none" extrusionOk="0">
                  <a:moveTo>
                    <a:pt x="0" y="0"/>
                  </a:moveTo>
                  <a:cubicBezTo>
                    <a:pt x="214895" y="28321"/>
                    <a:pt x="388087" y="-6611"/>
                    <a:pt x="666496" y="0"/>
                  </a:cubicBezTo>
                  <a:cubicBezTo>
                    <a:pt x="944905" y="6611"/>
                    <a:pt x="1193364" y="-7570"/>
                    <a:pt x="1332991" y="0"/>
                  </a:cubicBezTo>
                  <a:cubicBezTo>
                    <a:pt x="1472618" y="7570"/>
                    <a:pt x="1842066" y="26446"/>
                    <a:pt x="1999487" y="0"/>
                  </a:cubicBezTo>
                  <a:cubicBezTo>
                    <a:pt x="2156908" y="-26446"/>
                    <a:pt x="2316421" y="21015"/>
                    <a:pt x="2559343" y="0"/>
                  </a:cubicBezTo>
                  <a:cubicBezTo>
                    <a:pt x="2802265" y="-21015"/>
                    <a:pt x="3076646" y="-22550"/>
                    <a:pt x="3332478" y="0"/>
                  </a:cubicBezTo>
                  <a:cubicBezTo>
                    <a:pt x="3588311" y="22550"/>
                    <a:pt x="3803584" y="4583"/>
                    <a:pt x="4105612" y="0"/>
                  </a:cubicBezTo>
                  <a:cubicBezTo>
                    <a:pt x="4407640" y="-4583"/>
                    <a:pt x="4552975" y="7609"/>
                    <a:pt x="4665469" y="0"/>
                  </a:cubicBezTo>
                  <a:cubicBezTo>
                    <a:pt x="4777963" y="-7609"/>
                    <a:pt x="5010335" y="-27737"/>
                    <a:pt x="5331964" y="0"/>
                  </a:cubicBezTo>
                  <a:cubicBezTo>
                    <a:pt x="5653593" y="27737"/>
                    <a:pt x="5885256" y="-1444"/>
                    <a:pt x="6105099" y="0"/>
                  </a:cubicBezTo>
                  <a:cubicBezTo>
                    <a:pt x="6324942" y="1444"/>
                    <a:pt x="6681201" y="32019"/>
                    <a:pt x="6878234" y="0"/>
                  </a:cubicBezTo>
                  <a:cubicBezTo>
                    <a:pt x="7075268" y="-32019"/>
                    <a:pt x="7125155" y="13555"/>
                    <a:pt x="7331451" y="0"/>
                  </a:cubicBezTo>
                  <a:cubicBezTo>
                    <a:pt x="7537747" y="-13555"/>
                    <a:pt x="7657535" y="14000"/>
                    <a:pt x="7891307" y="0"/>
                  </a:cubicBezTo>
                  <a:cubicBezTo>
                    <a:pt x="8125079" y="-14000"/>
                    <a:pt x="8122374" y="8944"/>
                    <a:pt x="8237884" y="0"/>
                  </a:cubicBezTo>
                  <a:cubicBezTo>
                    <a:pt x="8353394" y="-8944"/>
                    <a:pt x="8799796" y="43354"/>
                    <a:pt x="9117658" y="0"/>
                  </a:cubicBezTo>
                  <a:cubicBezTo>
                    <a:pt x="9435520" y="-43354"/>
                    <a:pt x="9349306" y="-5448"/>
                    <a:pt x="9464236" y="0"/>
                  </a:cubicBezTo>
                  <a:cubicBezTo>
                    <a:pt x="9579166" y="5448"/>
                    <a:pt x="10067832" y="-51196"/>
                    <a:pt x="10663928" y="0"/>
                  </a:cubicBezTo>
                  <a:cubicBezTo>
                    <a:pt x="10641582" y="288482"/>
                    <a:pt x="10637690" y="532151"/>
                    <a:pt x="10663928" y="742713"/>
                  </a:cubicBezTo>
                  <a:cubicBezTo>
                    <a:pt x="10690166" y="953275"/>
                    <a:pt x="10683992" y="1091545"/>
                    <a:pt x="10663928" y="1320378"/>
                  </a:cubicBezTo>
                  <a:cubicBezTo>
                    <a:pt x="10643864" y="1549212"/>
                    <a:pt x="10678690" y="1672082"/>
                    <a:pt x="10663928" y="1843028"/>
                  </a:cubicBezTo>
                  <a:cubicBezTo>
                    <a:pt x="10649167" y="2013974"/>
                    <a:pt x="10677225" y="2369341"/>
                    <a:pt x="10663928" y="2585741"/>
                  </a:cubicBezTo>
                  <a:cubicBezTo>
                    <a:pt x="10650631" y="2802141"/>
                    <a:pt x="10646291" y="2984969"/>
                    <a:pt x="10663928" y="3328454"/>
                  </a:cubicBezTo>
                  <a:cubicBezTo>
                    <a:pt x="10681565" y="3671939"/>
                    <a:pt x="10650628" y="3732560"/>
                    <a:pt x="10663928" y="3906120"/>
                  </a:cubicBezTo>
                  <a:cubicBezTo>
                    <a:pt x="10677228" y="4079680"/>
                    <a:pt x="10687931" y="4304514"/>
                    <a:pt x="10663928" y="4538801"/>
                  </a:cubicBezTo>
                  <a:cubicBezTo>
                    <a:pt x="10639925" y="4773088"/>
                    <a:pt x="10670646" y="5174160"/>
                    <a:pt x="10663928" y="5501577"/>
                  </a:cubicBezTo>
                  <a:cubicBezTo>
                    <a:pt x="10366797" y="5535479"/>
                    <a:pt x="10069997" y="5510270"/>
                    <a:pt x="9784154" y="5501577"/>
                  </a:cubicBezTo>
                  <a:cubicBezTo>
                    <a:pt x="9498311" y="5492884"/>
                    <a:pt x="9485825" y="5490875"/>
                    <a:pt x="9330937" y="5501577"/>
                  </a:cubicBezTo>
                  <a:cubicBezTo>
                    <a:pt x="9176049" y="5512279"/>
                    <a:pt x="8924850" y="5518916"/>
                    <a:pt x="8771081" y="5501577"/>
                  </a:cubicBezTo>
                  <a:cubicBezTo>
                    <a:pt x="8617312" y="5484238"/>
                    <a:pt x="8372385" y="5474993"/>
                    <a:pt x="8211225" y="5501577"/>
                  </a:cubicBezTo>
                  <a:cubicBezTo>
                    <a:pt x="8050065" y="5528161"/>
                    <a:pt x="8031615" y="5511579"/>
                    <a:pt x="7864647" y="5501577"/>
                  </a:cubicBezTo>
                  <a:cubicBezTo>
                    <a:pt x="7697679" y="5491575"/>
                    <a:pt x="7571052" y="5507145"/>
                    <a:pt x="7304791" y="5501577"/>
                  </a:cubicBezTo>
                  <a:cubicBezTo>
                    <a:pt x="7038530" y="5496009"/>
                    <a:pt x="7050632" y="5484334"/>
                    <a:pt x="6851574" y="5501577"/>
                  </a:cubicBezTo>
                  <a:cubicBezTo>
                    <a:pt x="6652516" y="5518820"/>
                    <a:pt x="6288561" y="5463096"/>
                    <a:pt x="6078439" y="5501577"/>
                  </a:cubicBezTo>
                  <a:cubicBezTo>
                    <a:pt x="5868318" y="5540058"/>
                    <a:pt x="5476019" y="5485539"/>
                    <a:pt x="5305304" y="5501577"/>
                  </a:cubicBezTo>
                  <a:cubicBezTo>
                    <a:pt x="5134590" y="5517615"/>
                    <a:pt x="4989372" y="5501187"/>
                    <a:pt x="4852087" y="5501577"/>
                  </a:cubicBezTo>
                  <a:cubicBezTo>
                    <a:pt x="4714802" y="5501967"/>
                    <a:pt x="4556654" y="5495675"/>
                    <a:pt x="4292231" y="5501577"/>
                  </a:cubicBezTo>
                  <a:cubicBezTo>
                    <a:pt x="4027808" y="5507479"/>
                    <a:pt x="3854624" y="5476292"/>
                    <a:pt x="3519096" y="5501577"/>
                  </a:cubicBezTo>
                  <a:cubicBezTo>
                    <a:pt x="3183568" y="5526862"/>
                    <a:pt x="3157234" y="5491190"/>
                    <a:pt x="2959240" y="5501577"/>
                  </a:cubicBezTo>
                  <a:cubicBezTo>
                    <a:pt x="2761246" y="5511964"/>
                    <a:pt x="2570487" y="5487311"/>
                    <a:pt x="2186105" y="5501577"/>
                  </a:cubicBezTo>
                  <a:cubicBezTo>
                    <a:pt x="1801724" y="5515843"/>
                    <a:pt x="1869426" y="5491802"/>
                    <a:pt x="1732888" y="5501577"/>
                  </a:cubicBezTo>
                  <a:cubicBezTo>
                    <a:pt x="1596350" y="5511352"/>
                    <a:pt x="1282884" y="5502436"/>
                    <a:pt x="853114" y="5501577"/>
                  </a:cubicBezTo>
                  <a:cubicBezTo>
                    <a:pt x="423344" y="5500718"/>
                    <a:pt x="176540" y="5461124"/>
                    <a:pt x="0" y="5501577"/>
                  </a:cubicBezTo>
                  <a:cubicBezTo>
                    <a:pt x="-2037" y="5322346"/>
                    <a:pt x="-30733" y="5027614"/>
                    <a:pt x="0" y="4868896"/>
                  </a:cubicBezTo>
                  <a:cubicBezTo>
                    <a:pt x="30733" y="4710178"/>
                    <a:pt x="13531" y="4304249"/>
                    <a:pt x="0" y="4126183"/>
                  </a:cubicBezTo>
                  <a:cubicBezTo>
                    <a:pt x="-13531" y="3948117"/>
                    <a:pt x="9317" y="3740102"/>
                    <a:pt x="0" y="3383470"/>
                  </a:cubicBezTo>
                  <a:cubicBezTo>
                    <a:pt x="-9317" y="3026838"/>
                    <a:pt x="14401" y="2984088"/>
                    <a:pt x="0" y="2750789"/>
                  </a:cubicBezTo>
                  <a:cubicBezTo>
                    <a:pt x="-14401" y="2517490"/>
                    <a:pt x="29857" y="2372058"/>
                    <a:pt x="0" y="2063091"/>
                  </a:cubicBezTo>
                  <a:cubicBezTo>
                    <a:pt x="-29857" y="1754124"/>
                    <a:pt x="-17613" y="1569658"/>
                    <a:pt x="0" y="1320378"/>
                  </a:cubicBezTo>
                  <a:cubicBezTo>
                    <a:pt x="17613" y="1071098"/>
                    <a:pt x="25152" y="949014"/>
                    <a:pt x="0" y="742713"/>
                  </a:cubicBezTo>
                  <a:cubicBezTo>
                    <a:pt x="-25152" y="536412"/>
                    <a:pt x="25177" y="268176"/>
                    <a:pt x="0" y="0"/>
                  </a:cubicBezTo>
                  <a:close/>
                </a:path>
                <a:path w="10663928" h="5501577" stroke="0" extrusionOk="0">
                  <a:moveTo>
                    <a:pt x="0" y="0"/>
                  </a:moveTo>
                  <a:cubicBezTo>
                    <a:pt x="69618" y="-5578"/>
                    <a:pt x="232346" y="7234"/>
                    <a:pt x="346578" y="0"/>
                  </a:cubicBezTo>
                  <a:cubicBezTo>
                    <a:pt x="460810" y="-7234"/>
                    <a:pt x="628107" y="-13830"/>
                    <a:pt x="799795" y="0"/>
                  </a:cubicBezTo>
                  <a:cubicBezTo>
                    <a:pt x="971483" y="13830"/>
                    <a:pt x="1156571" y="-6071"/>
                    <a:pt x="1359651" y="0"/>
                  </a:cubicBezTo>
                  <a:cubicBezTo>
                    <a:pt x="1562731" y="6071"/>
                    <a:pt x="1786251" y="27771"/>
                    <a:pt x="2132786" y="0"/>
                  </a:cubicBezTo>
                  <a:cubicBezTo>
                    <a:pt x="2479322" y="-27771"/>
                    <a:pt x="2680619" y="26664"/>
                    <a:pt x="3012560" y="0"/>
                  </a:cubicBezTo>
                  <a:cubicBezTo>
                    <a:pt x="3344501" y="-26664"/>
                    <a:pt x="3625494" y="-34644"/>
                    <a:pt x="3785694" y="0"/>
                  </a:cubicBezTo>
                  <a:cubicBezTo>
                    <a:pt x="3945894" y="34644"/>
                    <a:pt x="4126136" y="12465"/>
                    <a:pt x="4238911" y="0"/>
                  </a:cubicBezTo>
                  <a:cubicBezTo>
                    <a:pt x="4351686" y="-12465"/>
                    <a:pt x="4624923" y="3948"/>
                    <a:pt x="4905407" y="0"/>
                  </a:cubicBezTo>
                  <a:cubicBezTo>
                    <a:pt x="5185891" y="-3948"/>
                    <a:pt x="5143394" y="-5668"/>
                    <a:pt x="5251985" y="0"/>
                  </a:cubicBezTo>
                  <a:cubicBezTo>
                    <a:pt x="5360576" y="5668"/>
                    <a:pt x="5864351" y="14697"/>
                    <a:pt x="6025119" y="0"/>
                  </a:cubicBezTo>
                  <a:cubicBezTo>
                    <a:pt x="6185887" y="-14697"/>
                    <a:pt x="6639485" y="-38374"/>
                    <a:pt x="6798254" y="0"/>
                  </a:cubicBezTo>
                  <a:cubicBezTo>
                    <a:pt x="6957024" y="38374"/>
                    <a:pt x="7256733" y="9917"/>
                    <a:pt x="7571389" y="0"/>
                  </a:cubicBezTo>
                  <a:cubicBezTo>
                    <a:pt x="7886045" y="-9917"/>
                    <a:pt x="7804204" y="1178"/>
                    <a:pt x="7917967" y="0"/>
                  </a:cubicBezTo>
                  <a:cubicBezTo>
                    <a:pt x="8031730" y="-1178"/>
                    <a:pt x="8234599" y="9319"/>
                    <a:pt x="8371183" y="0"/>
                  </a:cubicBezTo>
                  <a:cubicBezTo>
                    <a:pt x="8507767" y="-9319"/>
                    <a:pt x="8648419" y="5224"/>
                    <a:pt x="8824400" y="0"/>
                  </a:cubicBezTo>
                  <a:cubicBezTo>
                    <a:pt x="9000381" y="-5224"/>
                    <a:pt x="9359216" y="-15638"/>
                    <a:pt x="9597535" y="0"/>
                  </a:cubicBezTo>
                  <a:cubicBezTo>
                    <a:pt x="9835854" y="15638"/>
                    <a:pt x="9850085" y="-11399"/>
                    <a:pt x="9944113" y="0"/>
                  </a:cubicBezTo>
                  <a:cubicBezTo>
                    <a:pt x="10038141" y="11399"/>
                    <a:pt x="10471135" y="-176"/>
                    <a:pt x="10663928" y="0"/>
                  </a:cubicBezTo>
                  <a:cubicBezTo>
                    <a:pt x="10668878" y="290510"/>
                    <a:pt x="10700870" y="550764"/>
                    <a:pt x="10663928" y="742713"/>
                  </a:cubicBezTo>
                  <a:cubicBezTo>
                    <a:pt x="10626986" y="934662"/>
                    <a:pt x="10667603" y="1015496"/>
                    <a:pt x="10663928" y="1265363"/>
                  </a:cubicBezTo>
                  <a:cubicBezTo>
                    <a:pt x="10660254" y="1515230"/>
                    <a:pt x="10638412" y="1619481"/>
                    <a:pt x="10663928" y="1953060"/>
                  </a:cubicBezTo>
                  <a:cubicBezTo>
                    <a:pt x="10689444" y="2286639"/>
                    <a:pt x="10681064" y="2408957"/>
                    <a:pt x="10663928" y="2695773"/>
                  </a:cubicBezTo>
                  <a:cubicBezTo>
                    <a:pt x="10646792" y="2982589"/>
                    <a:pt x="10683445" y="2995052"/>
                    <a:pt x="10663928" y="3273438"/>
                  </a:cubicBezTo>
                  <a:cubicBezTo>
                    <a:pt x="10644411" y="3551824"/>
                    <a:pt x="10651506" y="3544377"/>
                    <a:pt x="10663928" y="3796088"/>
                  </a:cubicBezTo>
                  <a:cubicBezTo>
                    <a:pt x="10676351" y="4047799"/>
                    <a:pt x="10682471" y="4179615"/>
                    <a:pt x="10663928" y="4318738"/>
                  </a:cubicBezTo>
                  <a:cubicBezTo>
                    <a:pt x="10645386" y="4457861"/>
                    <a:pt x="10649070" y="5014516"/>
                    <a:pt x="10663928" y="5501577"/>
                  </a:cubicBezTo>
                  <a:cubicBezTo>
                    <a:pt x="10589628" y="5502900"/>
                    <a:pt x="10390890" y="5517129"/>
                    <a:pt x="10317350" y="5501577"/>
                  </a:cubicBezTo>
                  <a:cubicBezTo>
                    <a:pt x="10243810" y="5486025"/>
                    <a:pt x="9889627" y="5523421"/>
                    <a:pt x="9757494" y="5501577"/>
                  </a:cubicBezTo>
                  <a:cubicBezTo>
                    <a:pt x="9625361" y="5479733"/>
                    <a:pt x="9097900" y="5511416"/>
                    <a:pt x="8877720" y="5501577"/>
                  </a:cubicBezTo>
                  <a:cubicBezTo>
                    <a:pt x="8657540" y="5491738"/>
                    <a:pt x="8336222" y="5537319"/>
                    <a:pt x="8104585" y="5501577"/>
                  </a:cubicBezTo>
                  <a:cubicBezTo>
                    <a:pt x="7872948" y="5465835"/>
                    <a:pt x="7744625" y="5514304"/>
                    <a:pt x="7651368" y="5501577"/>
                  </a:cubicBezTo>
                  <a:cubicBezTo>
                    <a:pt x="7558111" y="5488850"/>
                    <a:pt x="7313898" y="5521223"/>
                    <a:pt x="7198151" y="5501577"/>
                  </a:cubicBezTo>
                  <a:cubicBezTo>
                    <a:pt x="7082404" y="5481931"/>
                    <a:pt x="6988480" y="5511959"/>
                    <a:pt x="6851574" y="5501577"/>
                  </a:cubicBezTo>
                  <a:cubicBezTo>
                    <a:pt x="6714668" y="5491195"/>
                    <a:pt x="6403396" y="5544591"/>
                    <a:pt x="5971800" y="5501577"/>
                  </a:cubicBezTo>
                  <a:cubicBezTo>
                    <a:pt x="5540204" y="5458563"/>
                    <a:pt x="5629397" y="5522678"/>
                    <a:pt x="5518583" y="5501577"/>
                  </a:cubicBezTo>
                  <a:cubicBezTo>
                    <a:pt x="5407769" y="5480476"/>
                    <a:pt x="5166908" y="5496222"/>
                    <a:pt x="5065366" y="5501577"/>
                  </a:cubicBezTo>
                  <a:cubicBezTo>
                    <a:pt x="4963824" y="5506932"/>
                    <a:pt x="4536638" y="5531872"/>
                    <a:pt x="4292231" y="5501577"/>
                  </a:cubicBezTo>
                  <a:cubicBezTo>
                    <a:pt x="4047824" y="5471282"/>
                    <a:pt x="4051192" y="5512686"/>
                    <a:pt x="3945653" y="5501577"/>
                  </a:cubicBezTo>
                  <a:cubicBezTo>
                    <a:pt x="3840114" y="5490468"/>
                    <a:pt x="3423652" y="5504363"/>
                    <a:pt x="3065879" y="5501577"/>
                  </a:cubicBezTo>
                  <a:cubicBezTo>
                    <a:pt x="2708106" y="5498791"/>
                    <a:pt x="2880870" y="5505757"/>
                    <a:pt x="2719302" y="5501577"/>
                  </a:cubicBezTo>
                  <a:cubicBezTo>
                    <a:pt x="2557734" y="5497397"/>
                    <a:pt x="2180393" y="5516823"/>
                    <a:pt x="1946167" y="5501577"/>
                  </a:cubicBezTo>
                  <a:cubicBezTo>
                    <a:pt x="1711942" y="5486331"/>
                    <a:pt x="1545079" y="5538927"/>
                    <a:pt x="1173032" y="5501577"/>
                  </a:cubicBezTo>
                  <a:cubicBezTo>
                    <a:pt x="800986" y="5464227"/>
                    <a:pt x="444593" y="5559873"/>
                    <a:pt x="0" y="5501577"/>
                  </a:cubicBezTo>
                  <a:cubicBezTo>
                    <a:pt x="13383" y="5293101"/>
                    <a:pt x="-23228" y="5088802"/>
                    <a:pt x="0" y="4923911"/>
                  </a:cubicBezTo>
                  <a:cubicBezTo>
                    <a:pt x="23228" y="4759020"/>
                    <a:pt x="20644" y="4329839"/>
                    <a:pt x="0" y="4126183"/>
                  </a:cubicBezTo>
                  <a:cubicBezTo>
                    <a:pt x="-20644" y="3922527"/>
                    <a:pt x="-26034" y="3845814"/>
                    <a:pt x="0" y="3603533"/>
                  </a:cubicBezTo>
                  <a:cubicBezTo>
                    <a:pt x="26034" y="3361252"/>
                    <a:pt x="27676" y="3285541"/>
                    <a:pt x="0" y="3025867"/>
                  </a:cubicBezTo>
                  <a:cubicBezTo>
                    <a:pt x="-27676" y="2766193"/>
                    <a:pt x="20791" y="2560714"/>
                    <a:pt x="0" y="2393186"/>
                  </a:cubicBezTo>
                  <a:cubicBezTo>
                    <a:pt x="-20791" y="2225658"/>
                    <a:pt x="-4051" y="1999828"/>
                    <a:pt x="0" y="1705489"/>
                  </a:cubicBezTo>
                  <a:cubicBezTo>
                    <a:pt x="4051" y="1411150"/>
                    <a:pt x="32255" y="1250754"/>
                    <a:pt x="0" y="962776"/>
                  </a:cubicBezTo>
                  <a:cubicBezTo>
                    <a:pt x="-32255" y="674798"/>
                    <a:pt x="-16599" y="27722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3244278011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custGeom>
              <a:avLst/>
              <a:gdLst>
                <a:gd name="connsiteX0" fmla="*/ 0 w 10678218"/>
                <a:gd name="connsiteY0" fmla="*/ 0 h 5501577"/>
                <a:gd name="connsiteX1" fmla="*/ 560606 w 10678218"/>
                <a:gd name="connsiteY1" fmla="*/ 0 h 5501577"/>
                <a:gd name="connsiteX2" fmla="*/ 1227995 w 10678218"/>
                <a:gd name="connsiteY2" fmla="*/ 0 h 5501577"/>
                <a:gd name="connsiteX3" fmla="*/ 1575037 w 10678218"/>
                <a:gd name="connsiteY3" fmla="*/ 0 h 5501577"/>
                <a:gd name="connsiteX4" fmla="*/ 2349208 w 10678218"/>
                <a:gd name="connsiteY4" fmla="*/ 0 h 5501577"/>
                <a:gd name="connsiteX5" fmla="*/ 2909814 w 10678218"/>
                <a:gd name="connsiteY5" fmla="*/ 0 h 5501577"/>
                <a:gd name="connsiteX6" fmla="*/ 3790767 w 10678218"/>
                <a:gd name="connsiteY6" fmla="*/ 0 h 5501577"/>
                <a:gd name="connsiteX7" fmla="*/ 4564938 w 10678218"/>
                <a:gd name="connsiteY7" fmla="*/ 0 h 5501577"/>
                <a:gd name="connsiteX8" fmla="*/ 4911980 w 10678218"/>
                <a:gd name="connsiteY8" fmla="*/ 0 h 5501577"/>
                <a:gd name="connsiteX9" fmla="*/ 5792933 w 10678218"/>
                <a:gd name="connsiteY9" fmla="*/ 0 h 5501577"/>
                <a:gd name="connsiteX10" fmla="*/ 6460322 w 10678218"/>
                <a:gd name="connsiteY10" fmla="*/ 0 h 5501577"/>
                <a:gd name="connsiteX11" fmla="*/ 6914146 w 10678218"/>
                <a:gd name="connsiteY11" fmla="*/ 0 h 5501577"/>
                <a:gd name="connsiteX12" fmla="*/ 7367970 w 10678218"/>
                <a:gd name="connsiteY12" fmla="*/ 0 h 5501577"/>
                <a:gd name="connsiteX13" fmla="*/ 8248923 w 10678218"/>
                <a:gd name="connsiteY13" fmla="*/ 0 h 5501577"/>
                <a:gd name="connsiteX14" fmla="*/ 9129876 w 10678218"/>
                <a:gd name="connsiteY14" fmla="*/ 0 h 5501577"/>
                <a:gd name="connsiteX15" fmla="*/ 9583701 w 10678218"/>
                <a:gd name="connsiteY15" fmla="*/ 0 h 5501577"/>
                <a:gd name="connsiteX16" fmla="*/ 10678218 w 10678218"/>
                <a:gd name="connsiteY16" fmla="*/ 0 h 5501577"/>
                <a:gd name="connsiteX17" fmla="*/ 10678218 w 10678218"/>
                <a:gd name="connsiteY17" fmla="*/ 687697 h 5501577"/>
                <a:gd name="connsiteX18" fmla="*/ 10678218 w 10678218"/>
                <a:gd name="connsiteY18" fmla="*/ 1485426 h 5501577"/>
                <a:gd name="connsiteX19" fmla="*/ 10678218 w 10678218"/>
                <a:gd name="connsiteY19" fmla="*/ 2063091 h 5501577"/>
                <a:gd name="connsiteX20" fmla="*/ 10678218 w 10678218"/>
                <a:gd name="connsiteY20" fmla="*/ 2805804 h 5501577"/>
                <a:gd name="connsiteX21" fmla="*/ 10678218 w 10678218"/>
                <a:gd name="connsiteY21" fmla="*/ 3438486 h 5501577"/>
                <a:gd name="connsiteX22" fmla="*/ 10678218 w 10678218"/>
                <a:gd name="connsiteY22" fmla="*/ 4016151 h 5501577"/>
                <a:gd name="connsiteX23" fmla="*/ 10678218 w 10678218"/>
                <a:gd name="connsiteY23" fmla="*/ 4703848 h 5501577"/>
                <a:gd name="connsiteX24" fmla="*/ 10678218 w 10678218"/>
                <a:gd name="connsiteY24" fmla="*/ 5501577 h 5501577"/>
                <a:gd name="connsiteX25" fmla="*/ 10010829 w 10678218"/>
                <a:gd name="connsiteY25" fmla="*/ 5501577 h 5501577"/>
                <a:gd name="connsiteX26" fmla="*/ 9450223 w 10678218"/>
                <a:gd name="connsiteY26" fmla="*/ 5501577 h 5501577"/>
                <a:gd name="connsiteX27" fmla="*/ 8996399 w 10678218"/>
                <a:gd name="connsiteY27" fmla="*/ 5501577 h 5501577"/>
                <a:gd name="connsiteX28" fmla="*/ 8649357 w 10678218"/>
                <a:gd name="connsiteY28" fmla="*/ 5501577 h 5501577"/>
                <a:gd name="connsiteX29" fmla="*/ 8302314 w 10678218"/>
                <a:gd name="connsiteY29" fmla="*/ 5501577 h 5501577"/>
                <a:gd name="connsiteX30" fmla="*/ 7634926 w 10678218"/>
                <a:gd name="connsiteY30" fmla="*/ 5501577 h 5501577"/>
                <a:gd name="connsiteX31" fmla="*/ 7287884 w 10678218"/>
                <a:gd name="connsiteY31" fmla="*/ 5501577 h 5501577"/>
                <a:gd name="connsiteX32" fmla="*/ 6940842 w 10678218"/>
                <a:gd name="connsiteY32" fmla="*/ 5501577 h 5501577"/>
                <a:gd name="connsiteX33" fmla="*/ 6166671 w 10678218"/>
                <a:gd name="connsiteY33" fmla="*/ 5501577 h 5501577"/>
                <a:gd name="connsiteX34" fmla="*/ 5285718 w 10678218"/>
                <a:gd name="connsiteY34" fmla="*/ 5501577 h 5501577"/>
                <a:gd name="connsiteX35" fmla="*/ 4404765 w 10678218"/>
                <a:gd name="connsiteY35" fmla="*/ 5501577 h 5501577"/>
                <a:gd name="connsiteX36" fmla="*/ 3844158 w 10678218"/>
                <a:gd name="connsiteY36" fmla="*/ 5501577 h 5501577"/>
                <a:gd name="connsiteX37" fmla="*/ 2963205 w 10678218"/>
                <a:gd name="connsiteY37" fmla="*/ 5501577 h 5501577"/>
                <a:gd name="connsiteX38" fmla="*/ 2509381 w 10678218"/>
                <a:gd name="connsiteY38" fmla="*/ 5501577 h 5501577"/>
                <a:gd name="connsiteX39" fmla="*/ 1841993 w 10678218"/>
                <a:gd name="connsiteY39" fmla="*/ 5501577 h 5501577"/>
                <a:gd name="connsiteX40" fmla="*/ 1388168 w 10678218"/>
                <a:gd name="connsiteY40" fmla="*/ 5501577 h 5501577"/>
                <a:gd name="connsiteX41" fmla="*/ 613998 w 10678218"/>
                <a:gd name="connsiteY41" fmla="*/ 5501577 h 5501577"/>
                <a:gd name="connsiteX42" fmla="*/ 0 w 10678218"/>
                <a:gd name="connsiteY42" fmla="*/ 5501577 h 5501577"/>
                <a:gd name="connsiteX43" fmla="*/ 0 w 10678218"/>
                <a:gd name="connsiteY43" fmla="*/ 4868896 h 5501577"/>
                <a:gd name="connsiteX44" fmla="*/ 0 w 10678218"/>
                <a:gd name="connsiteY44" fmla="*/ 4346246 h 5501577"/>
                <a:gd name="connsiteX45" fmla="*/ 0 w 10678218"/>
                <a:gd name="connsiteY45" fmla="*/ 3603533 h 5501577"/>
                <a:gd name="connsiteX46" fmla="*/ 0 w 10678218"/>
                <a:gd name="connsiteY46" fmla="*/ 2970852 h 5501577"/>
                <a:gd name="connsiteX47" fmla="*/ 0 w 10678218"/>
                <a:gd name="connsiteY47" fmla="*/ 2283154 h 5501577"/>
                <a:gd name="connsiteX48" fmla="*/ 0 w 10678218"/>
                <a:gd name="connsiteY48" fmla="*/ 1595457 h 5501577"/>
                <a:gd name="connsiteX49" fmla="*/ 0 w 10678218"/>
                <a:gd name="connsiteY49" fmla="*/ 962776 h 5501577"/>
                <a:gd name="connsiteX50" fmla="*/ 0 w 10678218"/>
                <a:gd name="connsiteY50" fmla="*/ 0 h 550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678218" h="5501577" fill="none" extrusionOk="0">
                  <a:moveTo>
                    <a:pt x="0" y="0"/>
                  </a:moveTo>
                  <a:cubicBezTo>
                    <a:pt x="186526" y="-9864"/>
                    <a:pt x="286519" y="-24228"/>
                    <a:pt x="560606" y="0"/>
                  </a:cubicBezTo>
                  <a:cubicBezTo>
                    <a:pt x="834693" y="24228"/>
                    <a:pt x="900250" y="-17500"/>
                    <a:pt x="1227995" y="0"/>
                  </a:cubicBezTo>
                  <a:cubicBezTo>
                    <a:pt x="1555740" y="17500"/>
                    <a:pt x="1496858" y="-13972"/>
                    <a:pt x="1575037" y="0"/>
                  </a:cubicBezTo>
                  <a:cubicBezTo>
                    <a:pt x="1653216" y="13972"/>
                    <a:pt x="2156926" y="21415"/>
                    <a:pt x="2349208" y="0"/>
                  </a:cubicBezTo>
                  <a:cubicBezTo>
                    <a:pt x="2541490" y="-21415"/>
                    <a:pt x="2788553" y="334"/>
                    <a:pt x="2909814" y="0"/>
                  </a:cubicBezTo>
                  <a:cubicBezTo>
                    <a:pt x="3031075" y="-334"/>
                    <a:pt x="3518628" y="-32066"/>
                    <a:pt x="3790767" y="0"/>
                  </a:cubicBezTo>
                  <a:cubicBezTo>
                    <a:pt x="4062906" y="32066"/>
                    <a:pt x="4324231" y="36287"/>
                    <a:pt x="4564938" y="0"/>
                  </a:cubicBezTo>
                  <a:cubicBezTo>
                    <a:pt x="4805645" y="-36287"/>
                    <a:pt x="4807772" y="1290"/>
                    <a:pt x="4911980" y="0"/>
                  </a:cubicBezTo>
                  <a:cubicBezTo>
                    <a:pt x="5016188" y="-1290"/>
                    <a:pt x="5358909" y="11881"/>
                    <a:pt x="5792933" y="0"/>
                  </a:cubicBezTo>
                  <a:cubicBezTo>
                    <a:pt x="6226957" y="-11881"/>
                    <a:pt x="6317157" y="19550"/>
                    <a:pt x="6460322" y="0"/>
                  </a:cubicBezTo>
                  <a:cubicBezTo>
                    <a:pt x="6603487" y="-19550"/>
                    <a:pt x="6762032" y="-20780"/>
                    <a:pt x="6914146" y="0"/>
                  </a:cubicBezTo>
                  <a:cubicBezTo>
                    <a:pt x="7066260" y="20780"/>
                    <a:pt x="7230632" y="3407"/>
                    <a:pt x="7367970" y="0"/>
                  </a:cubicBezTo>
                  <a:cubicBezTo>
                    <a:pt x="7505308" y="-3407"/>
                    <a:pt x="8025228" y="-38521"/>
                    <a:pt x="8248923" y="0"/>
                  </a:cubicBezTo>
                  <a:cubicBezTo>
                    <a:pt x="8472618" y="38521"/>
                    <a:pt x="8816927" y="11855"/>
                    <a:pt x="9129876" y="0"/>
                  </a:cubicBezTo>
                  <a:cubicBezTo>
                    <a:pt x="9442825" y="-11855"/>
                    <a:pt x="9433592" y="-17849"/>
                    <a:pt x="9583701" y="0"/>
                  </a:cubicBezTo>
                  <a:cubicBezTo>
                    <a:pt x="9733811" y="17849"/>
                    <a:pt x="10403861" y="10319"/>
                    <a:pt x="10678218" y="0"/>
                  </a:cubicBezTo>
                  <a:cubicBezTo>
                    <a:pt x="10701480" y="227105"/>
                    <a:pt x="10703041" y="368182"/>
                    <a:pt x="10678218" y="687697"/>
                  </a:cubicBezTo>
                  <a:cubicBezTo>
                    <a:pt x="10653395" y="1007212"/>
                    <a:pt x="10701115" y="1226136"/>
                    <a:pt x="10678218" y="1485426"/>
                  </a:cubicBezTo>
                  <a:cubicBezTo>
                    <a:pt x="10655321" y="1744716"/>
                    <a:pt x="10651159" y="1908847"/>
                    <a:pt x="10678218" y="2063091"/>
                  </a:cubicBezTo>
                  <a:cubicBezTo>
                    <a:pt x="10705277" y="2217335"/>
                    <a:pt x="10669115" y="2503240"/>
                    <a:pt x="10678218" y="2805804"/>
                  </a:cubicBezTo>
                  <a:cubicBezTo>
                    <a:pt x="10687321" y="3108368"/>
                    <a:pt x="10658167" y="3227601"/>
                    <a:pt x="10678218" y="3438486"/>
                  </a:cubicBezTo>
                  <a:cubicBezTo>
                    <a:pt x="10698269" y="3649371"/>
                    <a:pt x="10705850" y="3796867"/>
                    <a:pt x="10678218" y="4016151"/>
                  </a:cubicBezTo>
                  <a:cubicBezTo>
                    <a:pt x="10650586" y="4235436"/>
                    <a:pt x="10682424" y="4476572"/>
                    <a:pt x="10678218" y="4703848"/>
                  </a:cubicBezTo>
                  <a:cubicBezTo>
                    <a:pt x="10674012" y="4931124"/>
                    <a:pt x="10645819" y="5313891"/>
                    <a:pt x="10678218" y="5501577"/>
                  </a:cubicBezTo>
                  <a:cubicBezTo>
                    <a:pt x="10406972" y="5490519"/>
                    <a:pt x="10252845" y="5492466"/>
                    <a:pt x="10010829" y="5501577"/>
                  </a:cubicBezTo>
                  <a:cubicBezTo>
                    <a:pt x="9768813" y="5510688"/>
                    <a:pt x="9598477" y="5523733"/>
                    <a:pt x="9450223" y="5501577"/>
                  </a:cubicBezTo>
                  <a:cubicBezTo>
                    <a:pt x="9301969" y="5479421"/>
                    <a:pt x="9185884" y="5489337"/>
                    <a:pt x="8996399" y="5501577"/>
                  </a:cubicBezTo>
                  <a:cubicBezTo>
                    <a:pt x="8806914" y="5513817"/>
                    <a:pt x="8786583" y="5495757"/>
                    <a:pt x="8649357" y="5501577"/>
                  </a:cubicBezTo>
                  <a:cubicBezTo>
                    <a:pt x="8512131" y="5507397"/>
                    <a:pt x="8400588" y="5508456"/>
                    <a:pt x="8302314" y="5501577"/>
                  </a:cubicBezTo>
                  <a:cubicBezTo>
                    <a:pt x="8204040" y="5494698"/>
                    <a:pt x="7960655" y="5516878"/>
                    <a:pt x="7634926" y="5501577"/>
                  </a:cubicBezTo>
                  <a:cubicBezTo>
                    <a:pt x="7309197" y="5486276"/>
                    <a:pt x="7400679" y="5513826"/>
                    <a:pt x="7287884" y="5501577"/>
                  </a:cubicBezTo>
                  <a:cubicBezTo>
                    <a:pt x="7175089" y="5489328"/>
                    <a:pt x="7089688" y="5499111"/>
                    <a:pt x="6940842" y="5501577"/>
                  </a:cubicBezTo>
                  <a:cubicBezTo>
                    <a:pt x="6791996" y="5504043"/>
                    <a:pt x="6461462" y="5466603"/>
                    <a:pt x="6166671" y="5501577"/>
                  </a:cubicBezTo>
                  <a:cubicBezTo>
                    <a:pt x="5871880" y="5536551"/>
                    <a:pt x="5644722" y="5476342"/>
                    <a:pt x="5285718" y="5501577"/>
                  </a:cubicBezTo>
                  <a:cubicBezTo>
                    <a:pt x="4926714" y="5526812"/>
                    <a:pt x="4600074" y="5482519"/>
                    <a:pt x="4404765" y="5501577"/>
                  </a:cubicBezTo>
                  <a:cubicBezTo>
                    <a:pt x="4209456" y="5520635"/>
                    <a:pt x="4078940" y="5509569"/>
                    <a:pt x="3844158" y="5501577"/>
                  </a:cubicBezTo>
                  <a:cubicBezTo>
                    <a:pt x="3609376" y="5493585"/>
                    <a:pt x="3173419" y="5515011"/>
                    <a:pt x="2963205" y="5501577"/>
                  </a:cubicBezTo>
                  <a:cubicBezTo>
                    <a:pt x="2752991" y="5488143"/>
                    <a:pt x="2672777" y="5480042"/>
                    <a:pt x="2509381" y="5501577"/>
                  </a:cubicBezTo>
                  <a:cubicBezTo>
                    <a:pt x="2345985" y="5523112"/>
                    <a:pt x="2140074" y="5478300"/>
                    <a:pt x="1841993" y="5501577"/>
                  </a:cubicBezTo>
                  <a:cubicBezTo>
                    <a:pt x="1543912" y="5524854"/>
                    <a:pt x="1530559" y="5510615"/>
                    <a:pt x="1388168" y="5501577"/>
                  </a:cubicBezTo>
                  <a:cubicBezTo>
                    <a:pt x="1245777" y="5492539"/>
                    <a:pt x="958364" y="5478895"/>
                    <a:pt x="613998" y="5501577"/>
                  </a:cubicBezTo>
                  <a:cubicBezTo>
                    <a:pt x="269632" y="5524260"/>
                    <a:pt x="250146" y="5496142"/>
                    <a:pt x="0" y="5501577"/>
                  </a:cubicBezTo>
                  <a:cubicBezTo>
                    <a:pt x="5082" y="5234468"/>
                    <a:pt x="1757" y="5004206"/>
                    <a:pt x="0" y="4868896"/>
                  </a:cubicBezTo>
                  <a:cubicBezTo>
                    <a:pt x="-1757" y="4733586"/>
                    <a:pt x="-24367" y="4505006"/>
                    <a:pt x="0" y="4346246"/>
                  </a:cubicBezTo>
                  <a:cubicBezTo>
                    <a:pt x="24367" y="4187486"/>
                    <a:pt x="11908" y="3956807"/>
                    <a:pt x="0" y="3603533"/>
                  </a:cubicBezTo>
                  <a:cubicBezTo>
                    <a:pt x="-11908" y="3250259"/>
                    <a:pt x="-2646" y="3249427"/>
                    <a:pt x="0" y="2970852"/>
                  </a:cubicBezTo>
                  <a:cubicBezTo>
                    <a:pt x="2646" y="2692277"/>
                    <a:pt x="-28139" y="2595319"/>
                    <a:pt x="0" y="2283154"/>
                  </a:cubicBezTo>
                  <a:cubicBezTo>
                    <a:pt x="28139" y="1970989"/>
                    <a:pt x="-7865" y="1746594"/>
                    <a:pt x="0" y="1595457"/>
                  </a:cubicBezTo>
                  <a:cubicBezTo>
                    <a:pt x="7865" y="1444320"/>
                    <a:pt x="4390" y="1192554"/>
                    <a:pt x="0" y="962776"/>
                  </a:cubicBezTo>
                  <a:cubicBezTo>
                    <a:pt x="-4390" y="732998"/>
                    <a:pt x="-22462" y="232501"/>
                    <a:pt x="0" y="0"/>
                  </a:cubicBezTo>
                  <a:close/>
                </a:path>
                <a:path w="10678218" h="5501577" stroke="0" extrusionOk="0">
                  <a:moveTo>
                    <a:pt x="0" y="0"/>
                  </a:moveTo>
                  <a:cubicBezTo>
                    <a:pt x="103456" y="-15770"/>
                    <a:pt x="343607" y="-21090"/>
                    <a:pt x="453824" y="0"/>
                  </a:cubicBezTo>
                  <a:cubicBezTo>
                    <a:pt x="564041" y="21090"/>
                    <a:pt x="927716" y="-17245"/>
                    <a:pt x="1121213" y="0"/>
                  </a:cubicBezTo>
                  <a:cubicBezTo>
                    <a:pt x="1314710" y="17245"/>
                    <a:pt x="1505035" y="20306"/>
                    <a:pt x="1788602" y="0"/>
                  </a:cubicBezTo>
                  <a:cubicBezTo>
                    <a:pt x="2072169" y="-20306"/>
                    <a:pt x="2264292" y="32037"/>
                    <a:pt x="2669555" y="0"/>
                  </a:cubicBezTo>
                  <a:cubicBezTo>
                    <a:pt x="3074818" y="-32037"/>
                    <a:pt x="2923749" y="-2608"/>
                    <a:pt x="3016597" y="0"/>
                  </a:cubicBezTo>
                  <a:cubicBezTo>
                    <a:pt x="3109445" y="2608"/>
                    <a:pt x="3280941" y="8251"/>
                    <a:pt x="3470421" y="0"/>
                  </a:cubicBezTo>
                  <a:cubicBezTo>
                    <a:pt x="3659901" y="-8251"/>
                    <a:pt x="3821956" y="-1581"/>
                    <a:pt x="4137809" y="0"/>
                  </a:cubicBezTo>
                  <a:cubicBezTo>
                    <a:pt x="4453662" y="1581"/>
                    <a:pt x="4414593" y="-20939"/>
                    <a:pt x="4591634" y="0"/>
                  </a:cubicBezTo>
                  <a:cubicBezTo>
                    <a:pt x="4768675" y="20939"/>
                    <a:pt x="5131009" y="10066"/>
                    <a:pt x="5365805" y="0"/>
                  </a:cubicBezTo>
                  <a:cubicBezTo>
                    <a:pt x="5600601" y="-10066"/>
                    <a:pt x="5882332" y="20237"/>
                    <a:pt x="6033193" y="0"/>
                  </a:cubicBezTo>
                  <a:cubicBezTo>
                    <a:pt x="6184054" y="-20237"/>
                    <a:pt x="6297943" y="-5043"/>
                    <a:pt x="6380235" y="0"/>
                  </a:cubicBezTo>
                  <a:cubicBezTo>
                    <a:pt x="6462527" y="5043"/>
                    <a:pt x="6649199" y="-6402"/>
                    <a:pt x="6834060" y="0"/>
                  </a:cubicBezTo>
                  <a:cubicBezTo>
                    <a:pt x="7018921" y="6402"/>
                    <a:pt x="7271566" y="-27562"/>
                    <a:pt x="7501448" y="0"/>
                  </a:cubicBezTo>
                  <a:cubicBezTo>
                    <a:pt x="7731330" y="27562"/>
                    <a:pt x="8003482" y="-782"/>
                    <a:pt x="8168837" y="0"/>
                  </a:cubicBezTo>
                  <a:cubicBezTo>
                    <a:pt x="8334192" y="782"/>
                    <a:pt x="8576346" y="-26464"/>
                    <a:pt x="8729443" y="0"/>
                  </a:cubicBezTo>
                  <a:cubicBezTo>
                    <a:pt x="8882540" y="26464"/>
                    <a:pt x="9063991" y="-5664"/>
                    <a:pt x="9396832" y="0"/>
                  </a:cubicBezTo>
                  <a:cubicBezTo>
                    <a:pt x="9729673" y="5664"/>
                    <a:pt x="9759990" y="26338"/>
                    <a:pt x="9957438" y="0"/>
                  </a:cubicBezTo>
                  <a:cubicBezTo>
                    <a:pt x="10154886" y="-26338"/>
                    <a:pt x="10443652" y="-1854"/>
                    <a:pt x="10678218" y="0"/>
                  </a:cubicBezTo>
                  <a:cubicBezTo>
                    <a:pt x="10671807" y="195227"/>
                    <a:pt x="10717594" y="515305"/>
                    <a:pt x="10678218" y="797729"/>
                  </a:cubicBezTo>
                  <a:cubicBezTo>
                    <a:pt x="10638842" y="1080153"/>
                    <a:pt x="10696904" y="1099599"/>
                    <a:pt x="10678218" y="1375394"/>
                  </a:cubicBezTo>
                  <a:cubicBezTo>
                    <a:pt x="10659532" y="1651190"/>
                    <a:pt x="10650910" y="1814442"/>
                    <a:pt x="10678218" y="1953060"/>
                  </a:cubicBezTo>
                  <a:cubicBezTo>
                    <a:pt x="10705526" y="2091678"/>
                    <a:pt x="10655323" y="2374112"/>
                    <a:pt x="10678218" y="2585741"/>
                  </a:cubicBezTo>
                  <a:cubicBezTo>
                    <a:pt x="10701113" y="2797370"/>
                    <a:pt x="10690001" y="3159522"/>
                    <a:pt x="10678218" y="3328454"/>
                  </a:cubicBezTo>
                  <a:cubicBezTo>
                    <a:pt x="10666435" y="3497386"/>
                    <a:pt x="10690597" y="3826669"/>
                    <a:pt x="10678218" y="4071167"/>
                  </a:cubicBezTo>
                  <a:cubicBezTo>
                    <a:pt x="10665839" y="4315665"/>
                    <a:pt x="10679606" y="4561092"/>
                    <a:pt x="10678218" y="4813880"/>
                  </a:cubicBezTo>
                  <a:cubicBezTo>
                    <a:pt x="10676830" y="5066668"/>
                    <a:pt x="10706482" y="5172926"/>
                    <a:pt x="10678218" y="5501577"/>
                  </a:cubicBezTo>
                  <a:cubicBezTo>
                    <a:pt x="10486255" y="5482811"/>
                    <a:pt x="10172267" y="5512159"/>
                    <a:pt x="10010829" y="5501577"/>
                  </a:cubicBezTo>
                  <a:cubicBezTo>
                    <a:pt x="9849391" y="5490995"/>
                    <a:pt x="9422459" y="5489270"/>
                    <a:pt x="9129876" y="5501577"/>
                  </a:cubicBezTo>
                  <a:cubicBezTo>
                    <a:pt x="8837293" y="5513884"/>
                    <a:pt x="8610346" y="5525279"/>
                    <a:pt x="8462488" y="5501577"/>
                  </a:cubicBezTo>
                  <a:cubicBezTo>
                    <a:pt x="8314630" y="5477875"/>
                    <a:pt x="7959499" y="5488073"/>
                    <a:pt x="7581535" y="5501577"/>
                  </a:cubicBezTo>
                  <a:cubicBezTo>
                    <a:pt x="7203571" y="5515081"/>
                    <a:pt x="7184369" y="5503724"/>
                    <a:pt x="7020928" y="5501577"/>
                  </a:cubicBezTo>
                  <a:cubicBezTo>
                    <a:pt x="6857487" y="5499430"/>
                    <a:pt x="6653506" y="5509001"/>
                    <a:pt x="6353540" y="5501577"/>
                  </a:cubicBezTo>
                  <a:cubicBezTo>
                    <a:pt x="6053574" y="5494153"/>
                    <a:pt x="6025692" y="5495870"/>
                    <a:pt x="5899715" y="5501577"/>
                  </a:cubicBezTo>
                  <a:cubicBezTo>
                    <a:pt x="5773739" y="5507284"/>
                    <a:pt x="5610262" y="5485883"/>
                    <a:pt x="5445891" y="5501577"/>
                  </a:cubicBezTo>
                  <a:cubicBezTo>
                    <a:pt x="5281520" y="5517271"/>
                    <a:pt x="4882258" y="5507576"/>
                    <a:pt x="4671720" y="5501577"/>
                  </a:cubicBezTo>
                  <a:cubicBezTo>
                    <a:pt x="4461182" y="5495578"/>
                    <a:pt x="4420008" y="5488310"/>
                    <a:pt x="4324678" y="5501577"/>
                  </a:cubicBezTo>
                  <a:cubicBezTo>
                    <a:pt x="4229348" y="5514844"/>
                    <a:pt x="4006096" y="5526961"/>
                    <a:pt x="3764072" y="5501577"/>
                  </a:cubicBezTo>
                  <a:cubicBezTo>
                    <a:pt x="3522048" y="5476193"/>
                    <a:pt x="3401046" y="5491563"/>
                    <a:pt x="3203465" y="5501577"/>
                  </a:cubicBezTo>
                  <a:cubicBezTo>
                    <a:pt x="3005884" y="5511591"/>
                    <a:pt x="2983218" y="5486996"/>
                    <a:pt x="2856423" y="5501577"/>
                  </a:cubicBezTo>
                  <a:cubicBezTo>
                    <a:pt x="2729628" y="5516158"/>
                    <a:pt x="2515140" y="5513677"/>
                    <a:pt x="2295817" y="5501577"/>
                  </a:cubicBezTo>
                  <a:cubicBezTo>
                    <a:pt x="2076494" y="5489477"/>
                    <a:pt x="2091126" y="5517243"/>
                    <a:pt x="1948775" y="5501577"/>
                  </a:cubicBezTo>
                  <a:cubicBezTo>
                    <a:pt x="1806424" y="5485911"/>
                    <a:pt x="1752059" y="5492381"/>
                    <a:pt x="1601733" y="5501577"/>
                  </a:cubicBezTo>
                  <a:cubicBezTo>
                    <a:pt x="1451407" y="5510773"/>
                    <a:pt x="1289763" y="5525423"/>
                    <a:pt x="1041126" y="5501577"/>
                  </a:cubicBezTo>
                  <a:cubicBezTo>
                    <a:pt x="792489" y="5477731"/>
                    <a:pt x="312287" y="5477671"/>
                    <a:pt x="0" y="5501577"/>
                  </a:cubicBezTo>
                  <a:cubicBezTo>
                    <a:pt x="-21804" y="5355059"/>
                    <a:pt x="-24278" y="5110886"/>
                    <a:pt x="0" y="4868896"/>
                  </a:cubicBezTo>
                  <a:cubicBezTo>
                    <a:pt x="24278" y="4626906"/>
                    <a:pt x="-20775" y="4520799"/>
                    <a:pt x="0" y="4291230"/>
                  </a:cubicBezTo>
                  <a:cubicBezTo>
                    <a:pt x="20775" y="4061661"/>
                    <a:pt x="-15400" y="3964093"/>
                    <a:pt x="0" y="3768580"/>
                  </a:cubicBezTo>
                  <a:cubicBezTo>
                    <a:pt x="15400" y="3573067"/>
                    <a:pt x="-15327" y="3504832"/>
                    <a:pt x="0" y="3245930"/>
                  </a:cubicBezTo>
                  <a:cubicBezTo>
                    <a:pt x="15327" y="2987028"/>
                    <a:pt x="17894" y="2890277"/>
                    <a:pt x="0" y="2613249"/>
                  </a:cubicBezTo>
                  <a:cubicBezTo>
                    <a:pt x="-17894" y="2336221"/>
                    <a:pt x="-18716" y="2150683"/>
                    <a:pt x="0" y="1980568"/>
                  </a:cubicBezTo>
                  <a:cubicBezTo>
                    <a:pt x="18716" y="1810453"/>
                    <a:pt x="-1862" y="1626683"/>
                    <a:pt x="0" y="1347886"/>
                  </a:cubicBezTo>
                  <a:cubicBezTo>
                    <a:pt x="1862" y="1069089"/>
                    <a:pt x="-26285" y="977192"/>
                    <a:pt x="0" y="770221"/>
                  </a:cubicBezTo>
                  <a:cubicBezTo>
                    <a:pt x="26285" y="563250"/>
                    <a:pt x="35330" y="37058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4230668785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4880" y="3015256"/>
            <a:ext cx="1469120" cy="391433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937E606-E2A8-4396-AF4E-52931EC8D07F}"/>
              </a:ext>
            </a:extLst>
          </p:cNvPr>
          <p:cNvGrpSpPr/>
          <p:nvPr/>
        </p:nvGrpSpPr>
        <p:grpSpPr>
          <a:xfrm>
            <a:off x="2740186" y="228600"/>
            <a:ext cx="5337014" cy="3048000"/>
            <a:chOff x="2804814" y="375379"/>
            <a:chExt cx="4794410" cy="3564426"/>
          </a:xfrm>
        </p:grpSpPr>
        <p:pic>
          <p:nvPicPr>
            <p:cNvPr id="15" name="Picture 14" descr="A picture containing mirror, athletic game, hand glass, microscope&#10;&#10;Description automatically generated">
              <a:extLst>
                <a:ext uri="{FF2B5EF4-FFF2-40B4-BE49-F238E27FC236}">
                  <a16:creationId xmlns:a16="http://schemas.microsoft.com/office/drawing/2014/main" xmlns="" id="{3848113F-DC31-4B3B-A18E-02E3D8275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4814" y="375379"/>
              <a:ext cx="4794410" cy="356442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95D8AEF-D4F9-40FA-9442-2A58899FF312}"/>
                </a:ext>
              </a:extLst>
            </p:cNvPr>
            <p:cNvSpPr txBox="1"/>
            <p:nvPr/>
          </p:nvSpPr>
          <p:spPr>
            <a:xfrm>
              <a:off x="3475136" y="1607898"/>
              <a:ext cx="3523297" cy="1259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Tớ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thích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uống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nước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ngọt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2EE569-1C7B-4FA9-8667-722EE526E5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23" y="1984325"/>
            <a:ext cx="3046615" cy="4062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788CFE6-65AF-4DE5-BB2F-2F8580D304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742418"/>
            <a:ext cx="2157261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212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" y="-635"/>
            <a:ext cx="9144476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9144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029153" y="890316"/>
            <a:ext cx="7091587" cy="5163728"/>
            <a:chOff x="1227083" y="675833"/>
            <a:chExt cx="10162697" cy="5898322"/>
          </a:xfrm>
        </p:grpSpPr>
        <p:sp>
          <p:nvSpPr>
            <p:cNvPr id="8" name="矩形 7"/>
            <p:cNvSpPr/>
            <p:nvPr/>
          </p:nvSpPr>
          <p:spPr>
            <a:xfrm rot="344791">
              <a:off x="1331380" y="8282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792839 w 10058400"/>
                <a:gd name="connsiteY1" fmla="*/ 0 h 5745922"/>
                <a:gd name="connsiteX2" fmla="*/ 1283925 w 10058400"/>
                <a:gd name="connsiteY2" fmla="*/ 0 h 5745922"/>
                <a:gd name="connsiteX3" fmla="*/ 2076764 w 10058400"/>
                <a:gd name="connsiteY3" fmla="*/ 0 h 5745922"/>
                <a:gd name="connsiteX4" fmla="*/ 2668434 w 10058400"/>
                <a:gd name="connsiteY4" fmla="*/ 0 h 5745922"/>
                <a:gd name="connsiteX5" fmla="*/ 3461273 w 10058400"/>
                <a:gd name="connsiteY5" fmla="*/ 0 h 5745922"/>
                <a:gd name="connsiteX6" fmla="*/ 3952360 w 10058400"/>
                <a:gd name="connsiteY6" fmla="*/ 0 h 5745922"/>
                <a:gd name="connsiteX7" fmla="*/ 4544030 w 10058400"/>
                <a:gd name="connsiteY7" fmla="*/ 0 h 5745922"/>
                <a:gd name="connsiteX8" fmla="*/ 4833949 w 10058400"/>
                <a:gd name="connsiteY8" fmla="*/ 0 h 5745922"/>
                <a:gd name="connsiteX9" fmla="*/ 5626787 w 10058400"/>
                <a:gd name="connsiteY9" fmla="*/ 0 h 5745922"/>
                <a:gd name="connsiteX10" fmla="*/ 6017290 w 10058400"/>
                <a:gd name="connsiteY10" fmla="*/ 0 h 5745922"/>
                <a:gd name="connsiteX11" fmla="*/ 6407792 w 10058400"/>
                <a:gd name="connsiteY11" fmla="*/ 0 h 5745922"/>
                <a:gd name="connsiteX12" fmla="*/ 6697711 w 10058400"/>
                <a:gd name="connsiteY12" fmla="*/ 0 h 5745922"/>
                <a:gd name="connsiteX13" fmla="*/ 7490550 w 10058400"/>
                <a:gd name="connsiteY13" fmla="*/ 0 h 5745922"/>
                <a:gd name="connsiteX14" fmla="*/ 8182804 w 10058400"/>
                <a:gd name="connsiteY14" fmla="*/ 0 h 5745922"/>
                <a:gd name="connsiteX15" fmla="*/ 8774475 w 10058400"/>
                <a:gd name="connsiteY15" fmla="*/ 0 h 5745922"/>
                <a:gd name="connsiteX16" fmla="*/ 9466729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632051 h 5745922"/>
                <a:gd name="connsiteX19" fmla="*/ 10058400 w 10058400"/>
                <a:gd name="connsiteY19" fmla="*/ 1264103 h 5745922"/>
                <a:gd name="connsiteX20" fmla="*/ 10058400 w 10058400"/>
                <a:gd name="connsiteY20" fmla="*/ 1838695 h 5745922"/>
                <a:gd name="connsiteX21" fmla="*/ 10058400 w 10058400"/>
                <a:gd name="connsiteY21" fmla="*/ 2528206 h 5745922"/>
                <a:gd name="connsiteX22" fmla="*/ 10058400 w 10058400"/>
                <a:gd name="connsiteY22" fmla="*/ 3045339 h 5745922"/>
                <a:gd name="connsiteX23" fmla="*/ 10058400 w 10058400"/>
                <a:gd name="connsiteY23" fmla="*/ 3447553 h 5745922"/>
                <a:gd name="connsiteX24" fmla="*/ 10058400 w 10058400"/>
                <a:gd name="connsiteY24" fmla="*/ 4022145 h 5745922"/>
                <a:gd name="connsiteX25" fmla="*/ 10058400 w 10058400"/>
                <a:gd name="connsiteY25" fmla="*/ 4539278 h 5745922"/>
                <a:gd name="connsiteX26" fmla="*/ 10058400 w 10058400"/>
                <a:gd name="connsiteY26" fmla="*/ 4998952 h 5745922"/>
                <a:gd name="connsiteX27" fmla="*/ 10058400 w 10058400"/>
                <a:gd name="connsiteY27" fmla="*/ 5745922 h 5745922"/>
                <a:gd name="connsiteX28" fmla="*/ 9667897 w 10058400"/>
                <a:gd name="connsiteY28" fmla="*/ 5745922 h 5745922"/>
                <a:gd name="connsiteX29" fmla="*/ 9176811 w 10058400"/>
                <a:gd name="connsiteY29" fmla="*/ 5745922 h 5745922"/>
                <a:gd name="connsiteX30" fmla="*/ 8585140 w 10058400"/>
                <a:gd name="connsiteY30" fmla="*/ 5745922 h 5745922"/>
                <a:gd name="connsiteX31" fmla="*/ 7993470 w 10058400"/>
                <a:gd name="connsiteY31" fmla="*/ 5745922 h 5745922"/>
                <a:gd name="connsiteX32" fmla="*/ 7200631 w 10058400"/>
                <a:gd name="connsiteY32" fmla="*/ 5745922 h 5745922"/>
                <a:gd name="connsiteX33" fmla="*/ 6910712 w 10058400"/>
                <a:gd name="connsiteY33" fmla="*/ 5745922 h 5745922"/>
                <a:gd name="connsiteX34" fmla="*/ 6218458 w 10058400"/>
                <a:gd name="connsiteY34" fmla="*/ 5745922 h 5745922"/>
                <a:gd name="connsiteX35" fmla="*/ 5928539 w 10058400"/>
                <a:gd name="connsiteY35" fmla="*/ 5745922 h 5745922"/>
                <a:gd name="connsiteX36" fmla="*/ 5236285 w 10058400"/>
                <a:gd name="connsiteY36" fmla="*/ 5745922 h 5745922"/>
                <a:gd name="connsiteX37" fmla="*/ 4443446 w 10058400"/>
                <a:gd name="connsiteY37" fmla="*/ 5745922 h 5745922"/>
                <a:gd name="connsiteX38" fmla="*/ 3650608 w 10058400"/>
                <a:gd name="connsiteY38" fmla="*/ 5745922 h 5745922"/>
                <a:gd name="connsiteX39" fmla="*/ 3360689 w 10058400"/>
                <a:gd name="connsiteY39" fmla="*/ 5745922 h 5745922"/>
                <a:gd name="connsiteX40" fmla="*/ 2567850 w 10058400"/>
                <a:gd name="connsiteY40" fmla="*/ 5745922 h 5745922"/>
                <a:gd name="connsiteX41" fmla="*/ 1775012 w 10058400"/>
                <a:gd name="connsiteY41" fmla="*/ 5745922 h 5745922"/>
                <a:gd name="connsiteX42" fmla="*/ 1283925 w 10058400"/>
                <a:gd name="connsiteY42" fmla="*/ 5745922 h 5745922"/>
                <a:gd name="connsiteX43" fmla="*/ 692255 w 10058400"/>
                <a:gd name="connsiteY43" fmla="*/ 5745922 h 5745922"/>
                <a:gd name="connsiteX44" fmla="*/ 0 w 10058400"/>
                <a:gd name="connsiteY44" fmla="*/ 5745922 h 5745922"/>
                <a:gd name="connsiteX45" fmla="*/ 0 w 10058400"/>
                <a:gd name="connsiteY45" fmla="*/ 5228789 h 5745922"/>
                <a:gd name="connsiteX46" fmla="*/ 0 w 10058400"/>
                <a:gd name="connsiteY46" fmla="*/ 4596738 h 5745922"/>
                <a:gd name="connsiteX47" fmla="*/ 0 w 10058400"/>
                <a:gd name="connsiteY47" fmla="*/ 4194523 h 5745922"/>
                <a:gd name="connsiteX48" fmla="*/ 0 w 10058400"/>
                <a:gd name="connsiteY48" fmla="*/ 3505012 h 5745922"/>
                <a:gd name="connsiteX49" fmla="*/ 0 w 10058400"/>
                <a:gd name="connsiteY49" fmla="*/ 3045339 h 5745922"/>
                <a:gd name="connsiteX50" fmla="*/ 0 w 10058400"/>
                <a:gd name="connsiteY50" fmla="*/ 2643124 h 5745922"/>
                <a:gd name="connsiteX51" fmla="*/ 0 w 10058400"/>
                <a:gd name="connsiteY51" fmla="*/ 2240910 h 5745922"/>
                <a:gd name="connsiteX52" fmla="*/ 0 w 10058400"/>
                <a:gd name="connsiteY52" fmla="*/ 1838695 h 5745922"/>
                <a:gd name="connsiteX53" fmla="*/ 0 w 10058400"/>
                <a:gd name="connsiteY53" fmla="*/ 1379021 h 5745922"/>
                <a:gd name="connsiteX54" fmla="*/ 0 w 10058400"/>
                <a:gd name="connsiteY54" fmla="*/ 976807 h 5745922"/>
                <a:gd name="connsiteX55" fmla="*/ 0 w 10058400"/>
                <a:gd name="connsiteY55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19675" y="-54263"/>
                    <a:pt x="402463" y="35691"/>
                    <a:pt x="792839" y="0"/>
                  </a:cubicBezTo>
                  <a:cubicBezTo>
                    <a:pt x="1183215" y="-35691"/>
                    <a:pt x="1051998" y="15532"/>
                    <a:pt x="1283925" y="0"/>
                  </a:cubicBezTo>
                  <a:cubicBezTo>
                    <a:pt x="1515852" y="-15532"/>
                    <a:pt x="1887610" y="32813"/>
                    <a:pt x="2076764" y="0"/>
                  </a:cubicBezTo>
                  <a:cubicBezTo>
                    <a:pt x="2265918" y="-32813"/>
                    <a:pt x="2527815" y="42118"/>
                    <a:pt x="2668434" y="0"/>
                  </a:cubicBezTo>
                  <a:cubicBezTo>
                    <a:pt x="2809053" y="-42118"/>
                    <a:pt x="3117031" y="32258"/>
                    <a:pt x="3461273" y="0"/>
                  </a:cubicBezTo>
                  <a:cubicBezTo>
                    <a:pt x="3805515" y="-32258"/>
                    <a:pt x="3799531" y="23603"/>
                    <a:pt x="3952360" y="0"/>
                  </a:cubicBezTo>
                  <a:cubicBezTo>
                    <a:pt x="4105189" y="-23603"/>
                    <a:pt x="4363583" y="11578"/>
                    <a:pt x="4544030" y="0"/>
                  </a:cubicBezTo>
                  <a:cubicBezTo>
                    <a:pt x="4724477" y="-11578"/>
                    <a:pt x="4698550" y="29103"/>
                    <a:pt x="4833949" y="0"/>
                  </a:cubicBezTo>
                  <a:cubicBezTo>
                    <a:pt x="4969348" y="-29103"/>
                    <a:pt x="5342819" y="12512"/>
                    <a:pt x="5626787" y="0"/>
                  </a:cubicBezTo>
                  <a:cubicBezTo>
                    <a:pt x="5910755" y="-12512"/>
                    <a:pt x="5907778" y="43614"/>
                    <a:pt x="6017290" y="0"/>
                  </a:cubicBezTo>
                  <a:cubicBezTo>
                    <a:pt x="6126802" y="-43614"/>
                    <a:pt x="6307146" y="26444"/>
                    <a:pt x="6407792" y="0"/>
                  </a:cubicBezTo>
                  <a:cubicBezTo>
                    <a:pt x="6508438" y="-26444"/>
                    <a:pt x="6568755" y="19620"/>
                    <a:pt x="6697711" y="0"/>
                  </a:cubicBezTo>
                  <a:cubicBezTo>
                    <a:pt x="6826667" y="-19620"/>
                    <a:pt x="7296881" y="3718"/>
                    <a:pt x="7490550" y="0"/>
                  </a:cubicBezTo>
                  <a:cubicBezTo>
                    <a:pt x="7684219" y="-3718"/>
                    <a:pt x="7925231" y="102"/>
                    <a:pt x="8182804" y="0"/>
                  </a:cubicBezTo>
                  <a:cubicBezTo>
                    <a:pt x="8440377" y="-102"/>
                    <a:pt x="8528440" y="37959"/>
                    <a:pt x="8774475" y="0"/>
                  </a:cubicBezTo>
                  <a:cubicBezTo>
                    <a:pt x="9020510" y="-37959"/>
                    <a:pt x="9252906" y="71678"/>
                    <a:pt x="9466729" y="0"/>
                  </a:cubicBezTo>
                  <a:cubicBezTo>
                    <a:pt x="9680552" y="-71678"/>
                    <a:pt x="9877658" y="47789"/>
                    <a:pt x="10058400" y="0"/>
                  </a:cubicBezTo>
                  <a:cubicBezTo>
                    <a:pt x="10074247" y="189068"/>
                    <a:pt x="10042853" y="386086"/>
                    <a:pt x="10058400" y="632051"/>
                  </a:cubicBezTo>
                  <a:cubicBezTo>
                    <a:pt x="10073947" y="878016"/>
                    <a:pt x="9989158" y="1018883"/>
                    <a:pt x="10058400" y="1264103"/>
                  </a:cubicBezTo>
                  <a:cubicBezTo>
                    <a:pt x="10127642" y="1509323"/>
                    <a:pt x="10021555" y="1678686"/>
                    <a:pt x="10058400" y="1838695"/>
                  </a:cubicBezTo>
                  <a:cubicBezTo>
                    <a:pt x="10095245" y="1998704"/>
                    <a:pt x="9985636" y="2254252"/>
                    <a:pt x="10058400" y="2528206"/>
                  </a:cubicBezTo>
                  <a:cubicBezTo>
                    <a:pt x="10131164" y="2802160"/>
                    <a:pt x="10014327" y="2894212"/>
                    <a:pt x="10058400" y="3045339"/>
                  </a:cubicBezTo>
                  <a:cubicBezTo>
                    <a:pt x="10102473" y="3196466"/>
                    <a:pt x="10021063" y="3297572"/>
                    <a:pt x="10058400" y="3447553"/>
                  </a:cubicBezTo>
                  <a:cubicBezTo>
                    <a:pt x="10095737" y="3597534"/>
                    <a:pt x="10013578" y="3879685"/>
                    <a:pt x="10058400" y="4022145"/>
                  </a:cubicBezTo>
                  <a:cubicBezTo>
                    <a:pt x="10103222" y="4164605"/>
                    <a:pt x="10023869" y="4283666"/>
                    <a:pt x="10058400" y="4539278"/>
                  </a:cubicBezTo>
                  <a:cubicBezTo>
                    <a:pt x="10092931" y="4794890"/>
                    <a:pt x="10046261" y="4795677"/>
                    <a:pt x="10058400" y="4998952"/>
                  </a:cubicBezTo>
                  <a:cubicBezTo>
                    <a:pt x="10070539" y="5202227"/>
                    <a:pt x="10022231" y="5390461"/>
                    <a:pt x="10058400" y="5745922"/>
                  </a:cubicBezTo>
                  <a:cubicBezTo>
                    <a:pt x="9978222" y="5782287"/>
                    <a:pt x="9830303" y="5725416"/>
                    <a:pt x="9667897" y="5745922"/>
                  </a:cubicBezTo>
                  <a:cubicBezTo>
                    <a:pt x="9505491" y="5766428"/>
                    <a:pt x="9312988" y="5707024"/>
                    <a:pt x="9176811" y="5745922"/>
                  </a:cubicBezTo>
                  <a:cubicBezTo>
                    <a:pt x="9040634" y="5784820"/>
                    <a:pt x="8758149" y="5675308"/>
                    <a:pt x="8585140" y="5745922"/>
                  </a:cubicBezTo>
                  <a:cubicBezTo>
                    <a:pt x="8412131" y="5816536"/>
                    <a:pt x="8246440" y="5720273"/>
                    <a:pt x="7993470" y="5745922"/>
                  </a:cubicBezTo>
                  <a:cubicBezTo>
                    <a:pt x="7740500" y="5771571"/>
                    <a:pt x="7491602" y="5663887"/>
                    <a:pt x="7200631" y="5745922"/>
                  </a:cubicBezTo>
                  <a:cubicBezTo>
                    <a:pt x="6909660" y="5827957"/>
                    <a:pt x="6997198" y="5731183"/>
                    <a:pt x="6910712" y="5745922"/>
                  </a:cubicBezTo>
                  <a:cubicBezTo>
                    <a:pt x="6824226" y="5760661"/>
                    <a:pt x="6442779" y="5666263"/>
                    <a:pt x="6218458" y="5745922"/>
                  </a:cubicBezTo>
                  <a:cubicBezTo>
                    <a:pt x="5994137" y="5825581"/>
                    <a:pt x="6056192" y="5726262"/>
                    <a:pt x="5928539" y="5745922"/>
                  </a:cubicBezTo>
                  <a:cubicBezTo>
                    <a:pt x="5800886" y="5765582"/>
                    <a:pt x="5471022" y="5685220"/>
                    <a:pt x="5236285" y="5745922"/>
                  </a:cubicBezTo>
                  <a:cubicBezTo>
                    <a:pt x="5001548" y="5806624"/>
                    <a:pt x="4664106" y="5668447"/>
                    <a:pt x="4443446" y="5745922"/>
                  </a:cubicBezTo>
                  <a:cubicBezTo>
                    <a:pt x="4222786" y="5823397"/>
                    <a:pt x="3851797" y="5738507"/>
                    <a:pt x="3650608" y="5745922"/>
                  </a:cubicBezTo>
                  <a:cubicBezTo>
                    <a:pt x="3449419" y="5753337"/>
                    <a:pt x="3450049" y="5742169"/>
                    <a:pt x="3360689" y="5745922"/>
                  </a:cubicBezTo>
                  <a:cubicBezTo>
                    <a:pt x="3271329" y="5749675"/>
                    <a:pt x="2874837" y="5671271"/>
                    <a:pt x="2567850" y="5745922"/>
                  </a:cubicBezTo>
                  <a:cubicBezTo>
                    <a:pt x="2260863" y="5820573"/>
                    <a:pt x="2057316" y="5740332"/>
                    <a:pt x="1775012" y="5745922"/>
                  </a:cubicBezTo>
                  <a:cubicBezTo>
                    <a:pt x="1492708" y="5751512"/>
                    <a:pt x="1509288" y="5726395"/>
                    <a:pt x="1283925" y="5745922"/>
                  </a:cubicBezTo>
                  <a:cubicBezTo>
                    <a:pt x="1058562" y="5765449"/>
                    <a:pt x="846124" y="5687777"/>
                    <a:pt x="692255" y="5745922"/>
                  </a:cubicBezTo>
                  <a:cubicBezTo>
                    <a:pt x="538386" y="5804067"/>
                    <a:pt x="318335" y="5723308"/>
                    <a:pt x="0" y="5745922"/>
                  </a:cubicBezTo>
                  <a:cubicBezTo>
                    <a:pt x="-45748" y="5573595"/>
                    <a:pt x="34750" y="5434569"/>
                    <a:pt x="0" y="5228789"/>
                  </a:cubicBezTo>
                  <a:cubicBezTo>
                    <a:pt x="-34750" y="5023009"/>
                    <a:pt x="74993" y="4857293"/>
                    <a:pt x="0" y="4596738"/>
                  </a:cubicBezTo>
                  <a:cubicBezTo>
                    <a:pt x="-74993" y="4336183"/>
                    <a:pt x="951" y="4290556"/>
                    <a:pt x="0" y="4194523"/>
                  </a:cubicBezTo>
                  <a:cubicBezTo>
                    <a:pt x="-951" y="4098490"/>
                    <a:pt x="11917" y="3682247"/>
                    <a:pt x="0" y="3505012"/>
                  </a:cubicBezTo>
                  <a:cubicBezTo>
                    <a:pt x="-11917" y="3327777"/>
                    <a:pt x="53588" y="3245586"/>
                    <a:pt x="0" y="3045339"/>
                  </a:cubicBezTo>
                  <a:cubicBezTo>
                    <a:pt x="-53588" y="2845092"/>
                    <a:pt x="28475" y="2799184"/>
                    <a:pt x="0" y="2643124"/>
                  </a:cubicBezTo>
                  <a:cubicBezTo>
                    <a:pt x="-28475" y="2487064"/>
                    <a:pt x="30176" y="2323100"/>
                    <a:pt x="0" y="2240910"/>
                  </a:cubicBezTo>
                  <a:cubicBezTo>
                    <a:pt x="-30176" y="2158720"/>
                    <a:pt x="31760" y="1970002"/>
                    <a:pt x="0" y="1838695"/>
                  </a:cubicBezTo>
                  <a:cubicBezTo>
                    <a:pt x="-31760" y="1707389"/>
                    <a:pt x="13133" y="1555124"/>
                    <a:pt x="0" y="1379021"/>
                  </a:cubicBezTo>
                  <a:cubicBezTo>
                    <a:pt x="-13133" y="1202918"/>
                    <a:pt x="9466" y="1137559"/>
                    <a:pt x="0" y="976807"/>
                  </a:cubicBezTo>
                  <a:cubicBezTo>
                    <a:pt x="-9466" y="816055"/>
                    <a:pt x="22833" y="432411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260629" y="-32110"/>
                    <a:pt x="552414" y="77055"/>
                    <a:pt x="792839" y="0"/>
                  </a:cubicBezTo>
                  <a:cubicBezTo>
                    <a:pt x="1033264" y="-77055"/>
                    <a:pt x="1044947" y="15537"/>
                    <a:pt x="1183341" y="0"/>
                  </a:cubicBezTo>
                  <a:cubicBezTo>
                    <a:pt x="1321735" y="-15537"/>
                    <a:pt x="1639249" y="70479"/>
                    <a:pt x="1976180" y="0"/>
                  </a:cubicBezTo>
                  <a:cubicBezTo>
                    <a:pt x="2313111" y="-70479"/>
                    <a:pt x="2185477" y="8444"/>
                    <a:pt x="2266098" y="0"/>
                  </a:cubicBezTo>
                  <a:cubicBezTo>
                    <a:pt x="2346719" y="-8444"/>
                    <a:pt x="2461912" y="2888"/>
                    <a:pt x="2656601" y="0"/>
                  </a:cubicBezTo>
                  <a:cubicBezTo>
                    <a:pt x="2851290" y="-2888"/>
                    <a:pt x="2882052" y="21622"/>
                    <a:pt x="2946520" y="0"/>
                  </a:cubicBezTo>
                  <a:cubicBezTo>
                    <a:pt x="3010988" y="-21622"/>
                    <a:pt x="3131375" y="4098"/>
                    <a:pt x="3236438" y="0"/>
                  </a:cubicBezTo>
                  <a:cubicBezTo>
                    <a:pt x="3341501" y="-4098"/>
                    <a:pt x="3808100" y="89093"/>
                    <a:pt x="4029277" y="0"/>
                  </a:cubicBezTo>
                  <a:cubicBezTo>
                    <a:pt x="4250454" y="-89093"/>
                    <a:pt x="4292099" y="24336"/>
                    <a:pt x="4520363" y="0"/>
                  </a:cubicBezTo>
                  <a:cubicBezTo>
                    <a:pt x="4748627" y="-24336"/>
                    <a:pt x="4748791" y="17842"/>
                    <a:pt x="4810282" y="0"/>
                  </a:cubicBezTo>
                  <a:cubicBezTo>
                    <a:pt x="4871773" y="-17842"/>
                    <a:pt x="5226313" y="45072"/>
                    <a:pt x="5603120" y="0"/>
                  </a:cubicBezTo>
                  <a:cubicBezTo>
                    <a:pt x="5979927" y="-45072"/>
                    <a:pt x="5869034" y="22981"/>
                    <a:pt x="6094207" y="0"/>
                  </a:cubicBezTo>
                  <a:cubicBezTo>
                    <a:pt x="6319380" y="-22981"/>
                    <a:pt x="6681697" y="13842"/>
                    <a:pt x="6887046" y="0"/>
                  </a:cubicBezTo>
                  <a:cubicBezTo>
                    <a:pt x="7092395" y="-13842"/>
                    <a:pt x="7426782" y="80165"/>
                    <a:pt x="7579300" y="0"/>
                  </a:cubicBezTo>
                  <a:cubicBezTo>
                    <a:pt x="7731818" y="-80165"/>
                    <a:pt x="8196947" y="26190"/>
                    <a:pt x="8372139" y="0"/>
                  </a:cubicBezTo>
                  <a:cubicBezTo>
                    <a:pt x="8547331" y="-26190"/>
                    <a:pt x="8918507" y="18670"/>
                    <a:pt x="9064393" y="0"/>
                  </a:cubicBezTo>
                  <a:cubicBezTo>
                    <a:pt x="9210279" y="-18670"/>
                    <a:pt x="9694630" y="71505"/>
                    <a:pt x="10058400" y="0"/>
                  </a:cubicBezTo>
                  <a:cubicBezTo>
                    <a:pt x="10072987" y="240170"/>
                    <a:pt x="10014638" y="409620"/>
                    <a:pt x="10058400" y="517133"/>
                  </a:cubicBezTo>
                  <a:cubicBezTo>
                    <a:pt x="10102162" y="624646"/>
                    <a:pt x="10050518" y="930563"/>
                    <a:pt x="10058400" y="1206644"/>
                  </a:cubicBezTo>
                  <a:cubicBezTo>
                    <a:pt x="10066282" y="1482725"/>
                    <a:pt x="10015979" y="1500129"/>
                    <a:pt x="10058400" y="1666317"/>
                  </a:cubicBezTo>
                  <a:cubicBezTo>
                    <a:pt x="10100821" y="1832505"/>
                    <a:pt x="9991173" y="2085749"/>
                    <a:pt x="10058400" y="2298369"/>
                  </a:cubicBezTo>
                  <a:cubicBezTo>
                    <a:pt x="10125627" y="2510989"/>
                    <a:pt x="10032525" y="2629420"/>
                    <a:pt x="10058400" y="2758043"/>
                  </a:cubicBezTo>
                  <a:cubicBezTo>
                    <a:pt x="10084275" y="2886666"/>
                    <a:pt x="10050436" y="3206936"/>
                    <a:pt x="10058400" y="3332635"/>
                  </a:cubicBezTo>
                  <a:cubicBezTo>
                    <a:pt x="10066364" y="3458334"/>
                    <a:pt x="10050208" y="3632598"/>
                    <a:pt x="10058400" y="3734849"/>
                  </a:cubicBezTo>
                  <a:cubicBezTo>
                    <a:pt x="10066592" y="3837100"/>
                    <a:pt x="9996054" y="4095267"/>
                    <a:pt x="10058400" y="4424360"/>
                  </a:cubicBezTo>
                  <a:cubicBezTo>
                    <a:pt x="10120746" y="4753453"/>
                    <a:pt x="10002666" y="4690148"/>
                    <a:pt x="10058400" y="4941493"/>
                  </a:cubicBezTo>
                  <a:cubicBezTo>
                    <a:pt x="10114134" y="5192838"/>
                    <a:pt x="10013242" y="5453412"/>
                    <a:pt x="10058400" y="5745922"/>
                  </a:cubicBezTo>
                  <a:cubicBezTo>
                    <a:pt x="9923944" y="5762149"/>
                    <a:pt x="9801657" y="5731216"/>
                    <a:pt x="9667897" y="5745922"/>
                  </a:cubicBezTo>
                  <a:cubicBezTo>
                    <a:pt x="9534137" y="5760628"/>
                    <a:pt x="9402463" y="5740443"/>
                    <a:pt x="9277395" y="5745922"/>
                  </a:cubicBezTo>
                  <a:cubicBezTo>
                    <a:pt x="9152327" y="5751401"/>
                    <a:pt x="8815422" y="5705453"/>
                    <a:pt x="8585140" y="5745922"/>
                  </a:cubicBezTo>
                  <a:cubicBezTo>
                    <a:pt x="8354858" y="5786391"/>
                    <a:pt x="8364590" y="5736057"/>
                    <a:pt x="8295222" y="5745922"/>
                  </a:cubicBezTo>
                  <a:cubicBezTo>
                    <a:pt x="8225854" y="5755787"/>
                    <a:pt x="8030699" y="5743635"/>
                    <a:pt x="7904719" y="5745922"/>
                  </a:cubicBezTo>
                  <a:cubicBezTo>
                    <a:pt x="7778739" y="5748209"/>
                    <a:pt x="7688968" y="5726291"/>
                    <a:pt x="7514216" y="5745922"/>
                  </a:cubicBezTo>
                  <a:cubicBezTo>
                    <a:pt x="7339464" y="5765553"/>
                    <a:pt x="7325193" y="5718136"/>
                    <a:pt x="7224298" y="5745922"/>
                  </a:cubicBezTo>
                  <a:cubicBezTo>
                    <a:pt x="7123403" y="5773708"/>
                    <a:pt x="6978599" y="5712438"/>
                    <a:pt x="6833795" y="5745922"/>
                  </a:cubicBezTo>
                  <a:cubicBezTo>
                    <a:pt x="6688991" y="5779406"/>
                    <a:pt x="6498610" y="5743585"/>
                    <a:pt x="6242125" y="5745922"/>
                  </a:cubicBezTo>
                  <a:cubicBezTo>
                    <a:pt x="5985640" y="5748259"/>
                    <a:pt x="5717620" y="5679422"/>
                    <a:pt x="5449286" y="5745922"/>
                  </a:cubicBezTo>
                  <a:cubicBezTo>
                    <a:pt x="5180952" y="5812422"/>
                    <a:pt x="4855078" y="5691490"/>
                    <a:pt x="4656448" y="5745922"/>
                  </a:cubicBezTo>
                  <a:cubicBezTo>
                    <a:pt x="4457818" y="5800354"/>
                    <a:pt x="4307864" y="5733165"/>
                    <a:pt x="4165361" y="5745922"/>
                  </a:cubicBezTo>
                  <a:cubicBezTo>
                    <a:pt x="4022858" y="5758679"/>
                    <a:pt x="3805814" y="5685823"/>
                    <a:pt x="3573690" y="5745922"/>
                  </a:cubicBezTo>
                  <a:cubicBezTo>
                    <a:pt x="3341566" y="5806021"/>
                    <a:pt x="2976258" y="5662329"/>
                    <a:pt x="2780852" y="5745922"/>
                  </a:cubicBezTo>
                  <a:cubicBezTo>
                    <a:pt x="2585446" y="5829515"/>
                    <a:pt x="2367136" y="5737127"/>
                    <a:pt x="1988013" y="5745922"/>
                  </a:cubicBezTo>
                  <a:cubicBezTo>
                    <a:pt x="1608890" y="5754717"/>
                    <a:pt x="1420001" y="5744568"/>
                    <a:pt x="1195175" y="5745922"/>
                  </a:cubicBezTo>
                  <a:cubicBezTo>
                    <a:pt x="970349" y="5747276"/>
                    <a:pt x="522893" y="5710483"/>
                    <a:pt x="0" y="5745922"/>
                  </a:cubicBezTo>
                  <a:cubicBezTo>
                    <a:pt x="-21468" y="5652201"/>
                    <a:pt x="36004" y="5483034"/>
                    <a:pt x="0" y="5343707"/>
                  </a:cubicBezTo>
                  <a:cubicBezTo>
                    <a:pt x="-36004" y="5204381"/>
                    <a:pt x="67030" y="4953818"/>
                    <a:pt x="0" y="4654197"/>
                  </a:cubicBezTo>
                  <a:cubicBezTo>
                    <a:pt x="-67030" y="4354576"/>
                    <a:pt x="19802" y="4163850"/>
                    <a:pt x="0" y="3964686"/>
                  </a:cubicBezTo>
                  <a:cubicBezTo>
                    <a:pt x="-19802" y="3765522"/>
                    <a:pt x="23661" y="3510126"/>
                    <a:pt x="0" y="3390094"/>
                  </a:cubicBezTo>
                  <a:cubicBezTo>
                    <a:pt x="-23661" y="3270062"/>
                    <a:pt x="51100" y="2924152"/>
                    <a:pt x="0" y="2700583"/>
                  </a:cubicBezTo>
                  <a:cubicBezTo>
                    <a:pt x="-51100" y="2477014"/>
                    <a:pt x="30653" y="2378745"/>
                    <a:pt x="0" y="2240910"/>
                  </a:cubicBezTo>
                  <a:cubicBezTo>
                    <a:pt x="-30653" y="2103075"/>
                    <a:pt x="29822" y="1944411"/>
                    <a:pt x="0" y="1666317"/>
                  </a:cubicBezTo>
                  <a:cubicBezTo>
                    <a:pt x="-29822" y="1388223"/>
                    <a:pt x="29408" y="1374623"/>
                    <a:pt x="0" y="1206644"/>
                  </a:cubicBezTo>
                  <a:cubicBezTo>
                    <a:pt x="-29408" y="1038665"/>
                    <a:pt x="18753" y="874416"/>
                    <a:pt x="0" y="632051"/>
                  </a:cubicBezTo>
                  <a:cubicBezTo>
                    <a:pt x="-18753" y="389686"/>
                    <a:pt x="13827" y="31585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214155464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27083" y="6758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491087 w 10058400"/>
                <a:gd name="connsiteY1" fmla="*/ 0 h 5745922"/>
                <a:gd name="connsiteX2" fmla="*/ 881589 w 10058400"/>
                <a:gd name="connsiteY2" fmla="*/ 0 h 5745922"/>
                <a:gd name="connsiteX3" fmla="*/ 1372676 w 10058400"/>
                <a:gd name="connsiteY3" fmla="*/ 0 h 5745922"/>
                <a:gd name="connsiteX4" fmla="*/ 1863762 w 10058400"/>
                <a:gd name="connsiteY4" fmla="*/ 0 h 5745922"/>
                <a:gd name="connsiteX5" fmla="*/ 2656601 w 10058400"/>
                <a:gd name="connsiteY5" fmla="*/ 0 h 5745922"/>
                <a:gd name="connsiteX6" fmla="*/ 3248272 w 10058400"/>
                <a:gd name="connsiteY6" fmla="*/ 0 h 5745922"/>
                <a:gd name="connsiteX7" fmla="*/ 4041110 w 10058400"/>
                <a:gd name="connsiteY7" fmla="*/ 0 h 5745922"/>
                <a:gd name="connsiteX8" fmla="*/ 4632781 w 10058400"/>
                <a:gd name="connsiteY8" fmla="*/ 0 h 5745922"/>
                <a:gd name="connsiteX9" fmla="*/ 5325035 w 10058400"/>
                <a:gd name="connsiteY9" fmla="*/ 0 h 5745922"/>
                <a:gd name="connsiteX10" fmla="*/ 5916706 w 10058400"/>
                <a:gd name="connsiteY10" fmla="*/ 0 h 5745922"/>
                <a:gd name="connsiteX11" fmla="*/ 6508376 w 10058400"/>
                <a:gd name="connsiteY11" fmla="*/ 0 h 5745922"/>
                <a:gd name="connsiteX12" fmla="*/ 6898879 w 10058400"/>
                <a:gd name="connsiteY12" fmla="*/ 0 h 5745922"/>
                <a:gd name="connsiteX13" fmla="*/ 7591134 w 10058400"/>
                <a:gd name="connsiteY13" fmla="*/ 0 h 5745922"/>
                <a:gd name="connsiteX14" fmla="*/ 8182804 w 10058400"/>
                <a:gd name="connsiteY14" fmla="*/ 0 h 5745922"/>
                <a:gd name="connsiteX15" fmla="*/ 8573307 w 10058400"/>
                <a:gd name="connsiteY15" fmla="*/ 0 h 5745922"/>
                <a:gd name="connsiteX16" fmla="*/ 8863225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459674 h 5745922"/>
                <a:gd name="connsiteX19" fmla="*/ 10058400 w 10058400"/>
                <a:gd name="connsiteY19" fmla="*/ 1149184 h 5745922"/>
                <a:gd name="connsiteX20" fmla="*/ 10058400 w 10058400"/>
                <a:gd name="connsiteY20" fmla="*/ 1723777 h 5745922"/>
                <a:gd name="connsiteX21" fmla="*/ 10058400 w 10058400"/>
                <a:gd name="connsiteY21" fmla="*/ 2413287 h 5745922"/>
                <a:gd name="connsiteX22" fmla="*/ 10058400 w 10058400"/>
                <a:gd name="connsiteY22" fmla="*/ 3102798 h 5745922"/>
                <a:gd name="connsiteX23" fmla="*/ 10058400 w 10058400"/>
                <a:gd name="connsiteY23" fmla="*/ 3792309 h 5745922"/>
                <a:gd name="connsiteX24" fmla="*/ 10058400 w 10058400"/>
                <a:gd name="connsiteY24" fmla="*/ 4194523 h 5745922"/>
                <a:gd name="connsiteX25" fmla="*/ 10058400 w 10058400"/>
                <a:gd name="connsiteY25" fmla="*/ 4884034 h 5745922"/>
                <a:gd name="connsiteX26" fmla="*/ 10058400 w 10058400"/>
                <a:gd name="connsiteY26" fmla="*/ 5745922 h 5745922"/>
                <a:gd name="connsiteX27" fmla="*/ 9567313 w 10058400"/>
                <a:gd name="connsiteY27" fmla="*/ 5745922 h 5745922"/>
                <a:gd name="connsiteX28" fmla="*/ 9176811 w 10058400"/>
                <a:gd name="connsiteY28" fmla="*/ 5745922 h 5745922"/>
                <a:gd name="connsiteX29" fmla="*/ 8585140 w 10058400"/>
                <a:gd name="connsiteY29" fmla="*/ 5745922 h 5745922"/>
                <a:gd name="connsiteX30" fmla="*/ 7792302 w 10058400"/>
                <a:gd name="connsiteY30" fmla="*/ 5745922 h 5745922"/>
                <a:gd name="connsiteX31" fmla="*/ 7401799 w 10058400"/>
                <a:gd name="connsiteY31" fmla="*/ 5745922 h 5745922"/>
                <a:gd name="connsiteX32" fmla="*/ 6810128 w 10058400"/>
                <a:gd name="connsiteY32" fmla="*/ 5745922 h 5745922"/>
                <a:gd name="connsiteX33" fmla="*/ 6520210 w 10058400"/>
                <a:gd name="connsiteY33" fmla="*/ 5745922 h 5745922"/>
                <a:gd name="connsiteX34" fmla="*/ 6129707 w 10058400"/>
                <a:gd name="connsiteY34" fmla="*/ 5745922 h 5745922"/>
                <a:gd name="connsiteX35" fmla="*/ 5839789 w 10058400"/>
                <a:gd name="connsiteY35" fmla="*/ 5745922 h 5745922"/>
                <a:gd name="connsiteX36" fmla="*/ 5549870 w 10058400"/>
                <a:gd name="connsiteY36" fmla="*/ 5745922 h 5745922"/>
                <a:gd name="connsiteX37" fmla="*/ 5159368 w 10058400"/>
                <a:gd name="connsiteY37" fmla="*/ 5745922 h 5745922"/>
                <a:gd name="connsiteX38" fmla="*/ 4467113 w 10058400"/>
                <a:gd name="connsiteY38" fmla="*/ 5745922 h 5745922"/>
                <a:gd name="connsiteX39" fmla="*/ 4177194 w 10058400"/>
                <a:gd name="connsiteY39" fmla="*/ 5745922 h 5745922"/>
                <a:gd name="connsiteX40" fmla="*/ 3686108 w 10058400"/>
                <a:gd name="connsiteY40" fmla="*/ 5745922 h 5745922"/>
                <a:gd name="connsiteX41" fmla="*/ 3396189 w 10058400"/>
                <a:gd name="connsiteY41" fmla="*/ 5745922 h 5745922"/>
                <a:gd name="connsiteX42" fmla="*/ 3005687 w 10058400"/>
                <a:gd name="connsiteY42" fmla="*/ 5745922 h 5745922"/>
                <a:gd name="connsiteX43" fmla="*/ 2514600 w 10058400"/>
                <a:gd name="connsiteY43" fmla="*/ 5745922 h 5745922"/>
                <a:gd name="connsiteX44" fmla="*/ 1922929 w 10058400"/>
                <a:gd name="connsiteY44" fmla="*/ 5745922 h 5745922"/>
                <a:gd name="connsiteX45" fmla="*/ 1230675 w 10058400"/>
                <a:gd name="connsiteY45" fmla="*/ 5745922 h 5745922"/>
                <a:gd name="connsiteX46" fmla="*/ 840172 w 10058400"/>
                <a:gd name="connsiteY46" fmla="*/ 5745922 h 5745922"/>
                <a:gd name="connsiteX47" fmla="*/ 0 w 10058400"/>
                <a:gd name="connsiteY47" fmla="*/ 5745922 h 5745922"/>
                <a:gd name="connsiteX48" fmla="*/ 0 w 10058400"/>
                <a:gd name="connsiteY48" fmla="*/ 5056411 h 5745922"/>
                <a:gd name="connsiteX49" fmla="*/ 0 w 10058400"/>
                <a:gd name="connsiteY49" fmla="*/ 4596738 h 5745922"/>
                <a:gd name="connsiteX50" fmla="*/ 0 w 10058400"/>
                <a:gd name="connsiteY50" fmla="*/ 4022145 h 5745922"/>
                <a:gd name="connsiteX51" fmla="*/ 0 w 10058400"/>
                <a:gd name="connsiteY51" fmla="*/ 3619931 h 5745922"/>
                <a:gd name="connsiteX52" fmla="*/ 0 w 10058400"/>
                <a:gd name="connsiteY52" fmla="*/ 3217716 h 5745922"/>
                <a:gd name="connsiteX53" fmla="*/ 0 w 10058400"/>
                <a:gd name="connsiteY53" fmla="*/ 2643124 h 5745922"/>
                <a:gd name="connsiteX54" fmla="*/ 0 w 10058400"/>
                <a:gd name="connsiteY54" fmla="*/ 2183450 h 5745922"/>
                <a:gd name="connsiteX55" fmla="*/ 0 w 10058400"/>
                <a:gd name="connsiteY55" fmla="*/ 1608858 h 5745922"/>
                <a:gd name="connsiteX56" fmla="*/ 0 w 10058400"/>
                <a:gd name="connsiteY56" fmla="*/ 1149184 h 5745922"/>
                <a:gd name="connsiteX57" fmla="*/ 0 w 10058400"/>
                <a:gd name="connsiteY57" fmla="*/ 746970 h 5745922"/>
                <a:gd name="connsiteX58" fmla="*/ 0 w 10058400"/>
                <a:gd name="connsiteY58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36477" y="-12640"/>
                    <a:pt x="252982" y="48909"/>
                    <a:pt x="491087" y="0"/>
                  </a:cubicBezTo>
                  <a:cubicBezTo>
                    <a:pt x="729192" y="-48909"/>
                    <a:pt x="755401" y="37642"/>
                    <a:pt x="881589" y="0"/>
                  </a:cubicBezTo>
                  <a:cubicBezTo>
                    <a:pt x="1007777" y="-37642"/>
                    <a:pt x="1260844" y="42658"/>
                    <a:pt x="1372676" y="0"/>
                  </a:cubicBezTo>
                  <a:cubicBezTo>
                    <a:pt x="1484508" y="-42658"/>
                    <a:pt x="1663736" y="29372"/>
                    <a:pt x="1863762" y="0"/>
                  </a:cubicBezTo>
                  <a:cubicBezTo>
                    <a:pt x="2063788" y="-29372"/>
                    <a:pt x="2365778" y="65444"/>
                    <a:pt x="2656601" y="0"/>
                  </a:cubicBezTo>
                  <a:cubicBezTo>
                    <a:pt x="2947424" y="-65444"/>
                    <a:pt x="3045428" y="56249"/>
                    <a:pt x="3248272" y="0"/>
                  </a:cubicBezTo>
                  <a:cubicBezTo>
                    <a:pt x="3451116" y="-56249"/>
                    <a:pt x="3838436" y="20288"/>
                    <a:pt x="4041110" y="0"/>
                  </a:cubicBezTo>
                  <a:cubicBezTo>
                    <a:pt x="4243784" y="-20288"/>
                    <a:pt x="4378722" y="43093"/>
                    <a:pt x="4632781" y="0"/>
                  </a:cubicBezTo>
                  <a:cubicBezTo>
                    <a:pt x="4886840" y="-43093"/>
                    <a:pt x="4997472" y="1256"/>
                    <a:pt x="5325035" y="0"/>
                  </a:cubicBezTo>
                  <a:cubicBezTo>
                    <a:pt x="5652598" y="-1256"/>
                    <a:pt x="5788716" y="67892"/>
                    <a:pt x="5916706" y="0"/>
                  </a:cubicBezTo>
                  <a:cubicBezTo>
                    <a:pt x="6044696" y="-67892"/>
                    <a:pt x="6232496" y="40278"/>
                    <a:pt x="6508376" y="0"/>
                  </a:cubicBezTo>
                  <a:cubicBezTo>
                    <a:pt x="6784256" y="-40278"/>
                    <a:pt x="6790323" y="13534"/>
                    <a:pt x="6898879" y="0"/>
                  </a:cubicBezTo>
                  <a:cubicBezTo>
                    <a:pt x="7007435" y="-13534"/>
                    <a:pt x="7451253" y="47768"/>
                    <a:pt x="7591134" y="0"/>
                  </a:cubicBezTo>
                  <a:cubicBezTo>
                    <a:pt x="7731015" y="-47768"/>
                    <a:pt x="7900021" y="17132"/>
                    <a:pt x="8182804" y="0"/>
                  </a:cubicBezTo>
                  <a:cubicBezTo>
                    <a:pt x="8465587" y="-17132"/>
                    <a:pt x="8437842" y="33111"/>
                    <a:pt x="8573307" y="0"/>
                  </a:cubicBezTo>
                  <a:cubicBezTo>
                    <a:pt x="8708772" y="-33111"/>
                    <a:pt x="8799296" y="12890"/>
                    <a:pt x="8863225" y="0"/>
                  </a:cubicBezTo>
                  <a:cubicBezTo>
                    <a:pt x="8927154" y="-12890"/>
                    <a:pt x="9725580" y="34089"/>
                    <a:pt x="10058400" y="0"/>
                  </a:cubicBezTo>
                  <a:cubicBezTo>
                    <a:pt x="10065493" y="153195"/>
                    <a:pt x="10056174" y="284200"/>
                    <a:pt x="10058400" y="459674"/>
                  </a:cubicBezTo>
                  <a:cubicBezTo>
                    <a:pt x="10060626" y="635148"/>
                    <a:pt x="9996267" y="858106"/>
                    <a:pt x="10058400" y="1149184"/>
                  </a:cubicBezTo>
                  <a:cubicBezTo>
                    <a:pt x="10120533" y="1440262"/>
                    <a:pt x="10020717" y="1480524"/>
                    <a:pt x="10058400" y="1723777"/>
                  </a:cubicBezTo>
                  <a:cubicBezTo>
                    <a:pt x="10096083" y="1967030"/>
                    <a:pt x="10029232" y="2238681"/>
                    <a:pt x="10058400" y="2413287"/>
                  </a:cubicBezTo>
                  <a:cubicBezTo>
                    <a:pt x="10087568" y="2587893"/>
                    <a:pt x="10039367" y="2935285"/>
                    <a:pt x="10058400" y="3102798"/>
                  </a:cubicBezTo>
                  <a:cubicBezTo>
                    <a:pt x="10077433" y="3270311"/>
                    <a:pt x="10034301" y="3555687"/>
                    <a:pt x="10058400" y="3792309"/>
                  </a:cubicBezTo>
                  <a:cubicBezTo>
                    <a:pt x="10082499" y="4028931"/>
                    <a:pt x="10029157" y="4080686"/>
                    <a:pt x="10058400" y="4194523"/>
                  </a:cubicBezTo>
                  <a:cubicBezTo>
                    <a:pt x="10087643" y="4308360"/>
                    <a:pt x="10051865" y="4634831"/>
                    <a:pt x="10058400" y="4884034"/>
                  </a:cubicBezTo>
                  <a:cubicBezTo>
                    <a:pt x="10064935" y="5133237"/>
                    <a:pt x="9968147" y="5441101"/>
                    <a:pt x="10058400" y="5745922"/>
                  </a:cubicBezTo>
                  <a:cubicBezTo>
                    <a:pt x="9837326" y="5754918"/>
                    <a:pt x="9704192" y="5692676"/>
                    <a:pt x="9567313" y="5745922"/>
                  </a:cubicBezTo>
                  <a:cubicBezTo>
                    <a:pt x="9430434" y="5799168"/>
                    <a:pt x="9323878" y="5740968"/>
                    <a:pt x="9176811" y="5745922"/>
                  </a:cubicBezTo>
                  <a:cubicBezTo>
                    <a:pt x="9029744" y="5750876"/>
                    <a:pt x="8802600" y="5678462"/>
                    <a:pt x="8585140" y="5745922"/>
                  </a:cubicBezTo>
                  <a:cubicBezTo>
                    <a:pt x="8367680" y="5813382"/>
                    <a:pt x="7968751" y="5704537"/>
                    <a:pt x="7792302" y="5745922"/>
                  </a:cubicBezTo>
                  <a:cubicBezTo>
                    <a:pt x="7615853" y="5787307"/>
                    <a:pt x="7505879" y="5728769"/>
                    <a:pt x="7401799" y="5745922"/>
                  </a:cubicBezTo>
                  <a:cubicBezTo>
                    <a:pt x="7297719" y="5763075"/>
                    <a:pt x="7042442" y="5738001"/>
                    <a:pt x="6810128" y="5745922"/>
                  </a:cubicBezTo>
                  <a:cubicBezTo>
                    <a:pt x="6577814" y="5753843"/>
                    <a:pt x="6600565" y="5711977"/>
                    <a:pt x="6520210" y="5745922"/>
                  </a:cubicBezTo>
                  <a:cubicBezTo>
                    <a:pt x="6439855" y="5779867"/>
                    <a:pt x="6270110" y="5733230"/>
                    <a:pt x="6129707" y="5745922"/>
                  </a:cubicBezTo>
                  <a:cubicBezTo>
                    <a:pt x="5989304" y="5758614"/>
                    <a:pt x="5964813" y="5728063"/>
                    <a:pt x="5839789" y="5745922"/>
                  </a:cubicBezTo>
                  <a:cubicBezTo>
                    <a:pt x="5714765" y="5763781"/>
                    <a:pt x="5688384" y="5739926"/>
                    <a:pt x="5549870" y="5745922"/>
                  </a:cubicBezTo>
                  <a:cubicBezTo>
                    <a:pt x="5411356" y="5751918"/>
                    <a:pt x="5277561" y="5739802"/>
                    <a:pt x="5159368" y="5745922"/>
                  </a:cubicBezTo>
                  <a:cubicBezTo>
                    <a:pt x="5041175" y="5752042"/>
                    <a:pt x="4754498" y="5690874"/>
                    <a:pt x="4467113" y="5745922"/>
                  </a:cubicBezTo>
                  <a:cubicBezTo>
                    <a:pt x="4179729" y="5800970"/>
                    <a:pt x="4318406" y="5727294"/>
                    <a:pt x="4177194" y="5745922"/>
                  </a:cubicBezTo>
                  <a:cubicBezTo>
                    <a:pt x="4035982" y="5764550"/>
                    <a:pt x="3802894" y="5745427"/>
                    <a:pt x="3686108" y="5745922"/>
                  </a:cubicBezTo>
                  <a:cubicBezTo>
                    <a:pt x="3569322" y="5746417"/>
                    <a:pt x="3540929" y="5718778"/>
                    <a:pt x="3396189" y="5745922"/>
                  </a:cubicBezTo>
                  <a:cubicBezTo>
                    <a:pt x="3251449" y="5773066"/>
                    <a:pt x="3125529" y="5705375"/>
                    <a:pt x="3005687" y="5745922"/>
                  </a:cubicBezTo>
                  <a:cubicBezTo>
                    <a:pt x="2885845" y="5786469"/>
                    <a:pt x="2715245" y="5728063"/>
                    <a:pt x="2514600" y="5745922"/>
                  </a:cubicBezTo>
                  <a:cubicBezTo>
                    <a:pt x="2313955" y="5763781"/>
                    <a:pt x="2128968" y="5698949"/>
                    <a:pt x="1922929" y="5745922"/>
                  </a:cubicBezTo>
                  <a:cubicBezTo>
                    <a:pt x="1716890" y="5792895"/>
                    <a:pt x="1385859" y="5664052"/>
                    <a:pt x="1230675" y="5745922"/>
                  </a:cubicBezTo>
                  <a:cubicBezTo>
                    <a:pt x="1075491" y="5827792"/>
                    <a:pt x="1024961" y="5701107"/>
                    <a:pt x="840172" y="5745922"/>
                  </a:cubicBezTo>
                  <a:cubicBezTo>
                    <a:pt x="655383" y="5790737"/>
                    <a:pt x="194267" y="5697954"/>
                    <a:pt x="0" y="5745922"/>
                  </a:cubicBezTo>
                  <a:cubicBezTo>
                    <a:pt x="-26915" y="5443806"/>
                    <a:pt x="50414" y="5383494"/>
                    <a:pt x="0" y="5056411"/>
                  </a:cubicBezTo>
                  <a:cubicBezTo>
                    <a:pt x="-50414" y="4729328"/>
                    <a:pt x="16478" y="4738217"/>
                    <a:pt x="0" y="4596738"/>
                  </a:cubicBezTo>
                  <a:cubicBezTo>
                    <a:pt x="-16478" y="4455259"/>
                    <a:pt x="27867" y="4306771"/>
                    <a:pt x="0" y="4022145"/>
                  </a:cubicBezTo>
                  <a:cubicBezTo>
                    <a:pt x="-27867" y="3737519"/>
                    <a:pt x="33199" y="3795132"/>
                    <a:pt x="0" y="3619931"/>
                  </a:cubicBezTo>
                  <a:cubicBezTo>
                    <a:pt x="-33199" y="3444730"/>
                    <a:pt x="11903" y="3412454"/>
                    <a:pt x="0" y="3217716"/>
                  </a:cubicBezTo>
                  <a:cubicBezTo>
                    <a:pt x="-11903" y="3022978"/>
                    <a:pt x="65036" y="2802447"/>
                    <a:pt x="0" y="2643124"/>
                  </a:cubicBezTo>
                  <a:cubicBezTo>
                    <a:pt x="-65036" y="2483801"/>
                    <a:pt x="46907" y="2338061"/>
                    <a:pt x="0" y="2183450"/>
                  </a:cubicBezTo>
                  <a:cubicBezTo>
                    <a:pt x="-46907" y="2028839"/>
                    <a:pt x="51706" y="1838392"/>
                    <a:pt x="0" y="1608858"/>
                  </a:cubicBezTo>
                  <a:cubicBezTo>
                    <a:pt x="-51706" y="1379324"/>
                    <a:pt x="487" y="1334420"/>
                    <a:pt x="0" y="1149184"/>
                  </a:cubicBezTo>
                  <a:cubicBezTo>
                    <a:pt x="-487" y="963948"/>
                    <a:pt x="4716" y="934320"/>
                    <a:pt x="0" y="746970"/>
                  </a:cubicBezTo>
                  <a:cubicBezTo>
                    <a:pt x="-4716" y="559620"/>
                    <a:pt x="14314" y="314360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356959" y="-89267"/>
                    <a:pt x="519122" y="90574"/>
                    <a:pt x="792839" y="0"/>
                  </a:cubicBezTo>
                  <a:cubicBezTo>
                    <a:pt x="1066556" y="-90574"/>
                    <a:pt x="1253319" y="37615"/>
                    <a:pt x="1384509" y="0"/>
                  </a:cubicBezTo>
                  <a:cubicBezTo>
                    <a:pt x="1515699" y="-37615"/>
                    <a:pt x="1630532" y="44635"/>
                    <a:pt x="1775012" y="0"/>
                  </a:cubicBezTo>
                  <a:cubicBezTo>
                    <a:pt x="1919492" y="-44635"/>
                    <a:pt x="2113699" y="39959"/>
                    <a:pt x="2266098" y="0"/>
                  </a:cubicBezTo>
                  <a:cubicBezTo>
                    <a:pt x="2418497" y="-39959"/>
                    <a:pt x="2846775" y="22362"/>
                    <a:pt x="3058937" y="0"/>
                  </a:cubicBezTo>
                  <a:cubicBezTo>
                    <a:pt x="3271099" y="-22362"/>
                    <a:pt x="3456792" y="1658"/>
                    <a:pt x="3650608" y="0"/>
                  </a:cubicBezTo>
                  <a:cubicBezTo>
                    <a:pt x="3844424" y="-1658"/>
                    <a:pt x="3868110" y="17348"/>
                    <a:pt x="4041110" y="0"/>
                  </a:cubicBezTo>
                  <a:cubicBezTo>
                    <a:pt x="4214110" y="-17348"/>
                    <a:pt x="4311852" y="49066"/>
                    <a:pt x="4532197" y="0"/>
                  </a:cubicBezTo>
                  <a:cubicBezTo>
                    <a:pt x="4752542" y="-49066"/>
                    <a:pt x="4970868" y="13650"/>
                    <a:pt x="5123867" y="0"/>
                  </a:cubicBezTo>
                  <a:cubicBezTo>
                    <a:pt x="5276866" y="-13650"/>
                    <a:pt x="5666656" y="31088"/>
                    <a:pt x="5816122" y="0"/>
                  </a:cubicBezTo>
                  <a:cubicBezTo>
                    <a:pt x="5965588" y="-31088"/>
                    <a:pt x="6213607" y="68485"/>
                    <a:pt x="6608960" y="0"/>
                  </a:cubicBezTo>
                  <a:cubicBezTo>
                    <a:pt x="7004313" y="-68485"/>
                    <a:pt x="7118054" y="8521"/>
                    <a:pt x="7301215" y="0"/>
                  </a:cubicBezTo>
                  <a:cubicBezTo>
                    <a:pt x="7484376" y="-8521"/>
                    <a:pt x="7725843" y="37361"/>
                    <a:pt x="8094054" y="0"/>
                  </a:cubicBezTo>
                  <a:cubicBezTo>
                    <a:pt x="8462265" y="-37361"/>
                    <a:pt x="8401517" y="56176"/>
                    <a:pt x="8585140" y="0"/>
                  </a:cubicBezTo>
                  <a:cubicBezTo>
                    <a:pt x="8768763" y="-56176"/>
                    <a:pt x="9101737" y="40120"/>
                    <a:pt x="9277395" y="0"/>
                  </a:cubicBezTo>
                  <a:cubicBezTo>
                    <a:pt x="9453054" y="-40120"/>
                    <a:pt x="9730500" y="84482"/>
                    <a:pt x="10058400" y="0"/>
                  </a:cubicBezTo>
                  <a:cubicBezTo>
                    <a:pt x="10070530" y="120748"/>
                    <a:pt x="10018413" y="272895"/>
                    <a:pt x="10058400" y="459674"/>
                  </a:cubicBezTo>
                  <a:cubicBezTo>
                    <a:pt x="10098387" y="646453"/>
                    <a:pt x="10052320" y="766240"/>
                    <a:pt x="10058400" y="861888"/>
                  </a:cubicBezTo>
                  <a:cubicBezTo>
                    <a:pt x="10064480" y="957536"/>
                    <a:pt x="10030498" y="1092666"/>
                    <a:pt x="10058400" y="1264103"/>
                  </a:cubicBezTo>
                  <a:cubicBezTo>
                    <a:pt x="10086302" y="1435540"/>
                    <a:pt x="10025866" y="1548582"/>
                    <a:pt x="10058400" y="1781236"/>
                  </a:cubicBezTo>
                  <a:cubicBezTo>
                    <a:pt x="10090934" y="2013890"/>
                    <a:pt x="10002016" y="2121215"/>
                    <a:pt x="10058400" y="2298369"/>
                  </a:cubicBezTo>
                  <a:cubicBezTo>
                    <a:pt x="10114784" y="2475523"/>
                    <a:pt x="10055423" y="2799307"/>
                    <a:pt x="10058400" y="2987879"/>
                  </a:cubicBezTo>
                  <a:cubicBezTo>
                    <a:pt x="10061377" y="3176451"/>
                    <a:pt x="10055002" y="3342404"/>
                    <a:pt x="10058400" y="3447553"/>
                  </a:cubicBezTo>
                  <a:cubicBezTo>
                    <a:pt x="10061798" y="3552702"/>
                    <a:pt x="9994833" y="3941318"/>
                    <a:pt x="10058400" y="4079605"/>
                  </a:cubicBezTo>
                  <a:cubicBezTo>
                    <a:pt x="10121967" y="4217892"/>
                    <a:pt x="10017338" y="4534512"/>
                    <a:pt x="10058400" y="4711656"/>
                  </a:cubicBezTo>
                  <a:cubicBezTo>
                    <a:pt x="10099462" y="4888800"/>
                    <a:pt x="9941655" y="5524262"/>
                    <a:pt x="10058400" y="5745922"/>
                  </a:cubicBezTo>
                  <a:cubicBezTo>
                    <a:pt x="9865544" y="5809273"/>
                    <a:pt x="9653970" y="5657279"/>
                    <a:pt x="9265561" y="5745922"/>
                  </a:cubicBezTo>
                  <a:cubicBezTo>
                    <a:pt x="8877152" y="5834565"/>
                    <a:pt x="8634734" y="5657574"/>
                    <a:pt x="8472723" y="5745922"/>
                  </a:cubicBezTo>
                  <a:cubicBezTo>
                    <a:pt x="8310712" y="5834270"/>
                    <a:pt x="8048549" y="5676378"/>
                    <a:pt x="7679884" y="5745922"/>
                  </a:cubicBezTo>
                  <a:cubicBezTo>
                    <a:pt x="7311219" y="5815466"/>
                    <a:pt x="7451617" y="5728494"/>
                    <a:pt x="7389966" y="5745922"/>
                  </a:cubicBezTo>
                  <a:cubicBezTo>
                    <a:pt x="7328315" y="5763350"/>
                    <a:pt x="7012303" y="5713349"/>
                    <a:pt x="6798295" y="5745922"/>
                  </a:cubicBezTo>
                  <a:cubicBezTo>
                    <a:pt x="6584287" y="5778495"/>
                    <a:pt x="6583815" y="5723401"/>
                    <a:pt x="6508376" y="5745922"/>
                  </a:cubicBezTo>
                  <a:cubicBezTo>
                    <a:pt x="6432937" y="5768443"/>
                    <a:pt x="6057617" y="5676400"/>
                    <a:pt x="5916706" y="5745922"/>
                  </a:cubicBezTo>
                  <a:cubicBezTo>
                    <a:pt x="5775795" y="5815444"/>
                    <a:pt x="5639646" y="5730861"/>
                    <a:pt x="5425619" y="5745922"/>
                  </a:cubicBezTo>
                  <a:cubicBezTo>
                    <a:pt x="5211592" y="5760983"/>
                    <a:pt x="5195849" y="5741260"/>
                    <a:pt x="5135701" y="5745922"/>
                  </a:cubicBezTo>
                  <a:cubicBezTo>
                    <a:pt x="5075553" y="5750584"/>
                    <a:pt x="4789127" y="5687852"/>
                    <a:pt x="4443446" y="5745922"/>
                  </a:cubicBezTo>
                  <a:cubicBezTo>
                    <a:pt x="4097765" y="5803992"/>
                    <a:pt x="4271386" y="5730698"/>
                    <a:pt x="4153528" y="5745922"/>
                  </a:cubicBezTo>
                  <a:cubicBezTo>
                    <a:pt x="4035670" y="5761146"/>
                    <a:pt x="3664013" y="5716916"/>
                    <a:pt x="3360689" y="5745922"/>
                  </a:cubicBezTo>
                  <a:cubicBezTo>
                    <a:pt x="3057365" y="5774928"/>
                    <a:pt x="3036858" y="5741442"/>
                    <a:pt x="2769018" y="5745922"/>
                  </a:cubicBezTo>
                  <a:cubicBezTo>
                    <a:pt x="2501178" y="5750402"/>
                    <a:pt x="2382510" y="5716452"/>
                    <a:pt x="2277932" y="5745922"/>
                  </a:cubicBezTo>
                  <a:cubicBezTo>
                    <a:pt x="2173354" y="5775392"/>
                    <a:pt x="2120838" y="5723806"/>
                    <a:pt x="1988013" y="5745922"/>
                  </a:cubicBezTo>
                  <a:cubicBezTo>
                    <a:pt x="1855188" y="5768038"/>
                    <a:pt x="1837672" y="5736877"/>
                    <a:pt x="1698095" y="5745922"/>
                  </a:cubicBezTo>
                  <a:cubicBezTo>
                    <a:pt x="1558518" y="5754967"/>
                    <a:pt x="1399906" y="5715531"/>
                    <a:pt x="1307592" y="5745922"/>
                  </a:cubicBezTo>
                  <a:cubicBezTo>
                    <a:pt x="1215278" y="5776313"/>
                    <a:pt x="719501" y="5689878"/>
                    <a:pt x="514753" y="5745922"/>
                  </a:cubicBezTo>
                  <a:cubicBezTo>
                    <a:pt x="310005" y="5801966"/>
                    <a:pt x="149508" y="5741451"/>
                    <a:pt x="0" y="5745922"/>
                  </a:cubicBezTo>
                  <a:cubicBezTo>
                    <a:pt x="-43799" y="5615699"/>
                    <a:pt x="46810" y="5395938"/>
                    <a:pt x="0" y="5286248"/>
                  </a:cubicBezTo>
                  <a:cubicBezTo>
                    <a:pt x="-46810" y="5176558"/>
                    <a:pt x="12378" y="4917737"/>
                    <a:pt x="0" y="4596738"/>
                  </a:cubicBezTo>
                  <a:cubicBezTo>
                    <a:pt x="-12378" y="4275739"/>
                    <a:pt x="12051" y="4187971"/>
                    <a:pt x="0" y="3907227"/>
                  </a:cubicBezTo>
                  <a:cubicBezTo>
                    <a:pt x="-12051" y="3626483"/>
                    <a:pt x="38570" y="3571944"/>
                    <a:pt x="0" y="3447553"/>
                  </a:cubicBezTo>
                  <a:cubicBezTo>
                    <a:pt x="-38570" y="3323162"/>
                    <a:pt x="8664" y="3123647"/>
                    <a:pt x="0" y="2987879"/>
                  </a:cubicBezTo>
                  <a:cubicBezTo>
                    <a:pt x="-8664" y="2852111"/>
                    <a:pt x="4060" y="2689125"/>
                    <a:pt x="0" y="2470746"/>
                  </a:cubicBezTo>
                  <a:cubicBezTo>
                    <a:pt x="-4060" y="2252367"/>
                    <a:pt x="30914" y="2003632"/>
                    <a:pt x="0" y="1781236"/>
                  </a:cubicBezTo>
                  <a:cubicBezTo>
                    <a:pt x="-30914" y="1558840"/>
                    <a:pt x="64361" y="1434811"/>
                    <a:pt x="0" y="1091725"/>
                  </a:cubicBezTo>
                  <a:cubicBezTo>
                    <a:pt x="-64361" y="748639"/>
                    <a:pt x="18490" y="733997"/>
                    <a:pt x="0" y="632051"/>
                  </a:cubicBezTo>
                  <a:cubicBezTo>
                    <a:pt x="-18490" y="530105"/>
                    <a:pt x="64485" y="19287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132594617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476" y="4824269"/>
            <a:ext cx="3817953" cy="21207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88" y="3802690"/>
            <a:ext cx="1871720" cy="2707233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F23594AC-6414-495F-AB6D-97CE3553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068" y="1571703"/>
            <a:ext cx="1132284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62D51662-E5CF-4253-8711-E7474EF8C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20" y="4652131"/>
            <a:ext cx="829593" cy="11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32CA89D-60D3-4E75-93C9-B451BB23D7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6941" y="2033732"/>
            <a:ext cx="5084505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9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" y="-635"/>
            <a:ext cx="9144476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9144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67668" y="447676"/>
            <a:ext cx="8145531" cy="579950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4880" y="3015256"/>
            <a:ext cx="1469120" cy="39143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CF3E173-B60A-423E-9332-3530A0D31AD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075" y="937734"/>
            <a:ext cx="4240854" cy="565447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896726D-FC41-417B-B83E-0806ECB0EDFD}"/>
              </a:ext>
            </a:extLst>
          </p:cNvPr>
          <p:cNvGrpSpPr/>
          <p:nvPr/>
        </p:nvGrpSpPr>
        <p:grpSpPr>
          <a:xfrm>
            <a:off x="477" y="0"/>
            <a:ext cx="8575855" cy="3200400"/>
            <a:chOff x="2804814" y="-28619"/>
            <a:chExt cx="4794410" cy="4716854"/>
          </a:xfrm>
        </p:grpSpPr>
        <p:pic>
          <p:nvPicPr>
            <p:cNvPr id="13" name="Picture 12" descr="A picture containing mirror, athletic game, hand glass, microscope&#10;&#10;Description automatically generated">
              <a:extLst>
                <a:ext uri="{FF2B5EF4-FFF2-40B4-BE49-F238E27FC236}">
                  <a16:creationId xmlns:a16="http://schemas.microsoft.com/office/drawing/2014/main" xmlns="" id="{155A1481-C9DD-4A08-AF0A-E052EB2D0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4814" y="-28619"/>
              <a:ext cx="4794410" cy="471685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21DD49F-DD53-40A0-94C8-88EB5F323284}"/>
                </a:ext>
              </a:extLst>
            </p:cNvPr>
            <p:cNvSpPr txBox="1"/>
            <p:nvPr/>
          </p:nvSpPr>
          <p:spPr>
            <a:xfrm>
              <a:off x="3320396" y="1607898"/>
              <a:ext cx="3858631" cy="1043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srgbClr val="FF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1. Chia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sẻ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sở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thích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của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em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04896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" y="-635"/>
            <a:ext cx="9144476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9144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67668" y="447676"/>
            <a:ext cx="8145531" cy="579950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4880" y="3015256"/>
            <a:ext cx="1469120" cy="39143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CF3E173-B60A-423E-9332-3530A0D31AD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10" y="2214161"/>
            <a:ext cx="2863391" cy="3817855"/>
          </a:xfrm>
          <a:prstGeom prst="rect">
            <a:avLst/>
          </a:prstGeom>
        </p:spPr>
      </p:pic>
      <p:sp>
        <p:nvSpPr>
          <p:cNvPr id="19" name="Rounded Rectangular Callout 16">
            <a:extLst>
              <a:ext uri="{FF2B5EF4-FFF2-40B4-BE49-F238E27FC236}">
                <a16:creationId xmlns:a16="http://schemas.microsoft.com/office/drawing/2014/main" xmlns="" id="{BFAA24E4-947F-4EEA-8F20-475CBA233209}"/>
              </a:ext>
            </a:extLst>
          </p:cNvPr>
          <p:cNvSpPr/>
          <p:nvPr/>
        </p:nvSpPr>
        <p:spPr>
          <a:xfrm>
            <a:off x="567668" y="763491"/>
            <a:ext cx="8119132" cy="1150069"/>
          </a:xfrm>
          <a:prstGeom prst="wedgeRoundRectCallout">
            <a:avLst>
              <a:gd name="adj1" fmla="val -36758"/>
              <a:gd name="adj2" fmla="val 138729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just">
              <a:defRPr/>
            </a:pPr>
            <a:r>
              <a:rPr lang="vi-VN" sz="2800" kern="0" dirty="0">
                <a:solidFill>
                  <a:srgbClr val="005279"/>
                </a:solidFill>
                <a:latin typeface="Times New Roman" pitchFamily="18" charset="0"/>
                <a:cs typeface="Times New Roman" pitchFamily="18" charset="0"/>
              </a:rPr>
              <a:t>Suy nghĩ về các sở thích của mình và giới thiệu các sở thích riêng của mình bằng cách vẽ một bông </a:t>
            </a:r>
            <a:r>
              <a:rPr lang="vi-VN" sz="2800" kern="0" dirty="0" smtClean="0">
                <a:solidFill>
                  <a:srgbClr val="005279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kern="0" dirty="0" smtClean="0">
                <a:solidFill>
                  <a:srgbClr val="00527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000" kern="0" dirty="0" smtClean="0">
                <a:solidFill>
                  <a:srgbClr val="00527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vi-VN" sz="30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ular Callout 18">
            <a:extLst>
              <a:ext uri="{FF2B5EF4-FFF2-40B4-BE49-F238E27FC236}">
                <a16:creationId xmlns:a16="http://schemas.microsoft.com/office/drawing/2014/main" xmlns="" id="{C4526489-1698-41EF-B762-F891467B5323}"/>
              </a:ext>
            </a:extLst>
          </p:cNvPr>
          <p:cNvSpPr/>
          <p:nvPr/>
        </p:nvSpPr>
        <p:spPr>
          <a:xfrm>
            <a:off x="2727212" y="2163839"/>
            <a:ext cx="4946716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6E4F2B"/>
                </a:solidFill>
                <a:latin typeface="Times New Roman" pitchFamily="18" charset="0"/>
                <a:cs typeface="Times New Roman" pitchFamily="18" charset="0"/>
              </a:rPr>
              <a:t>Mỗi sở thích được thể hiện trên một cánh hoa.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6A5A480-7E5B-4D7F-A1D1-B42C792772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0" y="3532272"/>
            <a:ext cx="3636006" cy="268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255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" y="-635"/>
            <a:ext cx="9144476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9144000" cy="418196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4880" y="3015256"/>
            <a:ext cx="1469120" cy="391433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4998F62-38A4-410F-B35C-CAAB9E2722DC}"/>
              </a:ext>
            </a:extLst>
          </p:cNvPr>
          <p:cNvGrpSpPr/>
          <p:nvPr/>
        </p:nvGrpSpPr>
        <p:grpSpPr>
          <a:xfrm>
            <a:off x="762000" y="1053707"/>
            <a:ext cx="3375039" cy="3030087"/>
            <a:chOff x="4453323" y="1312800"/>
            <a:chExt cx="3316277" cy="3030087"/>
          </a:xfrm>
        </p:grpSpPr>
        <p:sp>
          <p:nvSpPr>
            <p:cNvPr id="10" name="!!2">
              <a:extLst>
                <a:ext uri="{FF2B5EF4-FFF2-40B4-BE49-F238E27FC236}">
                  <a16:creationId xmlns:a16="http://schemas.microsoft.com/office/drawing/2014/main" xmlns="" id="{6DB5402F-B1A2-4D71-B0FA-219E5AE2E5A3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5124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xmlns="" id="{81A9A02D-E1F8-4D5E-8DB0-941ACF5A71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xmlns="" id="{DC18EAF8-6B01-4681-AEA8-4A0048F97F3D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字魂115号-刀刀体" panose="00000500000000000000" pitchFamily="2" charset="-122"/>
                  <a:cs typeface="Times New Roman" pitchFamily="18" charset="0"/>
                </a:rPr>
                <a:t>Chia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字魂115号-刀刀体" panose="00000500000000000000" pitchFamily="2" charset="-122"/>
                  <a:cs typeface="Times New Roman" pitchFamily="18" charset="0"/>
                </a:rPr>
                <a:t>sẻ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字魂115号-刀刀体" panose="00000500000000000000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4D41864-9C76-4481-9D7B-6B03E3140095}"/>
              </a:ext>
            </a:extLst>
          </p:cNvPr>
          <p:cNvGrpSpPr/>
          <p:nvPr/>
        </p:nvGrpSpPr>
        <p:grpSpPr>
          <a:xfrm>
            <a:off x="4267200" y="1020668"/>
            <a:ext cx="3581400" cy="3108960"/>
            <a:chOff x="7921269" y="2763027"/>
            <a:chExt cx="3188834" cy="3108960"/>
          </a:xfrm>
        </p:grpSpPr>
        <p:sp>
          <p:nvSpPr>
            <p:cNvPr id="14" name="!!1">
              <a:extLst>
                <a:ext uri="{FF2B5EF4-FFF2-40B4-BE49-F238E27FC236}">
                  <a16:creationId xmlns:a16="http://schemas.microsoft.com/office/drawing/2014/main" xmlns="" id="{9984F87C-B17A-4604-9172-4E33A1C75811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5126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xmlns="" id="{A1110ADC-74C7-41F3-A30C-E32E12A730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文本框 12">
              <a:extLst>
                <a:ext uri="{FF2B5EF4-FFF2-40B4-BE49-F238E27FC236}">
                  <a16:creationId xmlns:a16="http://schemas.microsoft.com/office/drawing/2014/main" xmlns="" id="{CA5584DC-4E71-4D13-A640-DE531B4DAA8C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  <a:cs typeface="+mn-cs"/>
                </a:rPr>
                <a:t>Nhận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  <a:cs typeface="+mn-cs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  <a:cs typeface="+mn-cs"/>
                </a:rPr>
                <a:t>xét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  <a:cs typeface="+mn-cs"/>
              </a:endParaRPr>
            </a:p>
          </p:txBody>
        </p:sp>
      </p:grpSp>
      <p:pic>
        <p:nvPicPr>
          <p:cNvPr id="5130" name="Picture 10">
            <a:extLst>
              <a:ext uri="{FF2B5EF4-FFF2-40B4-BE49-F238E27FC236}">
                <a16:creationId xmlns:a16="http://schemas.microsoft.com/office/drawing/2014/main" xmlns="" id="{29E82213-2A6F-4DCC-9106-815C896B4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656" y="353995"/>
            <a:ext cx="1262939" cy="16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xmlns="" id="{C6CF347A-16FB-4188-98B6-A6AE2FE19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487" y="3937624"/>
            <a:ext cx="2584433" cy="37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4">
            <a:extLst>
              <a:ext uri="{FF2B5EF4-FFF2-40B4-BE49-F238E27FC236}">
                <a16:creationId xmlns:a16="http://schemas.microsoft.com/office/drawing/2014/main" xmlns="" id="{ED4D98D7-62FF-4A9F-915A-9E351A92298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24" y="5410"/>
            <a:ext cx="1638300" cy="13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198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312</Words>
  <Application>Microsoft Office PowerPoint</Application>
  <PresentationFormat>On-screen Show (4:3)</PresentationFormat>
  <Paragraphs>44</Paragraphs>
  <Slides>18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19</cp:revision>
  <dcterms:created xsi:type="dcterms:W3CDTF">2022-09-11T09:35:38Z</dcterms:created>
  <dcterms:modified xsi:type="dcterms:W3CDTF">2022-09-11T09:57:40Z</dcterms:modified>
</cp:coreProperties>
</file>