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28"/>
  </p:notesMasterIdLst>
  <p:sldIdLst>
    <p:sldId id="292" r:id="rId2"/>
    <p:sldId id="284" r:id="rId3"/>
    <p:sldId id="288" r:id="rId4"/>
    <p:sldId id="256" r:id="rId5"/>
    <p:sldId id="278" r:id="rId6"/>
    <p:sldId id="258" r:id="rId7"/>
    <p:sldId id="283" r:id="rId8"/>
    <p:sldId id="259" r:id="rId9"/>
    <p:sldId id="290" r:id="rId10"/>
    <p:sldId id="269" r:id="rId11"/>
    <p:sldId id="295" r:id="rId12"/>
    <p:sldId id="260" r:id="rId13"/>
    <p:sldId id="293" r:id="rId14"/>
    <p:sldId id="261" r:id="rId15"/>
    <p:sldId id="262" r:id="rId16"/>
    <p:sldId id="263" r:id="rId17"/>
    <p:sldId id="264" r:id="rId18"/>
    <p:sldId id="285" r:id="rId19"/>
    <p:sldId id="270" r:id="rId20"/>
    <p:sldId id="277" r:id="rId21"/>
    <p:sldId id="291" r:id="rId22"/>
    <p:sldId id="273" r:id="rId23"/>
    <p:sldId id="286" r:id="rId24"/>
    <p:sldId id="287" r:id="rId25"/>
    <p:sldId id="296" r:id="rId26"/>
    <p:sldId id="297" r:id="rId27"/>
  </p:sldIdLst>
  <p:sldSz cx="12192000" cy="6858000"/>
  <p:notesSz cx="6858000" cy="91440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g Nguyễn Hoà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  <a:srgbClr val="000000"/>
    <a:srgbClr val="66FFFF"/>
    <a:srgbClr val="24C709"/>
    <a:srgbClr val="FFFFFF"/>
    <a:srgbClr val="99FF33"/>
    <a:srgbClr val="66FF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78179" autoAdjust="0"/>
  </p:normalViewPr>
  <p:slideViewPr>
    <p:cSldViewPr>
      <p:cViewPr varScale="1">
        <p:scale>
          <a:sx n="57" d="100"/>
          <a:sy n="57" d="100"/>
        </p:scale>
        <p:origin x="123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266D7F4-EE6E-4852-A529-2FA2849C1117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8D3AFFF-268C-45E8-9A8C-6DE622E6D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228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7FD001-BB82-4D17-B79B-E4CA8DC12BAB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958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045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Giải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thích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điền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hỗ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hỗn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 (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hỗn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bao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 1)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 BT 2, con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mục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4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3110C2-7121-4F84-996D-F88AFA6351F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25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Giải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thích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điền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hỗ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hỗn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 (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hỗn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bao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 1)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 BT 2, con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mục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4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3110C2-7121-4F84-996D-F88AFA6351F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8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C497B6-4F2E-40A0-B326-53270001D8F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2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3C3306-C52C-4E99-AFD5-6984543E3A75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66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en-US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cấu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?</a:t>
            </a:r>
          </a:p>
          <a:p>
            <a:pPr marL="0" indent="0">
              <a:buFontTx/>
              <a:buNone/>
            </a:pPr>
            <a:r>
              <a:rPr lang="en-US" baseline="0" dirty="0"/>
              <a:t>- </a:t>
            </a:r>
            <a:r>
              <a:rPr lang="en-US" baseline="0" dirty="0" err="1"/>
              <a:t>Lưu</a:t>
            </a:r>
            <a:r>
              <a:rPr lang="en-US" baseline="0" dirty="0"/>
              <a:t> ý: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bao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ở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292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46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Chốt: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Vì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sao</a:t>
                </a:r>
                <a:r>
                  <a:rPr lang="en-US" baseline="0" dirty="0"/>
                  <a:t> ta </a:t>
                </a:r>
                <a:r>
                  <a:rPr lang="en-US" baseline="0" dirty="0" err="1"/>
                  <a:t>lại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viết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được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hỗn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số</a:t>
                </a:r>
                <a:r>
                  <a:rPr lang="en-US" baseline="0" dirty="0"/>
                  <a:t>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?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 err="1"/>
                  <a:t>Phân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hóa</a:t>
                </a:r>
                <a:r>
                  <a:rPr lang="en-GB" baseline="0" dirty="0"/>
                  <a:t>: </a:t>
                </a:r>
                <a:r>
                  <a:rPr lang="en-GB" baseline="0" dirty="0" err="1"/>
                  <a:t>Hình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vẽ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này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sẽ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thay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đổi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thế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nào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khi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tương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ứng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với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hỗn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số</a:t>
                </a:r>
                <a:r>
                  <a:rPr lang="en-GB" baseline="0" dirty="0"/>
                  <a:t> </a:t>
                </a:r>
                <a:r>
                  <a:rPr lang="en-US" sz="105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2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2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2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Chốt: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Vì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sao</a:t>
                </a:r>
                <a:r>
                  <a:rPr lang="en-US" baseline="0" dirty="0" smtClean="0"/>
                  <a:t> ta </a:t>
                </a:r>
                <a:r>
                  <a:rPr lang="en-US" baseline="0" dirty="0" err="1" smtClean="0"/>
                  <a:t>lại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viết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được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hỗn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số</a:t>
                </a:r>
                <a:r>
                  <a:rPr lang="en-US" baseline="0" dirty="0" smtClean="0"/>
                  <a:t> 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1/4</a:t>
                </a:r>
                <a:r>
                  <a:rPr lang="en-GB" dirty="0" smtClean="0"/>
                  <a:t> ?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100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Phân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hóa</a:t>
                </a:r>
                <a:r>
                  <a:rPr lang="en-GB" baseline="0" dirty="0"/>
                  <a:t>: </a:t>
                </a:r>
                <a:r>
                  <a:rPr lang="en-GB" baseline="0" dirty="0" err="1"/>
                  <a:t>Hình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vẽ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này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sẽ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thay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đổi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thế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nào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khi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tương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ứng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với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hỗn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số</a:t>
                </a:r>
                <a:r>
                  <a:rPr lang="en-GB" baseline="0" dirty="0"/>
                  <a:t> </a:t>
                </a:r>
                <a:r>
                  <a:rPr lang="en-US" sz="14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1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14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 smtClean="0"/>
                  <a:t>Phân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hóa</a:t>
                </a:r>
                <a:r>
                  <a:rPr lang="en-GB" baseline="0" dirty="0" smtClean="0"/>
                  <a:t>: </a:t>
                </a:r>
                <a:r>
                  <a:rPr lang="en-GB" baseline="0" dirty="0" err="1" smtClean="0"/>
                  <a:t>Hình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vẽ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này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sẽ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thay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đổi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thế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nào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khi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tương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ứng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với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hỗn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số</a:t>
                </a:r>
                <a:r>
                  <a:rPr lang="en-GB" baseline="0" dirty="0" smtClean="0"/>
                  <a:t> </a:t>
                </a:r>
                <a:r>
                  <a:rPr lang="en-US" sz="1400" b="1" dirty="0" smtClean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400" b="1" i="0" smtClean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mbria Math"/>
                    <a:cs typeface="Times New Roman" pitchFamily="18" charset="0"/>
                  </a:rPr>
                  <a:t>𝟑/𝟓</a:t>
                </a:r>
                <a:r>
                  <a:rPr lang="en-US" sz="14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b="1" dirty="0" smtClean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1200" b="1" dirty="0">
                  <a:ln w="1905">
                    <a:solidFill>
                      <a:srgbClr val="996633"/>
                    </a:solidFill>
                  </a:ln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289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dirty="0" err="1"/>
              <a:t>Nêu</a:t>
            </a:r>
            <a:r>
              <a:rPr lang="en-US" sz="1200" dirty="0"/>
              <a:t> </a:t>
            </a:r>
            <a:r>
              <a:rPr lang="en-US" sz="1200" dirty="0" err="1"/>
              <a:t>cách</a:t>
            </a:r>
            <a:r>
              <a:rPr lang="en-US" sz="1200" dirty="0"/>
              <a:t> </a:t>
            </a:r>
            <a:r>
              <a:rPr lang="en-US" sz="1200" dirty="0" err="1"/>
              <a:t>đọc</a:t>
            </a:r>
            <a:r>
              <a:rPr lang="en-US" sz="1200" dirty="0"/>
              <a:t> </a:t>
            </a:r>
            <a:r>
              <a:rPr lang="en-US" sz="1200" dirty="0" err="1"/>
              <a:t>một</a:t>
            </a:r>
            <a:r>
              <a:rPr lang="en-US" sz="1200" dirty="0"/>
              <a:t> </a:t>
            </a:r>
            <a:r>
              <a:rPr lang="en-US" sz="1200" dirty="0" err="1"/>
              <a:t>hỗn</a:t>
            </a:r>
            <a:r>
              <a:rPr lang="en-US" sz="1200" dirty="0"/>
              <a:t> </a:t>
            </a:r>
            <a:r>
              <a:rPr lang="en-US" sz="1200" dirty="0" err="1"/>
              <a:t>số</a:t>
            </a:r>
            <a:r>
              <a:rPr lang="en-US" sz="120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Khi </a:t>
            </a:r>
            <a:r>
              <a:rPr lang="en-US" sz="1200" dirty="0" err="1"/>
              <a:t>viết</a:t>
            </a:r>
            <a:r>
              <a:rPr lang="en-US" sz="1200" dirty="0"/>
              <a:t> </a:t>
            </a:r>
            <a:r>
              <a:rPr lang="en-US" sz="1200" dirty="0" err="1"/>
              <a:t>hỗn</a:t>
            </a:r>
            <a:r>
              <a:rPr lang="en-US" sz="1200" dirty="0"/>
              <a:t> </a:t>
            </a:r>
            <a:r>
              <a:rPr lang="en-US" sz="1200" dirty="0" err="1"/>
              <a:t>số</a:t>
            </a:r>
            <a:r>
              <a:rPr lang="en-US" sz="1200" dirty="0"/>
              <a:t> ta </a:t>
            </a:r>
            <a:r>
              <a:rPr lang="en-US" sz="1200" dirty="0" err="1"/>
              <a:t>viết</a:t>
            </a:r>
            <a:r>
              <a:rPr lang="en-US" sz="1200" dirty="0"/>
              <a:t> </a:t>
            </a:r>
            <a:r>
              <a:rPr lang="en-US" sz="1200" dirty="0" err="1"/>
              <a:t>thế</a:t>
            </a:r>
            <a:r>
              <a:rPr lang="en-US" sz="1200" dirty="0"/>
              <a:t> </a:t>
            </a:r>
            <a:r>
              <a:rPr lang="en-US" sz="1200" dirty="0" err="1"/>
              <a:t>nào</a:t>
            </a:r>
            <a:r>
              <a:rPr lang="en-US" sz="1200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Qua BT 1, con </a:t>
            </a:r>
            <a:r>
              <a:rPr lang="en-US" sz="1200" dirty="0" err="1"/>
              <a:t>đã</a:t>
            </a:r>
            <a:r>
              <a:rPr lang="en-US" sz="1200" dirty="0"/>
              <a:t> </a:t>
            </a:r>
            <a:r>
              <a:rPr lang="en-US" sz="1200" dirty="0" err="1"/>
              <a:t>đạt</a:t>
            </a:r>
            <a:r>
              <a:rPr lang="en-US" sz="1200" dirty="0"/>
              <a:t> </a:t>
            </a:r>
            <a:r>
              <a:rPr lang="en-US" sz="1200" dirty="0" err="1"/>
              <a:t>được</a:t>
            </a:r>
            <a:r>
              <a:rPr lang="en-US" sz="1200" dirty="0"/>
              <a:t> </a:t>
            </a:r>
            <a:r>
              <a:rPr lang="en-US" sz="1200" dirty="0" err="1"/>
              <a:t>mục</a:t>
            </a:r>
            <a:r>
              <a:rPr lang="en-US" sz="1200" dirty="0"/>
              <a:t> </a:t>
            </a:r>
            <a:r>
              <a:rPr lang="en-US" sz="1200" dirty="0" err="1"/>
              <a:t>tiêu</a:t>
            </a:r>
            <a:r>
              <a:rPr lang="en-US" sz="1200" dirty="0"/>
              <a:t> </a:t>
            </a:r>
            <a:r>
              <a:rPr lang="en-US" sz="1200" dirty="0" err="1"/>
              <a:t>nào</a:t>
            </a:r>
            <a:r>
              <a:rPr lang="en-US" sz="1200" dirty="0"/>
              <a:t> </a:t>
            </a:r>
            <a:r>
              <a:rPr lang="en-US" sz="1200" dirty="0" err="1"/>
              <a:t>của</a:t>
            </a:r>
            <a:r>
              <a:rPr lang="en-US" sz="1200" dirty="0"/>
              <a:t> </a:t>
            </a:r>
            <a:r>
              <a:rPr lang="en-US" sz="1200" dirty="0" err="1"/>
              <a:t>bài</a:t>
            </a:r>
            <a:r>
              <a:rPr lang="en-US" sz="1200" dirty="0"/>
              <a:t> </a:t>
            </a:r>
            <a:r>
              <a:rPr lang="en-US" sz="1200" dirty="0" err="1"/>
              <a:t>học</a:t>
            </a:r>
            <a:r>
              <a:rPr lang="en-US" sz="120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582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Giải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thích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điền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hỗ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hỗn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 (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hỗn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bao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 1)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 BT 2, con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mục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4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3110C2-7121-4F84-996D-F88AFA6351F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534990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4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B60F-31E3-4AA7-BA26-FBB6C0F77CC5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FDAC576-4752-44BE-9A5C-63CB138F5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89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81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531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13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373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607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09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457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67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01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0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320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4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112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138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23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911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090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113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490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604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42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722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991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536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259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701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787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833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298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368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121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08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902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276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1481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270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860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023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248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496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004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840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58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5763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1878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5116-C70A-4AF8-8B0B-70F99CF9F16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2BDB9-BBEF-4B29-A172-C3C2AD490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26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F17DE-49BC-40F3-BE7B-9D1B31166B39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70993-5D3C-44BA-9BF1-D40A009AC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2012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60198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040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40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746A-388E-436A-82FA-5021853A2AFE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DA8AE0FA-FCC5-4BA3-9C25-3A663EFD4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3066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69EF-90BE-4E79-BF20-9BEE2820E998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F77C-18FA-4DA1-8219-FA39D39BA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8954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69EF-90BE-4E79-BF20-9BEE2820E998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F77C-18FA-4DA1-8219-FA39D39BA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6250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69EF-90BE-4E79-BF20-9BEE2820E998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F77C-18FA-4DA1-8219-FA39D39BA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1261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69EF-90BE-4E79-BF20-9BEE2820E998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F77C-18FA-4DA1-8219-FA39D39BA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8312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69EF-90BE-4E79-BF20-9BEE2820E998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F77C-18FA-4DA1-8219-FA39D39BA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9056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69EF-90BE-4E79-BF20-9BEE2820E998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F77C-18FA-4DA1-8219-FA39D39BA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13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256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998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5658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0336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7227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5433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5258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6147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5744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2650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64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6415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3542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1068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673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8754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511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5787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194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973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5276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3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4150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947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1854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3946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0244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1393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6058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2837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7631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1637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73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3880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2112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9320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738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8994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5972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85800" y="584912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2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D288-2308-4C0F-8C28-7447C8441916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9B72-259E-4188-AAB6-23A7B1660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9341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A58B-1D0B-4807-A751-0EE5602C290B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250C2-CD67-46A2-9777-61D85AF412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0867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8D6E-5563-4DD0-97F3-8BFC58ACD266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658F1-1C90-41E6-BE8F-D068BB26B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82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ACBA-578B-457E-B7EE-EAE011663E3D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59D72-D99D-4D97-806F-2E5058241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79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C146F71-C22B-43FB-9383-14A7E7B43FC5}" type="datetimeFigureOut">
              <a:rPr lang="en-US"/>
              <a:pPr>
                <a:defRPr/>
              </a:pPr>
              <a:t>16/9/2021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3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5AC4E6CB-AF36-4AD4-8A5D-2783705AD80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206" r:id="rId3"/>
    <p:sldLayoutId id="2147484205" r:id="rId4"/>
    <p:sldLayoutId id="2147484204" r:id="rId5"/>
    <p:sldLayoutId id="2147484203" r:id="rId6"/>
    <p:sldLayoutId id="2147484202" r:id="rId7"/>
    <p:sldLayoutId id="2147484201" r:id="rId8"/>
    <p:sldLayoutId id="2147484200" r:id="rId9"/>
    <p:sldLayoutId id="2147484199" r:id="rId10"/>
    <p:sldLayoutId id="2147484198" r:id="rId11"/>
    <p:sldLayoutId id="2147484192" r:id="rId12"/>
    <p:sldLayoutId id="2147484191" r:id="rId13"/>
    <p:sldLayoutId id="2147484190" r:id="rId14"/>
    <p:sldLayoutId id="2147484189" r:id="rId15"/>
    <p:sldLayoutId id="2147484188" r:id="rId16"/>
    <p:sldLayoutId id="2147484187" r:id="rId17"/>
    <p:sldLayoutId id="2147484186" r:id="rId18"/>
    <p:sldLayoutId id="2147484185" r:id="rId19"/>
    <p:sldLayoutId id="2147484179" r:id="rId20"/>
    <p:sldLayoutId id="2147484178" r:id="rId21"/>
    <p:sldLayoutId id="2147484177" r:id="rId22"/>
    <p:sldLayoutId id="2147484176" r:id="rId23"/>
    <p:sldLayoutId id="2147484175" r:id="rId24"/>
    <p:sldLayoutId id="2147484174" r:id="rId25"/>
    <p:sldLayoutId id="2147484173" r:id="rId26"/>
    <p:sldLayoutId id="2147484172" r:id="rId27"/>
    <p:sldLayoutId id="2147484171" r:id="rId28"/>
    <p:sldLayoutId id="2147484170" r:id="rId29"/>
    <p:sldLayoutId id="2147484169" r:id="rId30"/>
    <p:sldLayoutId id="2147484168" r:id="rId31"/>
    <p:sldLayoutId id="2147484167" r:id="rId32"/>
    <p:sldLayoutId id="2147484166" r:id="rId33"/>
    <p:sldLayoutId id="2147484151" r:id="rId34"/>
    <p:sldLayoutId id="2147484150" r:id="rId35"/>
    <p:sldLayoutId id="2147484149" r:id="rId36"/>
    <p:sldLayoutId id="2147484148" r:id="rId37"/>
    <p:sldLayoutId id="2147484147" r:id="rId38"/>
    <p:sldLayoutId id="2147484146" r:id="rId39"/>
    <p:sldLayoutId id="2147484145" r:id="rId40"/>
    <p:sldLayoutId id="2147484144" r:id="rId41"/>
    <p:sldLayoutId id="2147484143" r:id="rId42"/>
    <p:sldLayoutId id="2147484142" r:id="rId43"/>
    <p:sldLayoutId id="2147484141" r:id="rId44"/>
    <p:sldLayoutId id="2147484140" r:id="rId45"/>
    <p:sldLayoutId id="2147484139" r:id="rId46"/>
    <p:sldLayoutId id="2147484138" r:id="rId47"/>
    <p:sldLayoutId id="2147484137" r:id="rId48"/>
    <p:sldLayoutId id="2147484136" r:id="rId49"/>
    <p:sldLayoutId id="2147484135" r:id="rId50"/>
    <p:sldLayoutId id="2147484114" r:id="rId51"/>
    <p:sldLayoutId id="2147484109" r:id="rId52"/>
    <p:sldLayoutId id="2147484115" r:id="rId53"/>
    <p:sldLayoutId id="2147484110" r:id="rId54"/>
    <p:sldLayoutId id="2147484197" r:id="rId55"/>
    <p:sldLayoutId id="2147484184" r:id="rId56"/>
    <p:sldLayoutId id="2147484165" r:id="rId57"/>
    <p:sldLayoutId id="2147484134" r:id="rId58"/>
    <p:sldLayoutId id="2147484133" r:id="rId59"/>
    <p:sldLayoutId id="2147484116" r:id="rId60"/>
    <p:sldLayoutId id="2147484196" r:id="rId61"/>
    <p:sldLayoutId id="2147484195" r:id="rId62"/>
    <p:sldLayoutId id="2147484194" r:id="rId63"/>
    <p:sldLayoutId id="2147484193" r:id="rId64"/>
    <p:sldLayoutId id="2147484183" r:id="rId65"/>
    <p:sldLayoutId id="2147484182" r:id="rId66"/>
    <p:sldLayoutId id="2147484181" r:id="rId67"/>
    <p:sldLayoutId id="2147484180" r:id="rId68"/>
    <p:sldLayoutId id="2147484164" r:id="rId69"/>
    <p:sldLayoutId id="2147484163" r:id="rId70"/>
    <p:sldLayoutId id="2147484162" r:id="rId71"/>
    <p:sldLayoutId id="2147484161" r:id="rId72"/>
    <p:sldLayoutId id="2147484160" r:id="rId73"/>
    <p:sldLayoutId id="2147484159" r:id="rId74"/>
    <p:sldLayoutId id="2147484158" r:id="rId75"/>
    <p:sldLayoutId id="2147484157" r:id="rId76"/>
    <p:sldLayoutId id="2147484156" r:id="rId77"/>
    <p:sldLayoutId id="2147484155" r:id="rId78"/>
    <p:sldLayoutId id="2147484154" r:id="rId79"/>
    <p:sldLayoutId id="2147484153" r:id="rId80"/>
    <p:sldLayoutId id="2147484152" r:id="rId81"/>
    <p:sldLayoutId id="2147484132" r:id="rId82"/>
    <p:sldLayoutId id="2147484131" r:id="rId83"/>
    <p:sldLayoutId id="2147484130" r:id="rId84"/>
    <p:sldLayoutId id="2147484129" r:id="rId85"/>
    <p:sldLayoutId id="2147484128" r:id="rId86"/>
    <p:sldLayoutId id="2147484127" r:id="rId87"/>
    <p:sldLayoutId id="2147484126" r:id="rId88"/>
    <p:sldLayoutId id="2147484125" r:id="rId89"/>
    <p:sldLayoutId id="2147484124" r:id="rId90"/>
    <p:sldLayoutId id="2147484123" r:id="rId91"/>
    <p:sldLayoutId id="2147484122" r:id="rId92"/>
    <p:sldLayoutId id="2147484121" r:id="rId93"/>
    <p:sldLayoutId id="2147484120" r:id="rId94"/>
    <p:sldLayoutId id="2147484117" r:id="rId95"/>
    <p:sldLayoutId id="2147484118" r:id="rId96"/>
    <p:sldLayoutId id="2147484111" r:id="rId97"/>
    <p:sldLayoutId id="2147484119" r:id="rId9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5.png"/><Relationship Id="rId3" Type="http://schemas.openxmlformats.org/officeDocument/2006/relationships/image" Target="../media/image15.png"/><Relationship Id="rId21" Type="http://schemas.openxmlformats.org/officeDocument/2006/relationships/image" Target="../media/image38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9.png"/><Relationship Id="rId10" Type="http://schemas.openxmlformats.org/officeDocument/2006/relationships/image" Target="../media/image22.png"/><Relationship Id="rId19" Type="http://schemas.openxmlformats.org/officeDocument/2006/relationships/image" Target="../media/image3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1371600" y="2819400"/>
            <a:ext cx="9448800" cy="2431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 eaLnBrk="1" hangingPunct="1">
              <a:buFontTx/>
              <a:buAutoNum type="arabicPeriod"/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vi-V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 eaLnBrk="1" hangingPunct="1">
              <a:buFontTx/>
              <a:buAutoNum type="arabicPeriod"/>
              <a:defRPr/>
            </a:pP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FontTx/>
              <a:buAutoNum type="arabicPeriod"/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 eaLnBrk="1" hangingPunct="1">
              <a:buFontTx/>
              <a:buAutoNum type="arabicPeriod"/>
              <a:defRPr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29200" y="1905000"/>
            <a:ext cx="2971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thức</a:t>
            </a:r>
            <a:endParaRPr lang="en-US" sz="2000" b="1" dirty="0">
              <a:ln w="11430"/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2D09-314F-4F6B-83C3-43CFE5BF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47B43E-27BF-4A14-9C96-C6D583CB8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2E1366-FD4D-41A2-B139-4BA5B2249970}"/>
              </a:ext>
            </a:extLst>
          </p:cNvPr>
          <p:cNvSpPr txBox="1"/>
          <p:nvPr/>
        </p:nvSpPr>
        <p:spPr>
          <a:xfrm>
            <a:off x="685800" y="685800"/>
            <a:ext cx="1102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HP001 5 hàng" panose="020B0603050302020204" pitchFamily="34" charset="0"/>
              </a:rPr>
              <a:t>Toán</a:t>
            </a:r>
          </a:p>
          <a:p>
            <a:pPr algn="ctr"/>
            <a:r>
              <a:rPr lang="en-US" sz="4000" b="1">
                <a:solidFill>
                  <a:srgbClr val="FFFF00"/>
                </a:solidFill>
                <a:latin typeface="HP001 5 hàng" panose="020B0603050302020204" pitchFamily="34" charset="0"/>
              </a:rPr>
              <a:t>Hỗn số</a:t>
            </a:r>
          </a:p>
          <a:p>
            <a:pPr marL="742950" indent="-742950">
              <a:buAutoNum type="arabicPeriod"/>
            </a:pPr>
            <a:r>
              <a:rPr lang="en-US" sz="4000" b="1">
                <a:solidFill>
                  <a:schemeClr val="bg1"/>
                </a:solidFill>
                <a:latin typeface="HP001 5 hàng" panose="020B0603050302020204" pitchFamily="34" charset="0"/>
              </a:rPr>
              <a:t>Kiến thức: </a:t>
            </a: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</a:p>
          <a:p>
            <a:r>
              <a:rPr lang="en-US" sz="4000" b="1">
                <a:solidFill>
                  <a:schemeClr val="bg1"/>
                </a:solidFill>
                <a:latin typeface="HP001 5 hàng" panose="020B0603050302020204" pitchFamily="34" charset="0"/>
              </a:rPr>
              <a:t>VD: </a:t>
            </a: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, </a:t>
            </a:r>
            <a:endParaRPr lang="en-US" sz="4000" b="1">
              <a:solidFill>
                <a:schemeClr val="bg1"/>
              </a:solidFill>
              <a:latin typeface="HP001 5 hàng" panose="020B0603050302020204" pitchFamily="34" charset="0"/>
            </a:endParaRPr>
          </a:p>
          <a:p>
            <a:endParaRPr lang="en-US" sz="40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7DB10A-DBE6-491B-9296-45914C517672}"/>
              </a:ext>
            </a:extLst>
          </p:cNvPr>
          <p:cNvGrpSpPr/>
          <p:nvPr/>
        </p:nvGrpSpPr>
        <p:grpSpPr>
          <a:xfrm>
            <a:off x="1752600" y="2286000"/>
            <a:ext cx="1371600" cy="1393502"/>
            <a:chOff x="838200" y="4382098"/>
            <a:chExt cx="1371600" cy="139350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7C3ABA0-9205-41B8-B667-C52EBAF2F00F}"/>
                </a:ext>
              </a:extLst>
            </p:cNvPr>
            <p:cNvCxnSpPr/>
            <p:nvPr/>
          </p:nvCxnSpPr>
          <p:spPr>
            <a:xfrm>
              <a:off x="1261533" y="5067898"/>
              <a:ext cx="609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BB92073-8F3B-417F-AD2A-A92E9856D3F7}"/>
                </a:ext>
              </a:extLst>
            </p:cNvPr>
            <p:cNvGrpSpPr/>
            <p:nvPr/>
          </p:nvGrpSpPr>
          <p:grpSpPr>
            <a:xfrm>
              <a:off x="838200" y="4382098"/>
              <a:ext cx="1371600" cy="1393502"/>
              <a:chOff x="1676400" y="4382098"/>
              <a:chExt cx="1371600" cy="139350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A577E7-2D18-4C82-B63C-42C413313438}"/>
                  </a:ext>
                </a:extLst>
              </p:cNvPr>
              <p:cNvSpPr txBox="1"/>
              <p:nvPr/>
            </p:nvSpPr>
            <p:spPr>
              <a:xfrm>
                <a:off x="2133600" y="4382098"/>
                <a:ext cx="914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22355CFA-BB58-43BA-A692-BB4B864FF41E}"/>
                  </a:ext>
                </a:extLst>
              </p:cNvPr>
              <p:cNvGrpSpPr/>
              <p:nvPr/>
            </p:nvGrpSpPr>
            <p:grpSpPr>
              <a:xfrm>
                <a:off x="1676400" y="4557455"/>
                <a:ext cx="1337733" cy="1218145"/>
                <a:chOff x="1905000" y="2514600"/>
                <a:chExt cx="1337733" cy="1218145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AEC30A6-31FD-411C-8EBD-4B00F6BA2C46}"/>
                    </a:ext>
                  </a:extLst>
                </p:cNvPr>
                <p:cNvSpPr txBox="1"/>
                <p:nvPr/>
              </p:nvSpPr>
              <p:spPr>
                <a:xfrm>
                  <a:off x="2328333" y="3024859"/>
                  <a:ext cx="9144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8E3527-2134-4AF1-81D5-912EB06F7B1C}"/>
                    </a:ext>
                  </a:extLst>
                </p:cNvPr>
                <p:cNvSpPr txBox="1"/>
                <p:nvPr/>
              </p:nvSpPr>
              <p:spPr>
                <a:xfrm>
                  <a:off x="1905000" y="2514600"/>
                  <a:ext cx="499533" cy="72653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400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ACEDDB-B4B6-4848-8404-A2029DB24DF5}"/>
              </a:ext>
            </a:extLst>
          </p:cNvPr>
          <p:cNvGrpSpPr/>
          <p:nvPr/>
        </p:nvGrpSpPr>
        <p:grpSpPr>
          <a:xfrm>
            <a:off x="3158067" y="2297135"/>
            <a:ext cx="1371600" cy="1393502"/>
            <a:chOff x="838200" y="4382098"/>
            <a:chExt cx="1371600" cy="139350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BE53932-29D0-4CA0-A5C8-75D467069A63}"/>
                </a:ext>
              </a:extLst>
            </p:cNvPr>
            <p:cNvCxnSpPr/>
            <p:nvPr/>
          </p:nvCxnSpPr>
          <p:spPr>
            <a:xfrm>
              <a:off x="1261533" y="5067898"/>
              <a:ext cx="609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5357EA4-BE8B-4B21-97E8-0F4A01D53751}"/>
                </a:ext>
              </a:extLst>
            </p:cNvPr>
            <p:cNvGrpSpPr/>
            <p:nvPr/>
          </p:nvGrpSpPr>
          <p:grpSpPr>
            <a:xfrm>
              <a:off x="838200" y="4382098"/>
              <a:ext cx="1371600" cy="1393502"/>
              <a:chOff x="1676400" y="4382098"/>
              <a:chExt cx="1371600" cy="13935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6AB78E-981B-4A0F-8D3C-D97EC12C80DF}"/>
                  </a:ext>
                </a:extLst>
              </p:cNvPr>
              <p:cNvSpPr txBox="1"/>
              <p:nvPr/>
            </p:nvSpPr>
            <p:spPr>
              <a:xfrm>
                <a:off x="2133600" y="4382098"/>
                <a:ext cx="914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322C812-D338-4E19-A191-27B3B7269479}"/>
                  </a:ext>
                </a:extLst>
              </p:cNvPr>
              <p:cNvGrpSpPr/>
              <p:nvPr/>
            </p:nvGrpSpPr>
            <p:grpSpPr>
              <a:xfrm>
                <a:off x="1676400" y="4557455"/>
                <a:ext cx="1337733" cy="1218145"/>
                <a:chOff x="1905000" y="2514600"/>
                <a:chExt cx="1337733" cy="1218145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7B43F10-C2A5-44F5-AE52-81574A4E17CF}"/>
                    </a:ext>
                  </a:extLst>
                </p:cNvPr>
                <p:cNvSpPr txBox="1"/>
                <p:nvPr/>
              </p:nvSpPr>
              <p:spPr>
                <a:xfrm>
                  <a:off x="2328333" y="3024859"/>
                  <a:ext cx="9144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3309A0B-128C-4930-B60B-6ADC85949BC5}"/>
                    </a:ext>
                  </a:extLst>
                </p:cNvPr>
                <p:cNvSpPr txBox="1"/>
                <p:nvPr/>
              </p:nvSpPr>
              <p:spPr>
                <a:xfrm>
                  <a:off x="1905000" y="2514600"/>
                  <a:ext cx="499533" cy="72653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40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9441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 txBox="1">
            <a:spLocks/>
          </p:cNvSpPr>
          <p:nvPr/>
        </p:nvSpPr>
        <p:spPr bwMode="auto">
          <a:xfrm>
            <a:off x="1143000" y="262524"/>
            <a:ext cx="1051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8" name="Oval 7"/>
          <p:cNvSpPr/>
          <p:nvPr/>
        </p:nvSpPr>
        <p:spPr>
          <a:xfrm>
            <a:off x="3657600" y="1450848"/>
            <a:ext cx="1676400" cy="167335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bliqueTop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ie 9"/>
          <p:cNvSpPr/>
          <p:nvPr/>
        </p:nvSpPr>
        <p:spPr>
          <a:xfrm>
            <a:off x="6263148" y="1447800"/>
            <a:ext cx="1673352" cy="1673352"/>
          </a:xfrm>
          <a:prstGeom prst="pie">
            <a:avLst>
              <a:gd name="adj1" fmla="val 5355190"/>
              <a:gd name="adj2" fmla="val 1620000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374" name="TextBox 18"/>
          <p:cNvSpPr txBox="1">
            <a:spLocks noChangeArrowheads="1"/>
          </p:cNvSpPr>
          <p:nvPr/>
        </p:nvSpPr>
        <p:spPr bwMode="auto">
          <a:xfrm>
            <a:off x="4724400" y="3709184"/>
            <a:ext cx="693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hord 18"/>
          <p:cNvSpPr/>
          <p:nvPr/>
        </p:nvSpPr>
        <p:spPr>
          <a:xfrm rot="11051936">
            <a:off x="6383611" y="1468165"/>
            <a:ext cx="1673225" cy="1673225"/>
          </a:xfrm>
          <a:prstGeom prst="chord">
            <a:avLst>
              <a:gd name="adj1" fmla="val 4788438"/>
              <a:gd name="adj2" fmla="val 16200000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0" y="3124200"/>
            <a:ext cx="9144000" cy="762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71009" y="1530707"/>
            <a:ext cx="1371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2137684" y="3477356"/>
            <a:ext cx="3305097" cy="1048429"/>
            <a:chOff x="1501753" y="3511032"/>
            <a:chExt cx="1795154" cy="10482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268207" y="3511032"/>
                  <a:ext cx="1028700" cy="104825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3600" dirty="0">
                      <a:ln w="1905">
                        <a:solidFill>
                          <a:srgbClr val="996633"/>
                        </a:solidFill>
                      </a:ln>
                      <a:solidFill>
                        <a:srgbClr val="0000FF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400" dirty="0">
                      <a:ln w="1905">
                        <a:solidFill>
                          <a:srgbClr val="996633"/>
                        </a:solidFill>
                      </a:ln>
                      <a:solidFill>
                        <a:srgbClr val="0000FF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207" y="3511032"/>
                  <a:ext cx="1028700" cy="104825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17"/>
            <p:cNvSpPr txBox="1">
              <a:spLocks noChangeArrowheads="1"/>
            </p:cNvSpPr>
            <p:nvPr/>
          </p:nvSpPr>
          <p:spPr bwMode="auto">
            <a:xfrm>
              <a:off x="1501753" y="3691248"/>
              <a:ext cx="672552" cy="584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2D09-314F-4F6B-83C3-43CFE5BF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47B43E-27BF-4A14-9C96-C6D583CB8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2E1366-FD4D-41A2-B139-4BA5B2249970}"/>
              </a:ext>
            </a:extLst>
          </p:cNvPr>
          <p:cNvSpPr txBox="1"/>
          <p:nvPr/>
        </p:nvSpPr>
        <p:spPr>
          <a:xfrm>
            <a:off x="685800" y="685800"/>
            <a:ext cx="11023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HP001 5 hàng" panose="020B0603050302020204" pitchFamily="34" charset="0"/>
              </a:rPr>
              <a:t>Toán</a:t>
            </a:r>
          </a:p>
          <a:p>
            <a:pPr algn="ctr"/>
            <a:r>
              <a:rPr lang="en-US" sz="4000" b="1">
                <a:solidFill>
                  <a:srgbClr val="FFFF00"/>
                </a:solidFill>
                <a:latin typeface="HP001 5 hàng" panose="020B0603050302020204" pitchFamily="34" charset="0"/>
              </a:rPr>
              <a:t>Hỗn số</a:t>
            </a:r>
          </a:p>
          <a:p>
            <a:pPr marL="742950" indent="-742950">
              <a:buAutoNum type="arabicPeriod"/>
            </a:pPr>
            <a:r>
              <a:rPr lang="en-US" sz="4000" b="1">
                <a:solidFill>
                  <a:schemeClr val="bg1"/>
                </a:solidFill>
                <a:latin typeface="HP001 5 hàng" panose="020B0603050302020204" pitchFamily="34" charset="0"/>
              </a:rPr>
              <a:t>Kiến thức: </a:t>
            </a: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</a:p>
          <a:p>
            <a:r>
              <a:rPr lang="en-US" sz="4000" b="1">
                <a:solidFill>
                  <a:schemeClr val="bg1"/>
                </a:solidFill>
                <a:latin typeface="HP001 5 hàng" panose="020B0603050302020204" pitchFamily="34" charset="0"/>
              </a:rPr>
              <a:t>VD: </a:t>
            </a: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2       , 4</a:t>
            </a:r>
            <a:endParaRPr lang="en-US" sz="4000" b="1">
              <a:solidFill>
                <a:schemeClr val="bg1"/>
              </a:solidFill>
              <a:latin typeface="HP001 5 hàng" panose="020B0603050302020204" pitchFamily="34" charset="0"/>
            </a:endParaRPr>
          </a:p>
          <a:p>
            <a:endParaRPr lang="en-US" sz="4000" b="1">
              <a:solidFill>
                <a:schemeClr val="bg1"/>
              </a:solidFill>
              <a:latin typeface="HP001 5 hàng" panose="020B0603050302020204" pitchFamily="34" charset="0"/>
            </a:endParaRPr>
          </a:p>
          <a:p>
            <a:r>
              <a:rPr lang="en-US" sz="4000" b="1">
                <a:solidFill>
                  <a:schemeClr val="bg1"/>
                </a:solidFill>
                <a:latin typeface="HP001 5 hàng" panose="020B0603050302020204" pitchFamily="34" charset="0"/>
              </a:rPr>
              <a:t>2. Luyện tập:</a:t>
            </a:r>
          </a:p>
          <a:p>
            <a:r>
              <a:rPr lang="en-US" sz="4000" b="1">
                <a:solidFill>
                  <a:schemeClr val="bg1"/>
                </a:solidFill>
                <a:latin typeface="HP001 5 hàng" panose="020B0603050302020204" pitchFamily="34" charset="0"/>
              </a:rPr>
              <a:t>Bài 1: Đọc và viết hỗn số thích hợp</a:t>
            </a:r>
          </a:p>
          <a:p>
            <a:r>
              <a:rPr lang="en-US" sz="4000" b="1">
                <a:solidFill>
                  <a:schemeClr val="bg1"/>
                </a:solidFill>
                <a:latin typeface="HP001 5 hàng" panose="020B0603050302020204" pitchFamily="34" charset="0"/>
              </a:rPr>
              <a:t>a) Viết: …………………    Đọc: ………………………………..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577E7-2D18-4C82-B63C-42C413313438}"/>
              </a:ext>
            </a:extLst>
          </p:cNvPr>
          <p:cNvSpPr txBox="1"/>
          <p:nvPr/>
        </p:nvSpPr>
        <p:spPr>
          <a:xfrm>
            <a:off x="2286000" y="22639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EC30A6-31FD-411C-8EBD-4B00F6BA2C46}"/>
              </a:ext>
            </a:extLst>
          </p:cNvPr>
          <p:cNvSpPr txBox="1"/>
          <p:nvPr/>
        </p:nvSpPr>
        <p:spPr>
          <a:xfrm>
            <a:off x="2286000" y="2888059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C3ABA0-9205-41B8-B667-C52EBAF2F00F}"/>
              </a:ext>
            </a:extLst>
          </p:cNvPr>
          <p:cNvCxnSpPr/>
          <p:nvPr/>
        </p:nvCxnSpPr>
        <p:spPr>
          <a:xfrm>
            <a:off x="2286000" y="29718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585634-941D-4252-BA87-58978BEC27FB}"/>
              </a:ext>
            </a:extLst>
          </p:cNvPr>
          <p:cNvSpPr txBox="1"/>
          <p:nvPr/>
        </p:nvSpPr>
        <p:spPr>
          <a:xfrm>
            <a:off x="3657600" y="22860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F2D21F-16F3-499F-9F21-0A40EB8A1EAF}"/>
              </a:ext>
            </a:extLst>
          </p:cNvPr>
          <p:cNvSpPr txBox="1"/>
          <p:nvPr/>
        </p:nvSpPr>
        <p:spPr>
          <a:xfrm>
            <a:off x="3657600" y="291014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131B51-429E-457D-A332-27FA3A5C837B}"/>
              </a:ext>
            </a:extLst>
          </p:cNvPr>
          <p:cNvCxnSpPr/>
          <p:nvPr/>
        </p:nvCxnSpPr>
        <p:spPr>
          <a:xfrm>
            <a:off x="3657600" y="2993886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460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 txBox="1">
            <a:spLocks/>
          </p:cNvSpPr>
          <p:nvPr/>
        </p:nvSpPr>
        <p:spPr bwMode="auto">
          <a:xfrm>
            <a:off x="1676400" y="297208"/>
            <a:ext cx="967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391" name="TextBox 18"/>
          <p:cNvSpPr txBox="1">
            <a:spLocks noChangeArrowheads="1"/>
          </p:cNvSpPr>
          <p:nvPr/>
        </p:nvSpPr>
        <p:spPr bwMode="auto">
          <a:xfrm>
            <a:off x="4038600" y="4702172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1447800"/>
            <a:ext cx="1463040" cy="14630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62600" y="1447800"/>
            <a:ext cx="1463040" cy="14630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467600" y="1447803"/>
            <a:ext cx="731520" cy="7242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199120" y="1447803"/>
            <a:ext cx="731520" cy="7242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199120" y="2186086"/>
            <a:ext cx="731520" cy="7242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467600" y="2186086"/>
            <a:ext cx="731520" cy="7242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81200" y="1752600"/>
            <a:ext cx="1143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 bwMode="auto">
              <a:xfrm>
                <a:off x="5410200" y="3404109"/>
                <a:ext cx="2983231" cy="978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err="1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3404109"/>
                <a:ext cx="2983231" cy="978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863348" y="990600"/>
            <a:ext cx="2103120" cy="1463040"/>
          </a:xfrm>
          <a:prstGeom prst="rect">
            <a:avLst/>
          </a:prstGeom>
          <a:solidFill>
            <a:srgbClr val="66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8" name="TextBox 18"/>
          <p:cNvSpPr txBox="1">
            <a:spLocks noChangeArrowheads="1"/>
          </p:cNvSpPr>
          <p:nvPr/>
        </p:nvSpPr>
        <p:spPr bwMode="auto">
          <a:xfrm>
            <a:off x="4191000" y="4343403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78480" y="990600"/>
            <a:ext cx="2133600" cy="1447800"/>
          </a:xfrm>
          <a:prstGeom prst="rect">
            <a:avLst/>
          </a:prstGeom>
          <a:solidFill>
            <a:srgbClr val="669900"/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16880" y="990600"/>
            <a:ext cx="2103120" cy="1463040"/>
          </a:xfrm>
          <a:prstGeom prst="rect">
            <a:avLst/>
          </a:prstGeom>
          <a:solidFill>
            <a:srgbClr val="669900"/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99704" y="990600"/>
            <a:ext cx="420624" cy="1463040"/>
          </a:xfrm>
          <a:prstGeom prst="rect">
            <a:avLst/>
          </a:prstGeom>
          <a:solidFill>
            <a:srgbClr val="669900"/>
          </a:solidFill>
          <a:ln w="5715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879080" y="990600"/>
            <a:ext cx="420624" cy="1463040"/>
          </a:xfrm>
          <a:prstGeom prst="rect">
            <a:avLst/>
          </a:prstGeom>
          <a:solidFill>
            <a:srgbClr val="669900"/>
          </a:solidFill>
          <a:ln w="5715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561576" y="990600"/>
            <a:ext cx="420624" cy="146304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720328" y="990600"/>
            <a:ext cx="420624" cy="1463040"/>
          </a:xfrm>
          <a:prstGeom prst="rect">
            <a:avLst/>
          </a:prstGeom>
          <a:solidFill>
            <a:srgbClr val="669900"/>
          </a:solidFill>
          <a:ln w="5715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0952" y="990600"/>
            <a:ext cx="420624" cy="1463040"/>
          </a:xfrm>
          <a:prstGeom prst="rect">
            <a:avLst/>
          </a:prstGeom>
          <a:solidFill>
            <a:srgbClr val="669900"/>
          </a:solidFill>
          <a:ln w="5715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81200" y="1371603"/>
            <a:ext cx="8382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 bwMode="auto">
              <a:xfrm>
                <a:off x="5737097" y="2939731"/>
                <a:ext cx="2983231" cy="978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Viết: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7097" y="2939731"/>
                <a:ext cx="2983231" cy="978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58"/>
          <p:cNvGrpSpPr>
            <a:grpSpLocks/>
          </p:cNvGrpSpPr>
          <p:nvPr/>
        </p:nvGrpSpPr>
        <p:grpSpPr bwMode="auto">
          <a:xfrm>
            <a:off x="2582866" y="685800"/>
            <a:ext cx="7399337" cy="3048000"/>
            <a:chOff x="1143000" y="1371600"/>
            <a:chExt cx="6859588" cy="306028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43000" y="1661652"/>
              <a:ext cx="68580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882242" y="163965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068030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12818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5104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17390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19676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21962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2439630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6534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28820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31106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33392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35531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37817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0103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2389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44675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47108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49247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1533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3819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56252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58391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60677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62963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65249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67535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69968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72107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74393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760894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7735094" y="163750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143000" y="2499852"/>
              <a:ext cx="68580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883831" y="247570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1068030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12818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15104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17390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19676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21962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439630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26534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8820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31106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 flipV="1">
              <a:off x="33392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35531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37817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40103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2389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675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 flipH="1" flipV="1">
              <a:off x="47108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49247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51533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53819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 flipH="1" flipV="1">
              <a:off x="56252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58391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60677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62963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65249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 flipH="1" flipV="1">
              <a:off x="67535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69968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72107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H="1" flipV="1">
              <a:off x="74393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760894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7735094" y="247570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143000" y="3325764"/>
              <a:ext cx="68580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883831" y="3301618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 flipH="1" flipV="1">
              <a:off x="1068030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 flipH="1" flipV="1">
              <a:off x="12818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15104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17390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 flipH="1" flipV="1">
              <a:off x="19676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21962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439630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26534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28820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31106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 flipH="1" flipV="1">
              <a:off x="33392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35531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37817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40103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42389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44675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47108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49247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51533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 flipH="1" flipV="1">
              <a:off x="53819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 flipH="1" flipV="1">
              <a:off x="56252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 flipH="1" flipV="1">
              <a:off x="58391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60677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62963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65249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67535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69968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 flipH="1" flipV="1">
              <a:off x="72107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 flipH="1" flipV="1">
              <a:off x="74393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 flipH="1" flipV="1">
              <a:off x="760894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7735094" y="3301618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144588" y="4176252"/>
              <a:ext cx="68580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882242" y="415210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 flipH="1" flipV="1">
              <a:off x="1036074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12499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 flipH="1" flipV="1">
              <a:off x="14785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17071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19357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21643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2407674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26215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28501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 flipH="1" flipV="1">
              <a:off x="30787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 flipH="1" flipV="1">
              <a:off x="33073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5400000" flipH="1" flipV="1">
              <a:off x="35211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37497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 flipH="1" flipV="1">
              <a:off x="39783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 flipH="1" flipV="1">
              <a:off x="42069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 flipH="1" flipV="1">
              <a:off x="44355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 flipH="1" flipV="1">
              <a:off x="46789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 flipH="1" flipV="1">
              <a:off x="48927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 flipH="1" flipV="1">
              <a:off x="51213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5400000" flipH="1" flipV="1">
              <a:off x="53499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3116390" y="4139818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402390" y="415210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>
              <a:off x="7732634" y="415210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3" name="TextBox 142"/>
          <p:cNvSpPr txBox="1"/>
          <p:nvPr/>
        </p:nvSpPr>
        <p:spPr>
          <a:xfrm>
            <a:off x="1408424" y="819370"/>
            <a:ext cx="838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3952005" y="4998526"/>
            <a:ext cx="6553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 bwMode="auto">
              <a:xfrm>
                <a:off x="4998361" y="3946027"/>
                <a:ext cx="2983231" cy="978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Viết: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8361" y="3946027"/>
                <a:ext cx="2983231" cy="978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422528" y="2249488"/>
            <a:ext cx="7610475" cy="474662"/>
            <a:chOff x="441658" y="2273890"/>
            <a:chExt cx="8245142" cy="47407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57200" y="2514600"/>
              <a:ext cx="822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13852" y="2501696"/>
              <a:ext cx="457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958061" y="2518569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691483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424897" y="2509043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158335" y="2509043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896520" y="2513806"/>
              <a:ext cx="457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632226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5368127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6106320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6846781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7582690" y="2513806"/>
              <a:ext cx="457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131"/>
          <p:cNvGrpSpPr>
            <a:grpSpLocks/>
          </p:cNvGrpSpPr>
          <p:nvPr/>
        </p:nvGrpSpPr>
        <p:grpSpPr bwMode="auto">
          <a:xfrm>
            <a:off x="2366963" y="4606928"/>
            <a:ext cx="8229600" cy="474663"/>
            <a:chOff x="169608" y="4631327"/>
            <a:chExt cx="8915400" cy="474073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86413" y="4872037"/>
              <a:ext cx="88985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-58133" y="4859068"/>
              <a:ext cx="457200" cy="17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913541" y="4875941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827941" y="4871178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742341" y="4866415"/>
              <a:ext cx="457200" cy="17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3732941" y="4866415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723541" y="4871178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5637941" y="4871178"/>
              <a:ext cx="457200" cy="17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6552341" y="4871178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7542941" y="4871178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8457341" y="4871178"/>
              <a:ext cx="457200" cy="17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 bwMode="auto">
          <a:xfrm>
            <a:off x="9045579" y="1646241"/>
            <a:ext cx="573299" cy="5848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241572" y="1526460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 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613276" y="1524000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209803" y="393782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 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741988" y="3952572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 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414849" y="393782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 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017372" y="394031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  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813572" y="279974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555526" y="279482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166454" y="2787444"/>
            <a:ext cx="8385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373888" y="5216510"/>
            <a:ext cx="96164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118234" y="5127528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9032634" y="5110320"/>
            <a:ext cx="79399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29726" name="Title 1"/>
          <p:cNvSpPr txBox="1">
            <a:spLocks/>
          </p:cNvSpPr>
          <p:nvPr/>
        </p:nvSpPr>
        <p:spPr bwMode="auto">
          <a:xfrm>
            <a:off x="826846" y="318818"/>
            <a:ext cx="1075555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298948" y="2129837"/>
            <a:ext cx="6783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a)  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292473" y="4450775"/>
            <a:ext cx="56856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38878" y="2889420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878" y="2889420"/>
                <a:ext cx="453970" cy="7861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3559434" y="2902310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34" y="2902310"/>
                <a:ext cx="453970" cy="786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/>
              <p:cNvSpPr/>
              <p:nvPr/>
            </p:nvSpPr>
            <p:spPr>
              <a:xfrm>
                <a:off x="4210800" y="2875292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800" y="2875292"/>
                <a:ext cx="453970" cy="7861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/>
              <p:cNvSpPr/>
              <p:nvPr/>
            </p:nvSpPr>
            <p:spPr>
              <a:xfrm>
                <a:off x="4876954" y="2919587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5" name="Rectangle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954" y="2919587"/>
                <a:ext cx="453970" cy="7861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/>
              <p:cNvSpPr/>
              <p:nvPr/>
            </p:nvSpPr>
            <p:spPr>
              <a:xfrm>
                <a:off x="5569915" y="2919434"/>
                <a:ext cx="453970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0" name="Rectangle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915" y="2919434"/>
                <a:ext cx="453970" cy="7936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6115735" y="2889420"/>
                <a:ext cx="68961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905">
                            <a:solidFill>
                              <a:srgbClr val="996633"/>
                            </a:solidFill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735" y="2889420"/>
                <a:ext cx="689612" cy="7936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8904994" y="2902310"/>
                <a:ext cx="63831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994" y="2902310"/>
                <a:ext cx="638316" cy="7861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/>
              <p:cNvSpPr/>
              <p:nvPr/>
            </p:nvSpPr>
            <p:spPr>
              <a:xfrm>
                <a:off x="3042139" y="5234838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139" y="5234838"/>
                <a:ext cx="453970" cy="7861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10014372" y="5216510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372" y="5216510"/>
                <a:ext cx="453970" cy="7861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>
              <a:xfrm>
                <a:off x="3870777" y="5219854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777" y="5219854"/>
                <a:ext cx="453970" cy="7861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ectangle 161"/>
              <p:cNvSpPr/>
              <p:nvPr/>
            </p:nvSpPr>
            <p:spPr>
              <a:xfrm>
                <a:off x="4712262" y="5234837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2" name="Rectangle 1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262" y="5234837"/>
                <a:ext cx="453970" cy="7861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168"/>
              <p:cNvSpPr/>
              <p:nvPr/>
            </p:nvSpPr>
            <p:spPr>
              <a:xfrm>
                <a:off x="5508779" y="5312073"/>
                <a:ext cx="54213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69" name="Rectangle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779" y="5312073"/>
                <a:ext cx="542136" cy="71468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>
              <a:xfrm>
                <a:off x="6373888" y="5315822"/>
                <a:ext cx="51328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888" y="5315822"/>
                <a:ext cx="513282" cy="7146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Rectangle 170"/>
              <p:cNvSpPr/>
              <p:nvPr/>
            </p:nvSpPr>
            <p:spPr>
              <a:xfrm>
                <a:off x="7379750" y="5312073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1" name="Rectangle 1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750" y="5312073"/>
                <a:ext cx="453970" cy="7861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/>
              <p:cNvSpPr/>
              <p:nvPr/>
            </p:nvSpPr>
            <p:spPr>
              <a:xfrm>
                <a:off x="6763943" y="2874178"/>
                <a:ext cx="68961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905">
                            <a:solidFill>
                              <a:srgbClr val="996633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2" name="Rectangle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943" y="2874178"/>
                <a:ext cx="689612" cy="7936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/>
              <p:cNvSpPr/>
              <p:nvPr/>
            </p:nvSpPr>
            <p:spPr>
              <a:xfrm>
                <a:off x="7518934" y="2881918"/>
                <a:ext cx="68961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905">
                            <a:solidFill>
                              <a:srgbClr val="996633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3" name="Rectangle 1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934" y="2881918"/>
                <a:ext cx="689612" cy="79367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173"/>
              <p:cNvSpPr/>
              <p:nvPr/>
            </p:nvSpPr>
            <p:spPr>
              <a:xfrm>
                <a:off x="8156839" y="2896511"/>
                <a:ext cx="68961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905">
                            <a:solidFill>
                              <a:srgbClr val="996633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4" name="Rectangle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839" y="2896511"/>
                <a:ext cx="689612" cy="79367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ectangle 175"/>
              <p:cNvSpPr/>
              <p:nvPr/>
            </p:nvSpPr>
            <p:spPr>
              <a:xfrm>
                <a:off x="8125559" y="5306331"/>
                <a:ext cx="51328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6" name="Rectangle 1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559" y="5306331"/>
                <a:ext cx="513282" cy="7146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/>
              <p:cNvSpPr/>
              <p:nvPr/>
            </p:nvSpPr>
            <p:spPr>
              <a:xfrm>
                <a:off x="9061160" y="5289053"/>
                <a:ext cx="51328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7" name="Rectangle 1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160" y="5289053"/>
                <a:ext cx="513282" cy="71468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  <p:bldP spid="129" grpId="0"/>
      <p:bldP spid="130" grpId="0"/>
      <p:bldP spid="131" grpId="0"/>
      <p:bldP spid="170" grpId="0"/>
      <p:bldP spid="172" grpId="0"/>
      <p:bldP spid="173" grpId="0"/>
      <p:bldP spid="174" grpId="0"/>
      <p:bldP spid="176" grpId="0"/>
      <p:bldP spid="1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8"/>
          <p:cNvSpPr txBox="1">
            <a:spLocks noChangeArrowheads="1"/>
          </p:cNvSpPr>
          <p:nvPr/>
        </p:nvSpPr>
        <p:spPr bwMode="auto">
          <a:xfrm>
            <a:off x="1828800" y="1447800"/>
            <a:ext cx="9372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66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1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657603" y="2514600"/>
            <a:ext cx="2659063" cy="990600"/>
            <a:chOff x="2133600" y="2514600"/>
            <a:chExt cx="2659199" cy="990600"/>
          </a:xfrm>
        </p:grpSpPr>
        <p:sp>
          <p:nvSpPr>
            <p:cNvPr id="35" name="Isosceles Triangle 34"/>
            <p:cNvSpPr/>
            <p:nvPr/>
          </p:nvSpPr>
          <p:spPr bwMode="auto">
            <a:xfrm>
              <a:off x="3581474" y="2524125"/>
              <a:ext cx="1190686" cy="981075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 bwMode="auto">
            <a:xfrm>
              <a:off x="2133600" y="2514600"/>
              <a:ext cx="1191060" cy="981075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ight Triangle 9"/>
            <p:cNvSpPr/>
            <p:nvPr/>
          </p:nvSpPr>
          <p:spPr bwMode="auto">
            <a:xfrm>
              <a:off x="4191000" y="2534946"/>
              <a:ext cx="601799" cy="969532"/>
            </a:xfrm>
            <a:prstGeom prst="rt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2420600" y="1734358"/>
            <a:ext cx="1447800" cy="1267921"/>
            <a:chOff x="9341224" y="1660072"/>
            <a:chExt cx="2043950" cy="1539619"/>
          </a:xfrm>
        </p:grpSpPr>
        <p:sp>
          <p:nvSpPr>
            <p:cNvPr id="38" name="Rounded Rectangle 37"/>
            <p:cNvSpPr/>
            <p:nvPr/>
          </p:nvSpPr>
          <p:spPr>
            <a:xfrm>
              <a:off x="9341224" y="1752601"/>
              <a:ext cx="1506067" cy="144709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1794" name="Group 61"/>
            <p:cNvGrpSpPr>
              <a:grpSpLocks/>
            </p:cNvGrpSpPr>
            <p:nvPr/>
          </p:nvGrpSpPr>
          <p:grpSpPr bwMode="auto">
            <a:xfrm>
              <a:off x="9341224" y="1660072"/>
              <a:ext cx="2043950" cy="1539619"/>
              <a:chOff x="9798424" y="1660072"/>
              <a:chExt cx="2043950" cy="1539619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0394575" y="1660072"/>
                <a:ext cx="1447799" cy="859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798424" y="1970002"/>
                <a:ext cx="1600201" cy="859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0421467" y="2340115"/>
                <a:ext cx="990600" cy="859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0295964" y="2438854"/>
                <a:ext cx="685799" cy="192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2362200" y="7086600"/>
            <a:ext cx="7924800" cy="5380038"/>
            <a:chOff x="-381000" y="7086600"/>
            <a:chExt cx="7924800" cy="5379747"/>
          </a:xfrm>
        </p:grpSpPr>
        <p:sp>
          <p:nvSpPr>
            <p:cNvPr id="27" name="Oval 26"/>
            <p:cNvSpPr/>
            <p:nvPr/>
          </p:nvSpPr>
          <p:spPr bwMode="auto">
            <a:xfrm>
              <a:off x="1524000" y="11201177"/>
              <a:ext cx="1189038" cy="1188974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0" y="11277600"/>
              <a:ext cx="1188848" cy="11887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Pie 15"/>
            <p:cNvSpPr/>
            <p:nvPr/>
          </p:nvSpPr>
          <p:spPr bwMode="auto">
            <a:xfrm>
              <a:off x="1524000" y="11231853"/>
              <a:ext cx="1189037" cy="1188747"/>
            </a:xfrm>
            <a:prstGeom prst="pie">
              <a:avLst>
                <a:gd name="adj1" fmla="val 5574885"/>
                <a:gd name="adj2" fmla="val 16200000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Process 10"/>
            <p:cNvSpPr/>
            <p:nvPr/>
          </p:nvSpPr>
          <p:spPr bwMode="auto">
            <a:xfrm>
              <a:off x="-76200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 bwMode="auto">
            <a:xfrm>
              <a:off x="1365250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 bwMode="auto">
            <a:xfrm>
              <a:off x="2808288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 bwMode="auto">
            <a:xfrm>
              <a:off x="4267200" y="7086600"/>
              <a:ext cx="627063" cy="46193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lowchart: Process 27"/>
            <p:cNvSpPr/>
            <p:nvPr/>
          </p:nvSpPr>
          <p:spPr bwMode="auto">
            <a:xfrm>
              <a:off x="4252913" y="7091363"/>
              <a:ext cx="1254125" cy="86672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>
              <a:stCxn id="28" idx="0"/>
              <a:endCxn id="28" idx="2"/>
            </p:cNvCxnSpPr>
            <p:nvPr/>
          </p:nvCxnSpPr>
          <p:spPr bwMode="auto">
            <a:xfrm rot="16200000" flipH="1">
              <a:off x="4447404" y="7523933"/>
              <a:ext cx="866728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1767" name="Group 89"/>
            <p:cNvGrpSpPr>
              <a:grpSpLocks/>
            </p:cNvGrpSpPr>
            <p:nvPr/>
          </p:nvGrpSpPr>
          <p:grpSpPr bwMode="auto">
            <a:xfrm>
              <a:off x="-381000" y="9906000"/>
              <a:ext cx="7924800" cy="1066800"/>
              <a:chOff x="-304800" y="9220200"/>
              <a:chExt cx="8305800" cy="990600"/>
            </a:xfrm>
          </p:grpSpPr>
          <p:sp>
            <p:nvSpPr>
              <p:cNvPr id="85" name="Parallelogram 84"/>
              <p:cNvSpPr/>
              <p:nvPr/>
            </p:nvSpPr>
            <p:spPr bwMode="auto">
              <a:xfrm>
                <a:off x="-3048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91" name="Parallelogram 90"/>
              <p:cNvSpPr/>
              <p:nvPr/>
            </p:nvSpPr>
            <p:spPr bwMode="auto">
              <a:xfrm>
                <a:off x="6096000" y="9220200"/>
                <a:ext cx="12192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6" name="Parallelogram 95"/>
              <p:cNvSpPr/>
              <p:nvPr/>
            </p:nvSpPr>
            <p:spPr bwMode="auto">
              <a:xfrm>
                <a:off x="6781800" y="9220200"/>
                <a:ext cx="1219200" cy="990600"/>
              </a:xfrm>
              <a:prstGeom prst="parallelogram">
                <a:avLst>
                  <a:gd name="adj" fmla="val 54032"/>
                </a:avLst>
              </a:prstGeom>
              <a:noFill/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Parallelogram 32"/>
              <p:cNvSpPr/>
              <p:nvPr/>
            </p:nvSpPr>
            <p:spPr bwMode="auto">
              <a:xfrm>
                <a:off x="12954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 bwMode="auto">
              <a:xfrm>
                <a:off x="28956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7" name="Parallelogram 36"/>
              <p:cNvSpPr/>
              <p:nvPr/>
            </p:nvSpPr>
            <p:spPr bwMode="auto">
              <a:xfrm>
                <a:off x="44958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31768" name="Group 88"/>
            <p:cNvGrpSpPr>
              <a:grpSpLocks/>
            </p:cNvGrpSpPr>
            <p:nvPr/>
          </p:nvGrpSpPr>
          <p:grpSpPr bwMode="auto">
            <a:xfrm>
              <a:off x="0" y="7524750"/>
              <a:ext cx="5507037" cy="2152649"/>
              <a:chOff x="76200" y="6838950"/>
              <a:chExt cx="5507037" cy="2152649"/>
            </a:xfrm>
          </p:grpSpPr>
          <p:sp>
            <p:nvSpPr>
              <p:cNvPr id="25" name="Diamond 24"/>
              <p:cNvSpPr/>
              <p:nvPr/>
            </p:nvSpPr>
            <p:spPr bwMode="auto">
              <a:xfrm>
                <a:off x="76200" y="7536972"/>
                <a:ext cx="1412948" cy="1417955"/>
              </a:xfrm>
              <a:prstGeom prst="diamond">
                <a:avLst/>
              </a:prstGeom>
              <a:solidFill>
                <a:srgbClr val="24C709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stCxn id="28" idx="1"/>
                <a:endCxn id="28" idx="3"/>
              </p:cNvCxnSpPr>
              <p:nvPr/>
            </p:nvCxnSpPr>
            <p:spPr bwMode="auto">
              <a:xfrm rot="10800000" flipH="1">
                <a:off x="4329113" y="6838926"/>
                <a:ext cx="1254125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Diamond 29"/>
              <p:cNvSpPr/>
              <p:nvPr/>
            </p:nvSpPr>
            <p:spPr bwMode="auto">
              <a:xfrm>
                <a:off x="1752600" y="7543800"/>
                <a:ext cx="1412948" cy="1417955"/>
              </a:xfrm>
              <a:prstGeom prst="diamond">
                <a:avLst/>
              </a:prstGeom>
              <a:solidFill>
                <a:srgbClr val="24C709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" name="Diamond 25"/>
              <p:cNvSpPr/>
              <p:nvPr/>
            </p:nvSpPr>
            <p:spPr bwMode="auto">
              <a:xfrm>
                <a:off x="3387725" y="7485004"/>
                <a:ext cx="1412875" cy="1488995"/>
              </a:xfrm>
              <a:prstGeom prst="diamond">
                <a:avLst/>
              </a:prstGeom>
              <a:noFill/>
              <a:ln w="38100"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 bwMode="auto">
              <a:xfrm rot="16200000">
                <a:off x="2959396" y="7861005"/>
                <a:ext cx="1523999" cy="737190"/>
              </a:xfrm>
              <a:prstGeom prst="triangle">
                <a:avLst>
                  <a:gd name="adj" fmla="val 51948"/>
                </a:avLst>
              </a:prstGeom>
              <a:solidFill>
                <a:srgbClr val="24C709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75" name="Right Triangle 74"/>
              <p:cNvSpPr/>
              <p:nvPr/>
            </p:nvSpPr>
            <p:spPr>
              <a:xfrm>
                <a:off x="4114800" y="7543800"/>
                <a:ext cx="685800" cy="685800"/>
              </a:xfrm>
              <a:prstGeom prst="rtTriangle">
                <a:avLst/>
              </a:prstGeom>
              <a:solidFill>
                <a:srgbClr val="24C709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7 0.01435 C -0.16472 0.00556 -0.25534 0.01736 -0.34727 0.02269 C -0.35261 0.02361 -0.36211 0.02431 -0.3681 0.02824 C -0.38425 0.03912 -0.36498 0.02963 -0.3806 0.03657 C -0.38646 0.04444 -0.39284 0.05162 -0.39935 0.0588 C -0.41107 0.07199 -0.39961 0.05625 -0.41394 0.06991 C -0.42227 0.07801 -0.42917 0.09213 -0.43894 0.09769 C -0.44154 0.09907 -0.45573 0.10278 -0.45769 0.10324 C -0.46667 0.10926 -0.46602 0.10463 -0.46602 0.11157 " pathEditMode="relative" rAng="0" ptsTypes="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50602 C -0.08733 -0.74213 -0.08646 -0.62824 -0.08646 -0.84768 " pathEditMode="relative" rAng="0" ptsTypes="f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77787" y="209481"/>
            <a:ext cx="4426132" cy="10097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0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1"/>
            <a:ext cx="910771" cy="152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90060" y="2606560"/>
                <a:ext cx="2023311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b)</a:t>
                </a:r>
                <a:r>
                  <a:rPr lang="en-US" sz="4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2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2</a:t>
                </a:r>
                <a:r>
                  <a:rPr lang="en-US" sz="42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060" y="2606560"/>
                <a:ext cx="2023311" cy="1144352"/>
              </a:xfrm>
              <a:prstGeom prst="rect">
                <a:avLst/>
              </a:prstGeom>
              <a:blipFill>
                <a:blip r:embed="rId3"/>
                <a:stretch>
                  <a:fillRect l="-2108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71933" y="2514600"/>
                <a:ext cx="2128350" cy="1289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x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933" y="2514600"/>
                <a:ext cx="2128350" cy="12891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01371" y="1533748"/>
            <a:ext cx="6295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9723" y="4230280"/>
            <a:ext cx="9892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Hãy so sánh kết quả các phép tính trên với 1.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3787105-51D8-4A8B-914F-1627B3E1F1B8}"/>
              </a:ext>
            </a:extLst>
          </p:cNvPr>
          <p:cNvGrpSpPr/>
          <p:nvPr/>
        </p:nvGrpSpPr>
        <p:grpSpPr>
          <a:xfrm>
            <a:off x="2213531" y="5043800"/>
            <a:ext cx="2700237" cy="1189037"/>
            <a:chOff x="2213531" y="5043800"/>
            <a:chExt cx="2700237" cy="1189037"/>
          </a:xfrm>
        </p:grpSpPr>
        <p:sp>
          <p:nvSpPr>
            <p:cNvPr id="27" name="Oval 26"/>
            <p:cNvSpPr/>
            <p:nvPr/>
          </p:nvSpPr>
          <p:spPr bwMode="auto">
            <a:xfrm>
              <a:off x="3700329" y="5043800"/>
              <a:ext cx="1189038" cy="1189037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213531" y="5043912"/>
              <a:ext cx="1188848" cy="11888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Pie 15"/>
            <p:cNvSpPr/>
            <p:nvPr/>
          </p:nvSpPr>
          <p:spPr bwMode="auto">
            <a:xfrm>
              <a:off x="3700330" y="5043912"/>
              <a:ext cx="1213438" cy="1188811"/>
            </a:xfrm>
            <a:prstGeom prst="pie">
              <a:avLst>
                <a:gd name="adj1" fmla="val 5385917"/>
                <a:gd name="adj2" fmla="val 16200000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Flowchart: Process 27"/>
          <p:cNvSpPr/>
          <p:nvPr/>
        </p:nvSpPr>
        <p:spPr bwMode="auto">
          <a:xfrm>
            <a:off x="6234113" y="681040"/>
            <a:ext cx="1254125" cy="86677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2816" name="Group 89"/>
          <p:cNvGrpSpPr>
            <a:grpSpLocks/>
          </p:cNvGrpSpPr>
          <p:nvPr/>
        </p:nvGrpSpPr>
        <p:grpSpPr bwMode="auto">
          <a:xfrm>
            <a:off x="1600200" y="3495830"/>
            <a:ext cx="7924800" cy="1066858"/>
            <a:chOff x="-304800" y="9220200"/>
            <a:chExt cx="8305800" cy="990600"/>
          </a:xfrm>
        </p:grpSpPr>
        <p:sp>
          <p:nvSpPr>
            <p:cNvPr id="85" name="Parallelogram 84"/>
            <p:cNvSpPr/>
            <p:nvPr/>
          </p:nvSpPr>
          <p:spPr bwMode="auto">
            <a:xfrm>
              <a:off x="-3048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91" name="Parallelogram 90"/>
            <p:cNvSpPr/>
            <p:nvPr/>
          </p:nvSpPr>
          <p:spPr bwMode="auto">
            <a:xfrm>
              <a:off x="6096000" y="9220200"/>
              <a:ext cx="12192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6" name="Parallelogram 95"/>
            <p:cNvSpPr/>
            <p:nvPr/>
          </p:nvSpPr>
          <p:spPr bwMode="auto">
            <a:xfrm>
              <a:off x="6781800" y="9220200"/>
              <a:ext cx="1219200" cy="990600"/>
            </a:xfrm>
            <a:prstGeom prst="parallelogram">
              <a:avLst>
                <a:gd name="adj" fmla="val 54032"/>
              </a:avLst>
            </a:prstGeom>
            <a:no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" name="Parallelogram 32"/>
            <p:cNvSpPr/>
            <p:nvPr/>
          </p:nvSpPr>
          <p:spPr bwMode="auto">
            <a:xfrm>
              <a:off x="12954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6" name="Parallelogram 35"/>
            <p:cNvSpPr/>
            <p:nvPr/>
          </p:nvSpPr>
          <p:spPr bwMode="auto">
            <a:xfrm>
              <a:off x="28956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7" name="Parallelogram 36"/>
            <p:cNvSpPr/>
            <p:nvPr/>
          </p:nvSpPr>
          <p:spPr bwMode="auto">
            <a:xfrm>
              <a:off x="44958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6A5C0D1-5439-413A-AB87-35E9218A82D3}"/>
              </a:ext>
            </a:extLst>
          </p:cNvPr>
          <p:cNvGrpSpPr/>
          <p:nvPr/>
        </p:nvGrpSpPr>
        <p:grpSpPr>
          <a:xfrm>
            <a:off x="1905000" y="676278"/>
            <a:ext cx="5597525" cy="2587026"/>
            <a:chOff x="1905000" y="676278"/>
            <a:chExt cx="5597525" cy="2587026"/>
          </a:xfrm>
        </p:grpSpPr>
        <p:sp>
          <p:nvSpPr>
            <p:cNvPr id="11" name="Flowchart: Process 10"/>
            <p:cNvSpPr/>
            <p:nvPr/>
          </p:nvSpPr>
          <p:spPr bwMode="auto">
            <a:xfrm>
              <a:off x="1905000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 bwMode="auto">
            <a:xfrm>
              <a:off x="3346450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 bwMode="auto">
            <a:xfrm>
              <a:off x="4789488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 bwMode="auto">
            <a:xfrm>
              <a:off x="6248400" y="676278"/>
              <a:ext cx="627063" cy="461962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>
              <a:stCxn id="28" idx="0"/>
              <a:endCxn id="28" idx="2"/>
            </p:cNvCxnSpPr>
            <p:nvPr/>
          </p:nvCxnSpPr>
          <p:spPr bwMode="auto">
            <a:xfrm rot="16200000" flipH="1">
              <a:off x="6428581" y="1113634"/>
              <a:ext cx="866775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Diamond 24"/>
            <p:cNvSpPr/>
            <p:nvPr/>
          </p:nvSpPr>
          <p:spPr bwMode="auto">
            <a:xfrm>
              <a:off x="1959879" y="1808599"/>
              <a:ext cx="1412948" cy="1418031"/>
            </a:xfrm>
            <a:prstGeom prst="diamond">
              <a:avLst/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>
              <a:cxnSpLocks/>
            </p:cNvCxnSpPr>
            <p:nvPr/>
          </p:nvCxnSpPr>
          <p:spPr bwMode="auto">
            <a:xfrm>
              <a:off x="6248400" y="1145659"/>
              <a:ext cx="12541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Diamond 29"/>
            <p:cNvSpPr/>
            <p:nvPr/>
          </p:nvSpPr>
          <p:spPr bwMode="auto">
            <a:xfrm>
              <a:off x="3636279" y="1815427"/>
              <a:ext cx="1412948" cy="1418031"/>
            </a:xfrm>
            <a:prstGeom prst="diamond">
              <a:avLst/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Diamond 25"/>
            <p:cNvSpPr/>
            <p:nvPr/>
          </p:nvSpPr>
          <p:spPr bwMode="auto">
            <a:xfrm>
              <a:off x="5271404" y="1756627"/>
              <a:ext cx="1412875" cy="1489075"/>
            </a:xfrm>
            <a:prstGeom prst="diamond">
              <a:avLst/>
            </a:prstGeom>
            <a:noFill/>
            <a:ln w="381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 bwMode="auto">
            <a:xfrm rot="16200000">
              <a:off x="4843034" y="2132669"/>
              <a:ext cx="1524081" cy="737190"/>
            </a:xfrm>
            <a:prstGeom prst="triangle">
              <a:avLst>
                <a:gd name="adj" fmla="val 51948"/>
              </a:avLst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 bwMode="auto">
            <a:xfrm>
              <a:off x="5998479" y="1815427"/>
              <a:ext cx="685800" cy="685837"/>
            </a:xfrm>
            <a:prstGeom prst="rtTriangle">
              <a:avLst/>
            </a:prstGeom>
            <a:solidFill>
              <a:srgbClr val="24C70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998204" y="490022"/>
            <a:ext cx="1978025" cy="1295400"/>
            <a:chOff x="6477379" y="1249072"/>
            <a:chExt cx="1978025" cy="1295432"/>
          </a:xfrm>
        </p:grpSpPr>
        <p:sp>
          <p:nvSpPr>
            <p:cNvPr id="49" name="Flowchart: Alternate Process 48"/>
            <p:cNvSpPr/>
            <p:nvPr/>
          </p:nvSpPr>
          <p:spPr bwMode="auto">
            <a:xfrm>
              <a:off x="6477379" y="1371312"/>
              <a:ext cx="1143000" cy="106682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94" name="Group 64"/>
            <p:cNvGrpSpPr>
              <a:grpSpLocks/>
            </p:cNvGrpSpPr>
            <p:nvPr/>
          </p:nvGrpSpPr>
          <p:grpSpPr bwMode="auto">
            <a:xfrm>
              <a:off x="6581399" y="1249072"/>
              <a:ext cx="1874005" cy="1295432"/>
              <a:chOff x="10394195" y="1828800"/>
              <a:chExt cx="1874005" cy="1295400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0820400" y="18288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0394195" y="2187274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820400" y="2416314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69" name="Straight Connector 68"/>
              <p:cNvCxnSpPr>
                <a:cxnSpLocks/>
              </p:cNvCxnSpPr>
              <p:nvPr/>
            </p:nvCxnSpPr>
            <p:spPr>
              <a:xfrm>
                <a:off x="10744200" y="251301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259638" y="1887777"/>
            <a:ext cx="1905000" cy="1241425"/>
            <a:chOff x="5943600" y="2514632"/>
            <a:chExt cx="1905000" cy="1241316"/>
          </a:xfrm>
        </p:grpSpPr>
        <p:sp>
          <p:nvSpPr>
            <p:cNvPr id="48" name="Flowchart: Alternate Process 47"/>
            <p:cNvSpPr/>
            <p:nvPr/>
          </p:nvSpPr>
          <p:spPr bwMode="auto">
            <a:xfrm>
              <a:off x="5943600" y="2590825"/>
              <a:ext cx="1143000" cy="106670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88" name="Group 69"/>
            <p:cNvGrpSpPr>
              <a:grpSpLocks/>
            </p:cNvGrpSpPr>
            <p:nvPr/>
          </p:nvGrpSpPr>
          <p:grpSpPr bwMode="auto">
            <a:xfrm>
              <a:off x="5964921" y="2514632"/>
              <a:ext cx="1883679" cy="1241316"/>
              <a:chOff x="8174721" y="1828800"/>
              <a:chExt cx="1883679" cy="1241286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8610600" y="18288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8174721" y="2035209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610600" y="2362200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8534400" y="243833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888523" y="3376087"/>
            <a:ext cx="1905000" cy="1295400"/>
            <a:chOff x="7924800" y="4267275"/>
            <a:chExt cx="1905000" cy="1295432"/>
          </a:xfrm>
        </p:grpSpPr>
        <p:sp>
          <p:nvSpPr>
            <p:cNvPr id="50" name="Flowchart: Alternate Process 49"/>
            <p:cNvSpPr/>
            <p:nvPr/>
          </p:nvSpPr>
          <p:spPr bwMode="auto">
            <a:xfrm>
              <a:off x="7924800" y="4343477"/>
              <a:ext cx="1143000" cy="106682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82" name="Group 87"/>
            <p:cNvGrpSpPr>
              <a:grpSpLocks/>
            </p:cNvGrpSpPr>
            <p:nvPr/>
          </p:nvGrpSpPr>
          <p:grpSpPr bwMode="auto">
            <a:xfrm>
              <a:off x="7960104" y="4267275"/>
              <a:ext cx="1869696" cy="1295432"/>
              <a:chOff x="1178304" y="3810000"/>
              <a:chExt cx="1869696" cy="1295400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1600200" y="38100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178304" y="4011354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600200" y="4397514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1524000" y="4419600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416550" y="4979722"/>
            <a:ext cx="1981200" cy="1393825"/>
            <a:chOff x="3810000" y="5486505"/>
            <a:chExt cx="1981200" cy="1393720"/>
          </a:xfrm>
        </p:grpSpPr>
        <p:sp>
          <p:nvSpPr>
            <p:cNvPr id="51" name="Flowchart: Alternate Process 50"/>
            <p:cNvSpPr/>
            <p:nvPr/>
          </p:nvSpPr>
          <p:spPr bwMode="auto">
            <a:xfrm>
              <a:off x="3810000" y="5638894"/>
              <a:ext cx="1143000" cy="1066720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76" name="Group 86"/>
            <p:cNvGrpSpPr>
              <a:grpSpLocks/>
            </p:cNvGrpSpPr>
            <p:nvPr/>
          </p:nvGrpSpPr>
          <p:grpSpPr bwMode="auto">
            <a:xfrm>
              <a:off x="3924300" y="5486505"/>
              <a:ext cx="1866900" cy="1393720"/>
              <a:chOff x="-1562100" y="4648200"/>
              <a:chExt cx="1866900" cy="1393686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-1143000" y="46482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-1562100" y="4918988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-1143000" y="5334000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-1219200" y="533393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438400" y="1323975"/>
            <a:ext cx="1993900" cy="2298700"/>
            <a:chOff x="1167095" y="1323833"/>
            <a:chExt cx="1994331" cy="2299491"/>
          </a:xfrm>
        </p:grpSpPr>
        <p:sp>
          <p:nvSpPr>
            <p:cNvPr id="5" name="Teardrop 4"/>
            <p:cNvSpPr/>
            <p:nvPr/>
          </p:nvSpPr>
          <p:spPr>
            <a:xfrm rot="18795285">
              <a:off x="1177734" y="1639631"/>
              <a:ext cx="1973054" cy="1994331"/>
            </a:xfrm>
            <a:prstGeom prst="teardrop">
              <a:avLst>
                <a:gd name="adj" fmla="val 38580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Teardrop 6"/>
            <p:cNvSpPr/>
            <p:nvPr/>
          </p:nvSpPr>
          <p:spPr>
            <a:xfrm>
              <a:off x="2105511" y="1600153"/>
              <a:ext cx="533515" cy="381131"/>
            </a:xfrm>
            <a:prstGeom prst="teardrop">
              <a:avLst>
                <a:gd name="adj" fmla="val 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088723" y="1323833"/>
              <a:ext cx="108567" cy="764274"/>
            </a:xfrm>
            <a:custGeom>
              <a:avLst/>
              <a:gdLst>
                <a:gd name="connsiteX0" fmla="*/ 26680 w 108567"/>
                <a:gd name="connsiteY0" fmla="*/ 764274 h 764274"/>
                <a:gd name="connsiteX1" fmla="*/ 26680 w 108567"/>
                <a:gd name="connsiteY1" fmla="*/ 136477 h 764274"/>
                <a:gd name="connsiteX2" fmla="*/ 53976 w 108567"/>
                <a:gd name="connsiteY2" fmla="*/ 54591 h 764274"/>
                <a:gd name="connsiteX3" fmla="*/ 67623 w 108567"/>
                <a:gd name="connsiteY3" fmla="*/ 0 h 764274"/>
                <a:gd name="connsiteX4" fmla="*/ 108567 w 108567"/>
                <a:gd name="connsiteY4" fmla="*/ 13648 h 76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67" h="764274">
                  <a:moveTo>
                    <a:pt x="26680" y="764274"/>
                  </a:moveTo>
                  <a:cubicBezTo>
                    <a:pt x="8893" y="497481"/>
                    <a:pt x="0" y="465518"/>
                    <a:pt x="26680" y="136477"/>
                  </a:cubicBezTo>
                  <a:cubicBezTo>
                    <a:pt x="29005" y="107799"/>
                    <a:pt x="46998" y="82504"/>
                    <a:pt x="53976" y="54591"/>
                  </a:cubicBezTo>
                  <a:lnTo>
                    <a:pt x="67623" y="0"/>
                  </a:lnTo>
                  <a:lnTo>
                    <a:pt x="108567" y="13648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4527118">
              <a:off x="1598954" y="1582709"/>
              <a:ext cx="533584" cy="381082"/>
            </a:xfrm>
            <a:prstGeom prst="teardrop">
              <a:avLst>
                <a:gd name="adj" fmla="val 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864100" y="1295400"/>
            <a:ext cx="1993900" cy="2298700"/>
            <a:chOff x="1167095" y="1323833"/>
            <a:chExt cx="1994331" cy="2299491"/>
          </a:xfrm>
        </p:grpSpPr>
        <p:sp>
          <p:nvSpPr>
            <p:cNvPr id="12" name="Teardrop 11"/>
            <p:cNvSpPr/>
            <p:nvPr/>
          </p:nvSpPr>
          <p:spPr>
            <a:xfrm rot="18795285">
              <a:off x="1177734" y="1639631"/>
              <a:ext cx="1973054" cy="1994331"/>
            </a:xfrm>
            <a:prstGeom prst="teardrop">
              <a:avLst>
                <a:gd name="adj" fmla="val 38580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Teardrop 12"/>
            <p:cNvSpPr/>
            <p:nvPr/>
          </p:nvSpPr>
          <p:spPr>
            <a:xfrm>
              <a:off x="2105511" y="1600153"/>
              <a:ext cx="533515" cy="381131"/>
            </a:xfrm>
            <a:prstGeom prst="teardrop">
              <a:avLst>
                <a:gd name="adj" fmla="val 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088723" y="1323833"/>
              <a:ext cx="108567" cy="764274"/>
            </a:xfrm>
            <a:custGeom>
              <a:avLst/>
              <a:gdLst>
                <a:gd name="connsiteX0" fmla="*/ 26680 w 108567"/>
                <a:gd name="connsiteY0" fmla="*/ 764274 h 764274"/>
                <a:gd name="connsiteX1" fmla="*/ 26680 w 108567"/>
                <a:gd name="connsiteY1" fmla="*/ 136477 h 764274"/>
                <a:gd name="connsiteX2" fmla="*/ 53976 w 108567"/>
                <a:gd name="connsiteY2" fmla="*/ 54591 h 764274"/>
                <a:gd name="connsiteX3" fmla="*/ 67623 w 108567"/>
                <a:gd name="connsiteY3" fmla="*/ 0 h 764274"/>
                <a:gd name="connsiteX4" fmla="*/ 108567 w 108567"/>
                <a:gd name="connsiteY4" fmla="*/ 13648 h 76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67" h="764274">
                  <a:moveTo>
                    <a:pt x="26680" y="764274"/>
                  </a:moveTo>
                  <a:cubicBezTo>
                    <a:pt x="8893" y="497481"/>
                    <a:pt x="0" y="465518"/>
                    <a:pt x="26680" y="136477"/>
                  </a:cubicBezTo>
                  <a:cubicBezTo>
                    <a:pt x="29005" y="107799"/>
                    <a:pt x="46998" y="82504"/>
                    <a:pt x="53976" y="54591"/>
                  </a:cubicBezTo>
                  <a:lnTo>
                    <a:pt x="67623" y="0"/>
                  </a:lnTo>
                  <a:lnTo>
                    <a:pt x="108567" y="13648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Teardrop 14"/>
            <p:cNvSpPr/>
            <p:nvPr/>
          </p:nvSpPr>
          <p:spPr>
            <a:xfrm rot="14527118">
              <a:off x="1598954" y="1582709"/>
              <a:ext cx="533584" cy="381082"/>
            </a:xfrm>
            <a:prstGeom prst="teardrop">
              <a:avLst>
                <a:gd name="adj" fmla="val 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7232650" y="1323975"/>
            <a:ext cx="1993900" cy="2300288"/>
            <a:chOff x="1167095" y="1323833"/>
            <a:chExt cx="1994331" cy="2299491"/>
          </a:xfrm>
        </p:grpSpPr>
        <p:sp>
          <p:nvSpPr>
            <p:cNvPr id="40" name="Teardrop 39"/>
            <p:cNvSpPr/>
            <p:nvPr/>
          </p:nvSpPr>
          <p:spPr>
            <a:xfrm rot="18795285">
              <a:off x="1177734" y="1639631"/>
              <a:ext cx="1973054" cy="1994331"/>
            </a:xfrm>
            <a:prstGeom prst="teardrop">
              <a:avLst>
                <a:gd name="adj" fmla="val 38580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Teardrop 40"/>
            <p:cNvSpPr/>
            <p:nvPr/>
          </p:nvSpPr>
          <p:spPr>
            <a:xfrm>
              <a:off x="2105511" y="1599962"/>
              <a:ext cx="533515" cy="380868"/>
            </a:xfrm>
            <a:prstGeom prst="teardrop">
              <a:avLst>
                <a:gd name="adj" fmla="val 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088723" y="1323833"/>
              <a:ext cx="108567" cy="764274"/>
            </a:xfrm>
            <a:custGeom>
              <a:avLst/>
              <a:gdLst>
                <a:gd name="connsiteX0" fmla="*/ 26680 w 108567"/>
                <a:gd name="connsiteY0" fmla="*/ 764274 h 764274"/>
                <a:gd name="connsiteX1" fmla="*/ 26680 w 108567"/>
                <a:gd name="connsiteY1" fmla="*/ 136477 h 764274"/>
                <a:gd name="connsiteX2" fmla="*/ 53976 w 108567"/>
                <a:gd name="connsiteY2" fmla="*/ 54591 h 764274"/>
                <a:gd name="connsiteX3" fmla="*/ 67623 w 108567"/>
                <a:gd name="connsiteY3" fmla="*/ 0 h 764274"/>
                <a:gd name="connsiteX4" fmla="*/ 108567 w 108567"/>
                <a:gd name="connsiteY4" fmla="*/ 13648 h 76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67" h="764274">
                  <a:moveTo>
                    <a:pt x="26680" y="764274"/>
                  </a:moveTo>
                  <a:cubicBezTo>
                    <a:pt x="8893" y="497481"/>
                    <a:pt x="0" y="465518"/>
                    <a:pt x="26680" y="136477"/>
                  </a:cubicBezTo>
                  <a:cubicBezTo>
                    <a:pt x="29005" y="107799"/>
                    <a:pt x="46998" y="82504"/>
                    <a:pt x="53976" y="54591"/>
                  </a:cubicBezTo>
                  <a:lnTo>
                    <a:pt x="67623" y="0"/>
                  </a:lnTo>
                  <a:lnTo>
                    <a:pt x="108567" y="13648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3" name="Teardrop 42"/>
            <p:cNvSpPr/>
            <p:nvPr/>
          </p:nvSpPr>
          <p:spPr>
            <a:xfrm rot="14527118">
              <a:off x="1599138" y="1582399"/>
              <a:ext cx="533215" cy="381082"/>
            </a:xfrm>
            <a:prstGeom prst="teardrop">
              <a:avLst>
                <a:gd name="adj" fmla="val 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4671217" y="4009320"/>
            <a:ext cx="2779265" cy="1155766"/>
            <a:chOff x="2057400" y="3994175"/>
            <a:chExt cx="2778827" cy="11557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 bwMode="auto">
                <a:xfrm>
                  <a:off x="3388427" y="3994175"/>
                  <a:ext cx="1447800" cy="115576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8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chemeClr val="tx1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8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chemeClr val="tx1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8427" y="3994175"/>
                  <a:ext cx="1447800" cy="115576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74" name="TextBox 17"/>
            <p:cNvSpPr txBox="1">
              <a:spLocks noChangeArrowheads="1"/>
            </p:cNvSpPr>
            <p:nvPr/>
          </p:nvSpPr>
          <p:spPr bwMode="auto">
            <a:xfrm>
              <a:off x="2057400" y="4270375"/>
              <a:ext cx="12954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26229" y="278209"/>
            <a:ext cx="42672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: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239000" y="1323975"/>
            <a:ext cx="1993900" cy="2318487"/>
            <a:chOff x="5715000" y="1295400"/>
            <a:chExt cx="1993900" cy="2318487"/>
          </a:xfrm>
        </p:grpSpPr>
        <p:grpSp>
          <p:nvGrpSpPr>
            <p:cNvPr id="23560" name="Group 37"/>
            <p:cNvGrpSpPr>
              <a:grpSpLocks/>
            </p:cNvGrpSpPr>
            <p:nvPr/>
          </p:nvGrpSpPr>
          <p:grpSpPr bwMode="auto">
            <a:xfrm>
              <a:off x="5715000" y="1295400"/>
              <a:ext cx="1993900" cy="2318487"/>
              <a:chOff x="5715000" y="1295400"/>
              <a:chExt cx="1994331" cy="2318984"/>
            </a:xfrm>
          </p:grpSpPr>
          <p:grpSp>
            <p:nvGrpSpPr>
              <p:cNvPr id="23563" name="Group 15"/>
              <p:cNvGrpSpPr>
                <a:grpSpLocks/>
              </p:cNvGrpSpPr>
              <p:nvPr/>
            </p:nvGrpSpPr>
            <p:grpSpPr bwMode="auto">
              <a:xfrm>
                <a:off x="5715000" y="1295400"/>
                <a:ext cx="1994331" cy="2299491"/>
                <a:chOff x="1167095" y="1323833"/>
                <a:chExt cx="1994331" cy="2299491"/>
              </a:xfrm>
            </p:grpSpPr>
            <p:sp>
              <p:nvSpPr>
                <p:cNvPr id="17" name="Teardrop 16"/>
                <p:cNvSpPr/>
                <p:nvPr/>
              </p:nvSpPr>
              <p:spPr>
                <a:xfrm rot="18795285">
                  <a:off x="1177734" y="1639631"/>
                  <a:ext cx="1973054" cy="1994331"/>
                </a:xfrm>
                <a:prstGeom prst="teardrop">
                  <a:avLst>
                    <a:gd name="adj" fmla="val 38580"/>
                  </a:avLst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8" name="Teardrop 17"/>
                <p:cNvSpPr/>
                <p:nvPr/>
              </p:nvSpPr>
              <p:spPr>
                <a:xfrm>
                  <a:off x="2105511" y="1600117"/>
                  <a:ext cx="533515" cy="381082"/>
                </a:xfrm>
                <a:prstGeom prst="teardrop">
                  <a:avLst>
                    <a:gd name="adj" fmla="val 200000"/>
                  </a:avLst>
                </a:prstGeom>
                <a:solidFill>
                  <a:srgbClr val="00B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2088723" y="1323833"/>
                  <a:ext cx="108567" cy="764274"/>
                </a:xfrm>
                <a:custGeom>
                  <a:avLst/>
                  <a:gdLst>
                    <a:gd name="connsiteX0" fmla="*/ 26680 w 108567"/>
                    <a:gd name="connsiteY0" fmla="*/ 764274 h 764274"/>
                    <a:gd name="connsiteX1" fmla="*/ 26680 w 108567"/>
                    <a:gd name="connsiteY1" fmla="*/ 136477 h 764274"/>
                    <a:gd name="connsiteX2" fmla="*/ 53976 w 108567"/>
                    <a:gd name="connsiteY2" fmla="*/ 54591 h 764274"/>
                    <a:gd name="connsiteX3" fmla="*/ 67623 w 108567"/>
                    <a:gd name="connsiteY3" fmla="*/ 0 h 764274"/>
                    <a:gd name="connsiteX4" fmla="*/ 108567 w 108567"/>
                    <a:gd name="connsiteY4" fmla="*/ 13648 h 764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67" h="764274">
                      <a:moveTo>
                        <a:pt x="26680" y="764274"/>
                      </a:moveTo>
                      <a:cubicBezTo>
                        <a:pt x="8893" y="497481"/>
                        <a:pt x="0" y="465518"/>
                        <a:pt x="26680" y="136477"/>
                      </a:cubicBezTo>
                      <a:cubicBezTo>
                        <a:pt x="29005" y="107799"/>
                        <a:pt x="46998" y="82504"/>
                        <a:pt x="53976" y="54591"/>
                      </a:cubicBezTo>
                      <a:lnTo>
                        <a:pt x="67623" y="0"/>
                      </a:lnTo>
                      <a:lnTo>
                        <a:pt x="108567" y="13648"/>
                      </a:lnTo>
                    </a:path>
                  </a:pathLst>
                </a:cu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0" name="Teardrop 19"/>
                <p:cNvSpPr/>
                <p:nvPr/>
              </p:nvSpPr>
              <p:spPr>
                <a:xfrm rot="14527118">
                  <a:off x="1598989" y="1582651"/>
                  <a:ext cx="533514" cy="381082"/>
                </a:xfrm>
                <a:prstGeom prst="teardrop">
                  <a:avLst>
                    <a:gd name="adj" fmla="val 200000"/>
                  </a:avLst>
                </a:prstGeom>
                <a:solidFill>
                  <a:srgbClr val="00B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5965208" y="2797792"/>
                <a:ext cx="1556984" cy="762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>
              <a:cxnSpLocks/>
            </p:cNvCxnSpPr>
            <p:nvPr/>
          </p:nvCxnSpPr>
          <p:spPr>
            <a:xfrm flipV="1">
              <a:off x="5721350" y="2693988"/>
              <a:ext cx="1981200" cy="4921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Partial Circle 20"/>
            <p:cNvSpPr/>
            <p:nvPr/>
          </p:nvSpPr>
          <p:spPr>
            <a:xfrm>
              <a:off x="5770367" y="1924050"/>
              <a:ext cx="1932184" cy="1681162"/>
            </a:xfrm>
            <a:prstGeom prst="pie">
              <a:avLst>
                <a:gd name="adj1" fmla="val 21483251"/>
                <a:gd name="adj2" fmla="val 5201269"/>
              </a:avLst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88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0" y="1600200"/>
            <a:ext cx="2011680" cy="20116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+</a:t>
            </a:r>
          </a:p>
        </p:txBody>
      </p:sp>
      <p:sp>
        <p:nvSpPr>
          <p:cNvPr id="6" name="Oval 5"/>
          <p:cNvSpPr/>
          <p:nvPr/>
        </p:nvSpPr>
        <p:spPr>
          <a:xfrm>
            <a:off x="4267200" y="1600200"/>
            <a:ext cx="2011680" cy="20116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24600" y="1600200"/>
            <a:ext cx="2011680" cy="20116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Pie 11"/>
          <p:cNvSpPr/>
          <p:nvPr/>
        </p:nvSpPr>
        <p:spPr>
          <a:xfrm>
            <a:off x="8377083" y="1722120"/>
            <a:ext cx="2011679" cy="2011680"/>
          </a:xfrm>
          <a:prstGeom prst="pie">
            <a:avLst>
              <a:gd name="adj1" fmla="val 5392097"/>
              <a:gd name="adj2" fmla="val 16200000"/>
            </a:avLst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1409700" y="423212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4297680" y="4080843"/>
            <a:ext cx="2779265" cy="1155766"/>
            <a:chOff x="2057400" y="3994175"/>
            <a:chExt cx="2778827" cy="11557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 bwMode="auto">
                <a:xfrm>
                  <a:off x="3388427" y="3994175"/>
                  <a:ext cx="1447800" cy="115576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8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chemeClr val="tx1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8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chemeClr val="tx1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8427" y="3994175"/>
                  <a:ext cx="1447800" cy="115576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2057400" y="4270375"/>
              <a:ext cx="12954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443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2600" y="1949767"/>
            <a:ext cx="9733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3200" b="1" dirty="0"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nghĩ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 chia </a:t>
            </a:r>
            <a:r>
              <a:rPr lang="en-US" sz="3200" b="1" dirty="0" err="1"/>
              <a:t>đều</a:t>
            </a:r>
            <a:r>
              <a:rPr lang="en-US" sz="3200" b="1" dirty="0"/>
              <a:t> 5 </a:t>
            </a:r>
            <a:r>
              <a:rPr lang="en-US" sz="3200" b="1" dirty="0" err="1"/>
              <a:t>quả</a:t>
            </a:r>
            <a:r>
              <a:rPr lang="en-US" sz="3200" b="1" dirty="0"/>
              <a:t> cam </a:t>
            </a:r>
            <a:r>
              <a:rPr lang="en-US" sz="3200" b="1" dirty="0" err="1"/>
              <a:t>cho</a:t>
            </a:r>
            <a:r>
              <a:rPr lang="en-US" sz="3200" b="1" dirty="0"/>
              <a:t> 3 </a:t>
            </a:r>
            <a:r>
              <a:rPr lang="en-US" sz="3200" b="1" dirty="0" err="1"/>
              <a:t>người</a:t>
            </a:r>
            <a:r>
              <a:rPr lang="en-US" sz="3200" b="1" dirty="0"/>
              <a:t>.</a:t>
            </a:r>
            <a:endParaRPr lang="en-GB" sz="32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75254" y="3073868"/>
            <a:ext cx="716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32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Hỗn sỗ (tiếp)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14800" y="685800"/>
            <a:ext cx="4676805" cy="11723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2368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9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33025" y="2500983"/>
            <a:ext cx="9176353" cy="584775"/>
            <a:chOff x="833998" y="2559498"/>
            <a:chExt cx="6731888" cy="584081"/>
          </a:xfrm>
        </p:grpSpPr>
        <p:sp>
          <p:nvSpPr>
            <p:cNvPr id="3" name="Rectangle 14"/>
            <p:cNvSpPr>
              <a:spLocks noChangeArrowheads="1"/>
            </p:cNvSpPr>
            <p:nvPr/>
          </p:nvSpPr>
          <p:spPr bwMode="auto">
            <a:xfrm>
              <a:off x="1547648" y="2559498"/>
              <a:ext cx="6018238" cy="584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11"/>
            <p:cNvSpPr/>
            <p:nvPr/>
          </p:nvSpPr>
          <p:spPr>
            <a:xfrm>
              <a:off x="833998" y="2658944"/>
              <a:ext cx="548053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33025" y="3581399"/>
            <a:ext cx="10730575" cy="584775"/>
            <a:chOff x="907706" y="3670788"/>
            <a:chExt cx="9959683" cy="584774"/>
          </a:xfrm>
        </p:grpSpPr>
        <p:sp>
          <p:nvSpPr>
            <p:cNvPr id="6" name="Freeform 11"/>
            <p:cNvSpPr/>
            <p:nvPr/>
          </p:nvSpPr>
          <p:spPr>
            <a:xfrm>
              <a:off x="907706" y="3706178"/>
              <a:ext cx="625472" cy="45561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rgbClr val="0000FF"/>
                </a:solidFill>
              </a:endParaRPr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1753282" y="3670788"/>
              <a:ext cx="9114107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kĩ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833025" y="1667928"/>
            <a:ext cx="5748293" cy="8330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276999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Yêu cầu cần đạt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2398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422528" y="2249488"/>
            <a:ext cx="7610475" cy="474662"/>
            <a:chOff x="441658" y="2273890"/>
            <a:chExt cx="8245142" cy="47407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57200" y="2514600"/>
              <a:ext cx="822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13852" y="2501696"/>
              <a:ext cx="457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958061" y="2518569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691483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424897" y="2509043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158335" y="2509043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896520" y="2513806"/>
              <a:ext cx="457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632226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5368127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6106320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6846781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7582690" y="2513806"/>
              <a:ext cx="457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131"/>
          <p:cNvGrpSpPr>
            <a:grpSpLocks/>
          </p:cNvGrpSpPr>
          <p:nvPr/>
        </p:nvGrpSpPr>
        <p:grpSpPr bwMode="auto">
          <a:xfrm>
            <a:off x="2366963" y="4606928"/>
            <a:ext cx="8229600" cy="474663"/>
            <a:chOff x="169608" y="4631327"/>
            <a:chExt cx="8915400" cy="474073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86413" y="4872037"/>
              <a:ext cx="88985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-58133" y="4859068"/>
              <a:ext cx="457200" cy="17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913541" y="4875941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827941" y="4871178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742341" y="4866415"/>
              <a:ext cx="457200" cy="17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3732941" y="4866415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723541" y="4871178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5637941" y="4871178"/>
              <a:ext cx="457200" cy="17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6552341" y="4871178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7542941" y="4871178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8457341" y="4871178"/>
              <a:ext cx="457200" cy="17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 bwMode="auto">
          <a:xfrm>
            <a:off x="9045579" y="1646241"/>
            <a:ext cx="573299" cy="5848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241572" y="1526460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 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613276" y="1524000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209803" y="393782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 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741988" y="3952572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 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414849" y="393782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 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017372" y="394031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  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813572" y="279974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555526" y="279482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166454" y="2787444"/>
            <a:ext cx="8385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373888" y="5216510"/>
            <a:ext cx="96164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118234" y="5127528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9032634" y="5110320"/>
            <a:ext cx="79399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29726" name="Title 1"/>
          <p:cNvSpPr txBox="1">
            <a:spLocks/>
          </p:cNvSpPr>
          <p:nvPr/>
        </p:nvSpPr>
        <p:spPr bwMode="auto">
          <a:xfrm>
            <a:off x="826846" y="318818"/>
            <a:ext cx="1075555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298948" y="2129837"/>
            <a:ext cx="6783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a)  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292473" y="4450775"/>
            <a:ext cx="56856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38878" y="2889420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878" y="2889420"/>
                <a:ext cx="453970" cy="7861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3559434" y="2902310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34" y="2902310"/>
                <a:ext cx="453970" cy="786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/>
              <p:cNvSpPr/>
              <p:nvPr/>
            </p:nvSpPr>
            <p:spPr>
              <a:xfrm>
                <a:off x="4210800" y="2875292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800" y="2875292"/>
                <a:ext cx="453970" cy="7861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/>
              <p:cNvSpPr/>
              <p:nvPr/>
            </p:nvSpPr>
            <p:spPr>
              <a:xfrm>
                <a:off x="4876954" y="2919587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5" name="Rectangle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954" y="2919587"/>
                <a:ext cx="453970" cy="7861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/>
              <p:cNvSpPr/>
              <p:nvPr/>
            </p:nvSpPr>
            <p:spPr>
              <a:xfrm>
                <a:off x="5569915" y="2919434"/>
                <a:ext cx="453970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0" name="Rectangle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915" y="2919434"/>
                <a:ext cx="453970" cy="7936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6115735" y="2889420"/>
                <a:ext cx="68961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905">
                            <a:solidFill>
                              <a:srgbClr val="996633"/>
                            </a:solidFill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735" y="2889420"/>
                <a:ext cx="689612" cy="7936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8904994" y="2902310"/>
                <a:ext cx="63831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994" y="2902310"/>
                <a:ext cx="638316" cy="7861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/>
              <p:cNvSpPr/>
              <p:nvPr/>
            </p:nvSpPr>
            <p:spPr>
              <a:xfrm>
                <a:off x="3042139" y="5234838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139" y="5234838"/>
                <a:ext cx="453970" cy="7861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10014372" y="5216510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372" y="5216510"/>
                <a:ext cx="453970" cy="7861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>
              <a:xfrm>
                <a:off x="3870777" y="5219854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777" y="5219854"/>
                <a:ext cx="453970" cy="7861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ectangle 161"/>
              <p:cNvSpPr/>
              <p:nvPr/>
            </p:nvSpPr>
            <p:spPr>
              <a:xfrm>
                <a:off x="4712262" y="5234837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2" name="Rectangle 1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262" y="5234837"/>
                <a:ext cx="453970" cy="7861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168"/>
              <p:cNvSpPr/>
              <p:nvPr/>
            </p:nvSpPr>
            <p:spPr>
              <a:xfrm>
                <a:off x="5508779" y="5312073"/>
                <a:ext cx="54213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69" name="Rectangle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779" y="5312073"/>
                <a:ext cx="542136" cy="71468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>
              <a:xfrm>
                <a:off x="6373888" y="13716000"/>
                <a:ext cx="51328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888" y="13716000"/>
                <a:ext cx="513282" cy="7146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Rectangle 170"/>
              <p:cNvSpPr/>
              <p:nvPr/>
            </p:nvSpPr>
            <p:spPr>
              <a:xfrm>
                <a:off x="7379750" y="5312073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1" name="Rectangle 1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750" y="5312073"/>
                <a:ext cx="453970" cy="7861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/>
              <p:cNvSpPr/>
              <p:nvPr/>
            </p:nvSpPr>
            <p:spPr>
              <a:xfrm>
                <a:off x="6763943" y="13716000"/>
                <a:ext cx="68961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905">
                            <a:solidFill>
                              <a:srgbClr val="996633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2" name="Rectangle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943" y="13716000"/>
                <a:ext cx="689612" cy="7936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/>
              <p:cNvSpPr/>
              <p:nvPr/>
            </p:nvSpPr>
            <p:spPr>
              <a:xfrm>
                <a:off x="7518934" y="13716000"/>
                <a:ext cx="68961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905">
                            <a:solidFill>
                              <a:srgbClr val="996633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3" name="Rectangle 1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934" y="13716000"/>
                <a:ext cx="689612" cy="79367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173"/>
              <p:cNvSpPr/>
              <p:nvPr/>
            </p:nvSpPr>
            <p:spPr>
              <a:xfrm>
                <a:off x="8156839" y="13716000"/>
                <a:ext cx="68961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905">
                            <a:solidFill>
                              <a:srgbClr val="996633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4" name="Rectangle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839" y="13716000"/>
                <a:ext cx="689612" cy="79367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ectangle 175"/>
              <p:cNvSpPr/>
              <p:nvPr/>
            </p:nvSpPr>
            <p:spPr>
              <a:xfrm>
                <a:off x="8125559" y="13716000"/>
                <a:ext cx="51328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6" name="Rectangle 1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559" y="13716000"/>
                <a:ext cx="513282" cy="7146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/>
              <p:cNvSpPr/>
              <p:nvPr/>
            </p:nvSpPr>
            <p:spPr>
              <a:xfrm>
                <a:off x="9061160" y="13716000"/>
                <a:ext cx="51328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7" name="Rectangle 1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160" y="13716000"/>
                <a:ext cx="513282" cy="71468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77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  <p:bldP spid="129" grpId="0"/>
      <p:bldP spid="130" grpId="0"/>
      <p:bldP spid="131" grpId="0"/>
      <p:bldP spid="170" grpId="0"/>
      <p:bldP spid="172" grpId="0"/>
      <p:bldP spid="173" grpId="0"/>
      <p:bldP spid="174" grpId="0"/>
      <p:bldP spid="176" grpId="0"/>
      <p:bldP spid="1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422528" y="2249488"/>
            <a:ext cx="7610475" cy="474662"/>
            <a:chOff x="441658" y="2273890"/>
            <a:chExt cx="8245142" cy="47407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57200" y="2514600"/>
              <a:ext cx="822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13852" y="2501696"/>
              <a:ext cx="457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958061" y="2518569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691483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424897" y="2509043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158335" y="2509043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896520" y="2513806"/>
              <a:ext cx="457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632226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5368127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6106320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6846781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7582690" y="2513806"/>
              <a:ext cx="457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131"/>
          <p:cNvGrpSpPr>
            <a:grpSpLocks/>
          </p:cNvGrpSpPr>
          <p:nvPr/>
        </p:nvGrpSpPr>
        <p:grpSpPr bwMode="auto">
          <a:xfrm>
            <a:off x="2366963" y="4606928"/>
            <a:ext cx="8229600" cy="474663"/>
            <a:chOff x="169608" y="4631327"/>
            <a:chExt cx="8915400" cy="474073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86413" y="4872037"/>
              <a:ext cx="88985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-58133" y="4859068"/>
              <a:ext cx="457200" cy="17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913541" y="4875941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827941" y="4871178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742341" y="4866415"/>
              <a:ext cx="457200" cy="17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3732941" y="4866415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723541" y="4871178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5637941" y="4871178"/>
              <a:ext cx="457200" cy="17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6552341" y="4871178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7542941" y="4871178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8457341" y="4871178"/>
              <a:ext cx="457200" cy="17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 bwMode="auto">
          <a:xfrm>
            <a:off x="9045579" y="1646241"/>
            <a:ext cx="573299" cy="5848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241572" y="1526460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 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613276" y="1524000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209803" y="393782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 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741988" y="3952572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 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414849" y="393782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 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017372" y="394031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  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813572" y="279974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555526" y="279482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166454" y="2787444"/>
            <a:ext cx="8385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373888" y="5216510"/>
            <a:ext cx="96164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118234" y="5127528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9032634" y="5110320"/>
            <a:ext cx="79399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29726" name="Title 1"/>
          <p:cNvSpPr txBox="1">
            <a:spLocks/>
          </p:cNvSpPr>
          <p:nvPr/>
        </p:nvSpPr>
        <p:spPr bwMode="auto">
          <a:xfrm>
            <a:off x="826846" y="318818"/>
            <a:ext cx="1075555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298948" y="2129837"/>
            <a:ext cx="6783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a)  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292473" y="4450775"/>
            <a:ext cx="56856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38878" y="2889420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878" y="2889420"/>
                <a:ext cx="453970" cy="7861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3559434" y="2902310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34" y="2902310"/>
                <a:ext cx="453970" cy="786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/>
              <p:cNvSpPr/>
              <p:nvPr/>
            </p:nvSpPr>
            <p:spPr>
              <a:xfrm>
                <a:off x="4210800" y="2875292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800" y="2875292"/>
                <a:ext cx="453970" cy="7861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/>
              <p:cNvSpPr/>
              <p:nvPr/>
            </p:nvSpPr>
            <p:spPr>
              <a:xfrm>
                <a:off x="4876954" y="2919587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5" name="Rectangle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954" y="2919587"/>
                <a:ext cx="453970" cy="7861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/>
              <p:cNvSpPr/>
              <p:nvPr/>
            </p:nvSpPr>
            <p:spPr>
              <a:xfrm>
                <a:off x="5569915" y="2919434"/>
                <a:ext cx="453970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0" name="Rectangle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915" y="2919434"/>
                <a:ext cx="453970" cy="7936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6115735" y="2889420"/>
                <a:ext cx="68961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905">
                            <a:solidFill>
                              <a:srgbClr val="996633"/>
                            </a:solidFill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735" y="2889420"/>
                <a:ext cx="689612" cy="7936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8904994" y="2902310"/>
                <a:ext cx="63831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994" y="2902310"/>
                <a:ext cx="638316" cy="7861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/>
              <p:cNvSpPr/>
              <p:nvPr/>
            </p:nvSpPr>
            <p:spPr>
              <a:xfrm>
                <a:off x="3042139" y="5234838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139" y="5234838"/>
                <a:ext cx="453970" cy="7861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10014372" y="5216510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372" y="5216510"/>
                <a:ext cx="453970" cy="7861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>
              <a:xfrm>
                <a:off x="3870777" y="5219854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777" y="5219854"/>
                <a:ext cx="453970" cy="7861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ectangle 161"/>
              <p:cNvSpPr/>
              <p:nvPr/>
            </p:nvSpPr>
            <p:spPr>
              <a:xfrm>
                <a:off x="4712262" y="5234837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2" name="Rectangle 1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262" y="5234837"/>
                <a:ext cx="453970" cy="7861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168"/>
              <p:cNvSpPr/>
              <p:nvPr/>
            </p:nvSpPr>
            <p:spPr>
              <a:xfrm>
                <a:off x="5508779" y="5312073"/>
                <a:ext cx="54213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69" name="Rectangle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779" y="5312073"/>
                <a:ext cx="542136" cy="71468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>
              <a:xfrm>
                <a:off x="6373888" y="5315822"/>
                <a:ext cx="51328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888" y="5315822"/>
                <a:ext cx="513282" cy="7146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Rectangle 170"/>
              <p:cNvSpPr/>
              <p:nvPr/>
            </p:nvSpPr>
            <p:spPr>
              <a:xfrm>
                <a:off x="7379750" y="5312073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1" name="Rectangle 1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750" y="5312073"/>
                <a:ext cx="453970" cy="7861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/>
              <p:cNvSpPr/>
              <p:nvPr/>
            </p:nvSpPr>
            <p:spPr>
              <a:xfrm>
                <a:off x="6763943" y="2874178"/>
                <a:ext cx="68961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905">
                            <a:solidFill>
                              <a:srgbClr val="996633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2" name="Rectangle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943" y="2874178"/>
                <a:ext cx="689612" cy="7936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/>
              <p:cNvSpPr/>
              <p:nvPr/>
            </p:nvSpPr>
            <p:spPr>
              <a:xfrm>
                <a:off x="7518934" y="2881918"/>
                <a:ext cx="68961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905">
                            <a:solidFill>
                              <a:srgbClr val="996633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3" name="Rectangle 1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934" y="2881918"/>
                <a:ext cx="689612" cy="79367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173"/>
              <p:cNvSpPr/>
              <p:nvPr/>
            </p:nvSpPr>
            <p:spPr>
              <a:xfrm>
                <a:off x="8156839" y="2896511"/>
                <a:ext cx="68961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905">
                            <a:solidFill>
                              <a:srgbClr val="996633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4" name="Rectangle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839" y="2896511"/>
                <a:ext cx="689612" cy="79367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ectangle 175"/>
              <p:cNvSpPr/>
              <p:nvPr/>
            </p:nvSpPr>
            <p:spPr>
              <a:xfrm>
                <a:off x="8125559" y="5306331"/>
                <a:ext cx="51328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6" name="Rectangle 1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559" y="5306331"/>
                <a:ext cx="513282" cy="7146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/>
              <p:cNvSpPr/>
              <p:nvPr/>
            </p:nvSpPr>
            <p:spPr>
              <a:xfrm>
                <a:off x="9061160" y="5289053"/>
                <a:ext cx="51328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7" name="Rectangle 1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160" y="5289053"/>
                <a:ext cx="513282" cy="71468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83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  <p:bldP spid="129" grpId="0"/>
      <p:bldP spid="130" grpId="0"/>
      <p:bldP spid="131" grpId="0"/>
      <p:bldP spid="170" grpId="0"/>
      <p:bldP spid="172" grpId="0"/>
      <p:bldP spid="173" grpId="0"/>
      <p:bldP spid="174" grpId="0"/>
      <p:bldP spid="176" grpId="0"/>
      <p:bldP spid="1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0" y="2590800"/>
            <a:ext cx="4426132" cy="10097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7775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/>
          <p:cNvCxnSpPr/>
          <p:nvPr/>
        </p:nvCxnSpPr>
        <p:spPr>
          <a:xfrm rot="5400000">
            <a:off x="6734818" y="3185081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8669793" y="2955739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6974600" y="2831389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4668597" y="2167322"/>
            <a:ext cx="325923" cy="2500313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7782999" y="2710006"/>
            <a:ext cx="259629" cy="1347947"/>
          </a:xfrm>
          <a:prstGeom prst="rightBrace">
            <a:avLst>
              <a:gd name="adj1" fmla="val 8333"/>
              <a:gd name="adj2" fmla="val 51201"/>
            </a:avLst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16072" y="3763005"/>
            <a:ext cx="96678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F20DCA-B67F-4489-90F5-F34799D0FAF6}"/>
              </a:ext>
            </a:extLst>
          </p:cNvPr>
          <p:cNvGrpSpPr/>
          <p:nvPr/>
        </p:nvGrpSpPr>
        <p:grpSpPr>
          <a:xfrm>
            <a:off x="7620000" y="3684591"/>
            <a:ext cx="966788" cy="1317625"/>
            <a:chOff x="7620000" y="3684591"/>
            <a:chExt cx="966788" cy="1317625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7620877" y="3684591"/>
              <a:ext cx="965911" cy="7079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7620877" y="4294255"/>
              <a:ext cx="965911" cy="7079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39" name="Straight Connector 38"/>
            <p:cNvCxnSpPr>
              <a:cxnSpLocks/>
            </p:cNvCxnSpPr>
            <p:nvPr/>
          </p:nvCxnSpPr>
          <p:spPr bwMode="auto">
            <a:xfrm>
              <a:off x="7620000" y="4343400"/>
              <a:ext cx="42702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7057104" y="1725576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Pie 23"/>
          <p:cNvSpPr/>
          <p:nvPr/>
        </p:nvSpPr>
        <p:spPr>
          <a:xfrm>
            <a:off x="5850192" y="4565523"/>
            <a:ext cx="1444752" cy="1444752"/>
          </a:xfrm>
          <a:prstGeom prst="pie">
            <a:avLst>
              <a:gd name="adj1" fmla="val 10718323"/>
              <a:gd name="adj2" fmla="val 1620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Pie 24"/>
          <p:cNvSpPr/>
          <p:nvPr/>
        </p:nvSpPr>
        <p:spPr>
          <a:xfrm rot="16200000">
            <a:off x="5850192" y="4565523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 rot="5400000">
            <a:off x="5850192" y="4575048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e 28"/>
          <p:cNvSpPr/>
          <p:nvPr/>
        </p:nvSpPr>
        <p:spPr>
          <a:xfrm>
            <a:off x="5850192" y="4575048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252012" y="1714501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57012" y="1714501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>
            <a:off x="5838032" y="5280822"/>
            <a:ext cx="14478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H="1">
            <a:off x="5867400" y="5280358"/>
            <a:ext cx="1447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7467600" y="4979991"/>
            <a:ext cx="1474788" cy="1317625"/>
            <a:chOff x="5764868" y="4267200"/>
            <a:chExt cx="1474132" cy="1317486"/>
          </a:xfrm>
        </p:grpSpPr>
        <p:sp>
          <p:nvSpPr>
            <p:cNvPr id="64" name="TextBox 63"/>
            <p:cNvSpPr txBox="1"/>
            <p:nvPr/>
          </p:nvSpPr>
          <p:spPr>
            <a:xfrm>
              <a:off x="5791200" y="4267200"/>
              <a:ext cx="934250" cy="7078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91200" y="4876800"/>
              <a:ext cx="14478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66" name="Straight Connector 65"/>
            <p:cNvCxnSpPr>
              <a:cxnSpLocks/>
            </p:cNvCxnSpPr>
            <p:nvPr/>
          </p:nvCxnSpPr>
          <p:spPr>
            <a:xfrm>
              <a:off x="5764868" y="4925940"/>
              <a:ext cx="5555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7" name="TextBox 3"/>
          <p:cNvSpPr txBox="1">
            <a:spLocks noChangeArrowheads="1"/>
          </p:cNvSpPr>
          <p:nvPr/>
        </p:nvSpPr>
        <p:spPr bwMode="auto">
          <a:xfrm>
            <a:off x="6189663" y="3738563"/>
            <a:ext cx="99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grpSp>
        <p:nvGrpSpPr>
          <p:cNvPr id="43" name="Group 68"/>
          <p:cNvGrpSpPr>
            <a:grpSpLocks/>
          </p:cNvGrpSpPr>
          <p:nvPr/>
        </p:nvGrpSpPr>
        <p:grpSpPr bwMode="auto">
          <a:xfrm>
            <a:off x="1503878" y="296482"/>
            <a:ext cx="8727042" cy="1286994"/>
            <a:chOff x="111193" y="4730394"/>
            <a:chExt cx="8728007" cy="1286769"/>
          </a:xfrm>
        </p:grpSpPr>
        <p:grpSp>
          <p:nvGrpSpPr>
            <p:cNvPr id="12329" name="Group 67"/>
            <p:cNvGrpSpPr>
              <a:grpSpLocks/>
            </p:cNvGrpSpPr>
            <p:nvPr/>
          </p:nvGrpSpPr>
          <p:grpSpPr bwMode="auto">
            <a:xfrm>
              <a:off x="4948471" y="4730394"/>
              <a:ext cx="920003" cy="1286769"/>
              <a:chOff x="4491271" y="3954958"/>
              <a:chExt cx="920003" cy="1150892"/>
            </a:xfrm>
          </p:grpSpPr>
          <p:cxnSp>
            <p:nvCxnSpPr>
              <p:cNvPr id="49" name="Straight Connector 48"/>
              <p:cNvCxnSpPr>
                <a:cxnSpLocks/>
              </p:cNvCxnSpPr>
              <p:nvPr/>
            </p:nvCxnSpPr>
            <p:spPr>
              <a:xfrm>
                <a:off x="4491271" y="4579225"/>
                <a:ext cx="44646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4509752" y="3954958"/>
                <a:ext cx="901522" cy="5782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6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501104" y="4527619"/>
                <a:ext cx="671848" cy="5782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6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grpSp>
          <p:nvGrpSpPr>
            <p:cNvPr id="12330" name="Group 57"/>
            <p:cNvGrpSpPr>
              <a:grpSpLocks/>
            </p:cNvGrpSpPr>
            <p:nvPr/>
          </p:nvGrpSpPr>
          <p:grpSpPr bwMode="auto">
            <a:xfrm>
              <a:off x="111193" y="4986012"/>
              <a:ext cx="8728007" cy="769307"/>
              <a:chOff x="111193" y="4986012"/>
              <a:chExt cx="8728007" cy="769307"/>
            </a:xfrm>
          </p:grpSpPr>
          <p:sp>
            <p:nvSpPr>
              <p:cNvPr id="46" name="TextBox 24"/>
              <p:cNvSpPr txBox="1">
                <a:spLocks noChangeArrowheads="1"/>
              </p:cNvSpPr>
              <p:nvPr/>
            </p:nvSpPr>
            <p:spPr bwMode="auto">
              <a:xfrm>
                <a:off x="111193" y="4986012"/>
                <a:ext cx="4796843" cy="769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cái bánh </a:t>
                </a:r>
                <a:r>
                  <a:rPr lang="en-US" sz="4400" b="1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và</a:t>
                </a:r>
                <a:endPara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32" name="TextBox 68"/>
              <p:cNvSpPr txBox="1">
                <a:spLocks noChangeArrowheads="1"/>
              </p:cNvSpPr>
              <p:nvPr/>
            </p:nvSpPr>
            <p:spPr bwMode="auto">
              <a:xfrm>
                <a:off x="5638800" y="5105400"/>
                <a:ext cx="32004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 bánh</a:t>
                </a:r>
                <a:endPara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-0.1 0.411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075 0.1555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1 -0.4111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05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1 -0.411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055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1 -0.4111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055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10001 -0.4111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055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1 -0.4111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055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/>
          <p:cNvCxnSpPr/>
          <p:nvPr/>
        </p:nvCxnSpPr>
        <p:spPr>
          <a:xfrm rot="5400000">
            <a:off x="6620518" y="2904029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8555493" y="2674687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6860300" y="2550337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4495800" y="1944762"/>
            <a:ext cx="381000" cy="24384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7404446" y="2491207"/>
            <a:ext cx="381000" cy="134550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29500" y="3430663"/>
            <a:ext cx="1447800" cy="7079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7429500" y="4040327"/>
            <a:ext cx="1447800" cy="7079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 bwMode="auto">
          <a:xfrm>
            <a:off x="7336484" y="410398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Pie 35"/>
          <p:cNvSpPr/>
          <p:nvPr/>
        </p:nvSpPr>
        <p:spPr>
          <a:xfrm>
            <a:off x="6896100" y="1411362"/>
            <a:ext cx="1444752" cy="1444752"/>
          </a:xfrm>
          <a:prstGeom prst="pie">
            <a:avLst>
              <a:gd name="adj1" fmla="val 10718323"/>
              <a:gd name="adj2" fmla="val 1620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Pie 36"/>
          <p:cNvSpPr/>
          <p:nvPr/>
        </p:nvSpPr>
        <p:spPr>
          <a:xfrm rot="16200000">
            <a:off x="6896100" y="1411362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Pie 37"/>
          <p:cNvSpPr/>
          <p:nvPr/>
        </p:nvSpPr>
        <p:spPr>
          <a:xfrm rot="5400000">
            <a:off x="6896100" y="1420887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061512" y="1449462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66512" y="1449462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5400000" flipH="1">
            <a:off x="6896101" y="2133675"/>
            <a:ext cx="14478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H="1">
            <a:off x="6896100" y="2171773"/>
            <a:ext cx="1447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2655887" y="105705"/>
            <a:ext cx="6105276" cy="1260004"/>
            <a:chOff x="1981200" y="-87101"/>
            <a:chExt cx="6106611" cy="1260088"/>
          </a:xfrm>
        </p:grpSpPr>
        <p:sp>
          <p:nvSpPr>
            <p:cNvPr id="57" name="TextBox 3"/>
            <p:cNvSpPr txBox="1">
              <a:spLocks noChangeArrowheads="1"/>
            </p:cNvSpPr>
            <p:nvPr/>
          </p:nvSpPr>
          <p:spPr bwMode="auto">
            <a:xfrm>
              <a:off x="1981200" y="104367"/>
              <a:ext cx="4114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32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>
                  <a:ln w="1905">
                    <a:noFill/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cái bánh </a:t>
              </a:r>
              <a:r>
                <a:rPr lang="en-US" sz="3200" b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383" name="Group 73"/>
            <p:cNvGrpSpPr>
              <a:grpSpLocks/>
            </p:cNvGrpSpPr>
            <p:nvPr/>
          </p:nvGrpSpPr>
          <p:grpSpPr bwMode="auto">
            <a:xfrm>
              <a:off x="5329941" y="-87101"/>
              <a:ext cx="641921" cy="1260088"/>
              <a:chOff x="5939817" y="-10905"/>
              <a:chExt cx="641687" cy="1260566"/>
            </a:xfrm>
          </p:grpSpPr>
          <p:sp>
            <p:nvSpPr>
              <p:cNvPr id="59" name="TextBox 58"/>
              <p:cNvSpPr txBox="1"/>
              <p:nvPr/>
            </p:nvSpPr>
            <p:spPr bwMode="auto">
              <a:xfrm>
                <a:off x="5939817" y="-10905"/>
                <a:ext cx="620486" cy="646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 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 bwMode="auto">
              <a:xfrm>
                <a:off x="5961018" y="603331"/>
                <a:ext cx="620486" cy="646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 bwMode="auto">
              <a:xfrm>
                <a:off x="5977436" y="609831"/>
                <a:ext cx="359229" cy="137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362" name="TextBox 3"/>
            <p:cNvSpPr txBox="1">
              <a:spLocks noChangeArrowheads="1"/>
            </p:cNvSpPr>
            <p:nvPr/>
          </p:nvSpPr>
          <p:spPr bwMode="auto">
            <a:xfrm>
              <a:off x="5801811" y="153612"/>
              <a:ext cx="2286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3200" b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cái bánh</a:t>
              </a:r>
              <a:endPara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4229100" y="4257494"/>
            <a:ext cx="4648200" cy="1234223"/>
            <a:chOff x="1828800" y="669845"/>
            <a:chExt cx="4648200" cy="1234223"/>
          </a:xfrm>
        </p:grpSpPr>
        <p:sp>
          <p:nvSpPr>
            <p:cNvPr id="14375" name="TextBox 49"/>
            <p:cNvSpPr txBox="1">
              <a:spLocks noChangeArrowheads="1"/>
            </p:cNvSpPr>
            <p:nvPr/>
          </p:nvSpPr>
          <p:spPr bwMode="auto">
            <a:xfrm>
              <a:off x="4191000" y="944563"/>
              <a:ext cx="2286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 bánh</a:t>
              </a:r>
              <a:endPara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1828800" y="944750"/>
              <a:ext cx="3810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600" b="1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grpSp>
          <p:nvGrpSpPr>
            <p:cNvPr id="14377" name="Group 73"/>
            <p:cNvGrpSpPr>
              <a:grpSpLocks/>
            </p:cNvGrpSpPr>
            <p:nvPr/>
          </p:nvGrpSpPr>
          <p:grpSpPr bwMode="auto">
            <a:xfrm>
              <a:off x="3732342" y="669845"/>
              <a:ext cx="623497" cy="1234223"/>
              <a:chOff x="6094756" y="30088"/>
              <a:chExt cx="623269" cy="1234483"/>
            </a:xfrm>
          </p:grpSpPr>
          <p:sp>
            <p:nvSpPr>
              <p:cNvPr id="53" name="TextBox 52"/>
              <p:cNvSpPr txBox="1"/>
              <p:nvPr/>
            </p:nvSpPr>
            <p:spPr bwMode="auto">
              <a:xfrm>
                <a:off x="6097539" y="30088"/>
                <a:ext cx="620486" cy="646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 bwMode="auto">
              <a:xfrm>
                <a:off x="6094756" y="618241"/>
                <a:ext cx="620486" cy="646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 bwMode="auto">
              <a:xfrm>
                <a:off x="6117771" y="639217"/>
                <a:ext cx="359229" cy="137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TextBox 69"/>
          <p:cNvSpPr txBox="1"/>
          <p:nvPr/>
        </p:nvSpPr>
        <p:spPr>
          <a:xfrm>
            <a:off x="4381500" y="3621161"/>
            <a:ext cx="76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50EDBB4-52B7-4C6B-B729-F816EC92C090}"/>
              </a:ext>
            </a:extLst>
          </p:cNvPr>
          <p:cNvGrpSpPr/>
          <p:nvPr/>
        </p:nvGrpSpPr>
        <p:grpSpPr>
          <a:xfrm>
            <a:off x="4948368" y="5384623"/>
            <a:ext cx="4776231" cy="1255961"/>
            <a:chOff x="4710669" y="5462649"/>
            <a:chExt cx="4776231" cy="125596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D0DF5F0-34BB-4EEE-8150-72B475A94287}"/>
                </a:ext>
              </a:extLst>
            </p:cNvPr>
            <p:cNvSpPr txBox="1"/>
            <p:nvPr/>
          </p:nvSpPr>
          <p:spPr bwMode="auto">
            <a:xfrm>
              <a:off x="4710669" y="5745254"/>
              <a:ext cx="11194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 +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677BF8D-C2C5-4AC6-9A44-A3D770D95616}"/>
                </a:ext>
              </a:extLst>
            </p:cNvPr>
            <p:cNvSpPr txBox="1"/>
            <p:nvPr/>
          </p:nvSpPr>
          <p:spPr bwMode="auto">
            <a:xfrm>
              <a:off x="5753100" y="5462649"/>
              <a:ext cx="838200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5E0A099-7718-419B-8B0F-54E0D337390F}"/>
                </a:ext>
              </a:extLst>
            </p:cNvPr>
            <p:cNvSpPr txBox="1"/>
            <p:nvPr/>
          </p:nvSpPr>
          <p:spPr bwMode="auto">
            <a:xfrm>
              <a:off x="5753100" y="6072279"/>
              <a:ext cx="14478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25A407E-AEBE-4F18-A5BF-47B07FE2C096}"/>
                </a:ext>
              </a:extLst>
            </p:cNvPr>
            <p:cNvCxnSpPr/>
            <p:nvPr/>
          </p:nvCxnSpPr>
          <p:spPr bwMode="auto">
            <a:xfrm>
              <a:off x="5594106" y="6093890"/>
              <a:ext cx="8382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76">
              <a:extLst>
                <a:ext uri="{FF2B5EF4-FFF2-40B4-BE49-F238E27FC236}">
                  <a16:creationId xmlns:a16="http://schemas.microsoft.com/office/drawing/2014/main" id="{2D7E40FF-9A6F-4A2D-9E65-DA9F56FB9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5100" y="5767464"/>
              <a:ext cx="2971800" cy="64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 bánh</a:t>
              </a:r>
              <a:endPara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e 9"/>
          <p:cNvSpPr/>
          <p:nvPr/>
        </p:nvSpPr>
        <p:spPr>
          <a:xfrm>
            <a:off x="7010400" y="396875"/>
            <a:ext cx="1444752" cy="1444752"/>
          </a:xfrm>
          <a:prstGeom prst="pie">
            <a:avLst>
              <a:gd name="adj1" fmla="val 10718323"/>
              <a:gd name="adj2" fmla="val 1620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Pie 11"/>
          <p:cNvSpPr/>
          <p:nvPr/>
        </p:nvSpPr>
        <p:spPr>
          <a:xfrm rot="16200000">
            <a:off x="7010400" y="381000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 rot="5400000">
            <a:off x="7010400" y="406400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75812" y="434975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80812" y="434975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 rot="5400000">
            <a:off x="6734818" y="2368967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8669793" y="2139625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6974600" y="2015275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4686300" y="1082675"/>
            <a:ext cx="381000" cy="21336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7581900" y="1539875"/>
            <a:ext cx="381000" cy="12192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18456" name="Group 37"/>
          <p:cNvGrpSpPr>
            <a:grpSpLocks/>
          </p:cNvGrpSpPr>
          <p:nvPr/>
        </p:nvGrpSpPr>
        <p:grpSpPr bwMode="auto">
          <a:xfrm>
            <a:off x="7418472" y="2259310"/>
            <a:ext cx="1583073" cy="1350660"/>
            <a:chOff x="5648409" y="4081775"/>
            <a:chExt cx="1583073" cy="1350517"/>
          </a:xfrm>
        </p:grpSpPr>
        <p:sp>
          <p:nvSpPr>
            <p:cNvPr id="40" name="TextBox 39"/>
            <p:cNvSpPr txBox="1"/>
            <p:nvPr/>
          </p:nvSpPr>
          <p:spPr>
            <a:xfrm>
              <a:off x="5783682" y="4081775"/>
              <a:ext cx="14478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83682" y="4724406"/>
              <a:ext cx="14478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5648409" y="4759150"/>
              <a:ext cx="8382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743200" y="3340558"/>
            <a:ext cx="2672484" cy="1396880"/>
            <a:chOff x="1143000" y="3581399"/>
            <a:chExt cx="2514600" cy="1236045"/>
          </a:xfrm>
        </p:grpSpPr>
        <p:sp>
          <p:nvSpPr>
            <p:cNvPr id="27" name="TextBox 26"/>
            <p:cNvSpPr txBox="1"/>
            <p:nvPr/>
          </p:nvSpPr>
          <p:spPr>
            <a:xfrm>
              <a:off x="1143000" y="3886339"/>
              <a:ext cx="1447800" cy="6263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grpSp>
          <p:nvGrpSpPr>
            <p:cNvPr id="18490" name="Group 39"/>
            <p:cNvGrpSpPr>
              <a:grpSpLocks/>
            </p:cNvGrpSpPr>
            <p:nvPr/>
          </p:nvGrpSpPr>
          <p:grpSpPr bwMode="auto">
            <a:xfrm>
              <a:off x="2209800" y="3581399"/>
              <a:ext cx="1447800" cy="1236045"/>
              <a:chOff x="5638800" y="4267200"/>
              <a:chExt cx="1600200" cy="123591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791200" y="4267200"/>
                <a:ext cx="1447800" cy="6263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791200" y="4876800"/>
                <a:ext cx="802430" cy="626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39" name="Straight Connector 38"/>
              <p:cNvCxnSpPr>
                <a:cxnSpLocks/>
              </p:cNvCxnSpPr>
              <p:nvPr/>
            </p:nvCxnSpPr>
            <p:spPr>
              <a:xfrm>
                <a:off x="5638800" y="4893638"/>
                <a:ext cx="68128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491" name="TextBox 32"/>
            <p:cNvSpPr txBox="1">
              <a:spLocks noChangeArrowheads="1"/>
            </p:cNvSpPr>
            <p:nvPr/>
          </p:nvSpPr>
          <p:spPr bwMode="auto">
            <a:xfrm>
              <a:off x="1524000" y="3886200"/>
              <a:ext cx="990600" cy="57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652966" y="2416175"/>
            <a:ext cx="87028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320" name="TextBox 54"/>
          <p:cNvSpPr txBox="1">
            <a:spLocks noChangeArrowheads="1"/>
          </p:cNvSpPr>
          <p:nvPr/>
        </p:nvSpPr>
        <p:spPr bwMode="auto">
          <a:xfrm>
            <a:off x="5619750" y="4175583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8076479" y="3762783"/>
            <a:ext cx="1910484" cy="1376409"/>
            <a:chOff x="6014316" y="4170310"/>
            <a:chExt cx="1910484" cy="1376403"/>
          </a:xfrm>
        </p:grpSpPr>
        <p:grpSp>
          <p:nvGrpSpPr>
            <p:cNvPr id="18484" name="Group 55"/>
            <p:cNvGrpSpPr>
              <a:grpSpLocks/>
            </p:cNvGrpSpPr>
            <p:nvPr/>
          </p:nvGrpSpPr>
          <p:grpSpPr bwMode="auto">
            <a:xfrm>
              <a:off x="6377596" y="4170310"/>
              <a:ext cx="1547204" cy="1376403"/>
              <a:chOff x="5539396" y="4344925"/>
              <a:chExt cx="1547204" cy="1376257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5638800" y="4344925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638800" y="5013296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59" name="Straight Connector 58"/>
              <p:cNvCxnSpPr>
                <a:cxnSpLocks/>
              </p:cNvCxnSpPr>
              <p:nvPr/>
            </p:nvCxnSpPr>
            <p:spPr>
              <a:xfrm>
                <a:off x="5539396" y="4984461"/>
                <a:ext cx="68175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6014316" y="4455969"/>
              <a:ext cx="505547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18461" name="TextBox 63"/>
          <p:cNvSpPr txBox="1">
            <a:spLocks noChangeArrowheads="1"/>
          </p:cNvSpPr>
          <p:nvPr/>
        </p:nvSpPr>
        <p:spPr bwMode="auto">
          <a:xfrm>
            <a:off x="7848600" y="632460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5400000" flipH="1">
            <a:off x="7010401" y="1141415"/>
            <a:ext cx="14478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>
            <a:off x="7010400" y="1141667"/>
            <a:ext cx="1447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Right Brace 86"/>
          <p:cNvSpPr/>
          <p:nvPr/>
        </p:nvSpPr>
        <p:spPr>
          <a:xfrm>
            <a:off x="4953000" y="3667583"/>
            <a:ext cx="304800" cy="17526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1690688" y="4484691"/>
            <a:ext cx="3567112" cy="1317625"/>
            <a:chOff x="166688" y="4778375"/>
            <a:chExt cx="3567112" cy="1317627"/>
          </a:xfrm>
        </p:grpSpPr>
        <p:grpSp>
          <p:nvGrpSpPr>
            <p:cNvPr id="18477" name="Group 39"/>
            <p:cNvGrpSpPr>
              <a:grpSpLocks/>
            </p:cNvGrpSpPr>
            <p:nvPr/>
          </p:nvGrpSpPr>
          <p:grpSpPr bwMode="auto">
            <a:xfrm>
              <a:off x="2209800" y="4778375"/>
              <a:ext cx="1524000" cy="1317627"/>
              <a:chOff x="5638800" y="4267200"/>
              <a:chExt cx="1600200" cy="131748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791200" y="42672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791200" y="4876802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5638800" y="4953000"/>
                <a:ext cx="838200" cy="1588"/>
              </a:xfrm>
              <a:prstGeom prst="line">
                <a:avLst/>
              </a:prstGeom>
              <a:ln>
                <a:noFill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1361354" y="5072202"/>
              <a:ext cx="990600" cy="7078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 +</a:t>
              </a:r>
            </a:p>
          </p:txBody>
        </p:sp>
        <p:sp>
          <p:nvSpPr>
            <p:cNvPr id="18480" name="TextBox 32"/>
            <p:cNvSpPr txBox="1">
              <a:spLocks noChangeArrowheads="1"/>
            </p:cNvSpPr>
            <p:nvPr/>
          </p:nvSpPr>
          <p:spPr bwMode="auto">
            <a:xfrm>
              <a:off x="166688" y="5070475"/>
              <a:ext cx="9906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hay</a:t>
              </a:r>
            </a:p>
          </p:txBody>
        </p:sp>
      </p:grp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5916605" y="5356014"/>
            <a:ext cx="4463956" cy="1317622"/>
            <a:chOff x="4837217" y="5638800"/>
            <a:chExt cx="4463442" cy="1317622"/>
          </a:xfrm>
        </p:grpSpPr>
        <p:grpSp>
          <p:nvGrpSpPr>
            <p:cNvPr id="18469" name="Group 10"/>
            <p:cNvGrpSpPr>
              <a:grpSpLocks/>
            </p:cNvGrpSpPr>
            <p:nvPr/>
          </p:nvGrpSpPr>
          <p:grpSpPr bwMode="auto">
            <a:xfrm>
              <a:off x="4837217" y="5638800"/>
              <a:ext cx="1852826" cy="1317622"/>
              <a:chOff x="1408217" y="816114"/>
              <a:chExt cx="1852826" cy="1317483"/>
            </a:xfrm>
          </p:grpSpPr>
          <p:grpSp>
            <p:nvGrpSpPr>
              <p:cNvPr id="18472" name="Group 3"/>
              <p:cNvGrpSpPr>
                <a:grpSpLocks/>
              </p:cNvGrpSpPr>
              <p:nvPr/>
            </p:nvGrpSpPr>
            <p:grpSpPr bwMode="auto">
              <a:xfrm>
                <a:off x="1803314" y="816114"/>
                <a:ext cx="1457729" cy="1317483"/>
                <a:chOff x="5655098" y="4267200"/>
                <a:chExt cx="1457729" cy="1317483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5665027" y="4267200"/>
                  <a:ext cx="1447800" cy="70788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68" name="TextBox 5"/>
                <p:cNvSpPr txBox="1"/>
                <p:nvPr/>
              </p:nvSpPr>
              <p:spPr>
                <a:xfrm>
                  <a:off x="5655098" y="4876797"/>
                  <a:ext cx="1447800" cy="70788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</p:txBody>
            </p:sp>
            <p:cxnSp>
              <p:nvCxnSpPr>
                <p:cNvPr id="69" name="Straight Connector 68"/>
                <p:cNvCxnSpPr>
                  <a:cxnSpLocks/>
                </p:cNvCxnSpPr>
                <p:nvPr/>
              </p:nvCxnSpPr>
              <p:spPr>
                <a:xfrm>
                  <a:off x="5665027" y="4938603"/>
                  <a:ext cx="519447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1408217" y="1099635"/>
                <a:ext cx="464457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p:grpSp>
        <p:sp>
          <p:nvSpPr>
            <p:cNvPr id="18470" name="TextBox 62"/>
            <p:cNvSpPr txBox="1">
              <a:spLocks noChangeArrowheads="1"/>
            </p:cNvSpPr>
            <p:nvPr/>
          </p:nvSpPr>
          <p:spPr bwMode="auto">
            <a:xfrm>
              <a:off x="5795458" y="5911393"/>
              <a:ext cx="35052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5" name="Straight Connector 54"/>
          <p:cNvCxnSpPr>
            <a:cxnSpLocks/>
          </p:cNvCxnSpPr>
          <p:nvPr/>
        </p:nvCxnSpPr>
        <p:spPr bwMode="auto">
          <a:xfrm>
            <a:off x="3810000" y="5169361"/>
            <a:ext cx="6817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0402" y="2490281"/>
            <a:ext cx="441819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12, 13</a:t>
            </a:r>
          </a:p>
        </p:txBody>
      </p:sp>
    </p:spTree>
    <p:extLst>
      <p:ext uri="{BB962C8B-B14F-4D97-AF65-F5344CB8AC3E}">
        <p14:creationId xmlns:p14="http://schemas.microsoft.com/office/powerpoint/2010/main" val="119902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650919" y="187264"/>
            <a:ext cx="1511881" cy="1713650"/>
            <a:chOff x="4172356" y="1028555"/>
            <a:chExt cx="1452079" cy="1713112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4172356" y="1028555"/>
              <a:ext cx="1447800" cy="10153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176635" y="1726323"/>
              <a:ext cx="1447800" cy="10153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7" name="Straight Connector 6"/>
            <p:cNvCxnSpPr>
              <a:cxnSpLocks/>
            </p:cNvCxnSpPr>
            <p:nvPr/>
          </p:nvCxnSpPr>
          <p:spPr bwMode="auto">
            <a:xfrm>
              <a:off x="4201524" y="1907815"/>
              <a:ext cx="620575" cy="66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5129041" y="435481"/>
            <a:ext cx="72707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905">
                  <a:solidFill>
                    <a:srgbClr val="996633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2438400" y="1713709"/>
            <a:ext cx="350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6477000" y="1691484"/>
            <a:ext cx="464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4724400" y="1078316"/>
            <a:ext cx="522112" cy="863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6286504" y="1142206"/>
            <a:ext cx="761999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154918" y="2951810"/>
            <a:ext cx="1906134" cy="1314756"/>
            <a:chOff x="1294267" y="3889070"/>
            <a:chExt cx="1906133" cy="1314756"/>
          </a:xfrm>
        </p:grpSpPr>
        <p:grpSp>
          <p:nvGrpSpPr>
            <p:cNvPr id="20509" name="Group 19"/>
            <p:cNvGrpSpPr>
              <a:grpSpLocks/>
            </p:cNvGrpSpPr>
            <p:nvPr/>
          </p:nvGrpSpPr>
          <p:grpSpPr bwMode="auto">
            <a:xfrm>
              <a:off x="1620838" y="3889070"/>
              <a:ext cx="1579562" cy="1314756"/>
              <a:chOff x="5659438" y="4270069"/>
              <a:chExt cx="1579562" cy="131461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760124" y="4270069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791200" y="48768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23" name="Straight Connector 22"/>
              <p:cNvCxnSpPr>
                <a:cxnSpLocks/>
              </p:cNvCxnSpPr>
              <p:nvPr/>
            </p:nvCxnSpPr>
            <p:spPr>
              <a:xfrm>
                <a:off x="5659438" y="4936894"/>
                <a:ext cx="685798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1294267" y="4116884"/>
              <a:ext cx="647699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44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771904" y="2449496"/>
            <a:ext cx="693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Left-Right-Up Arrow 30"/>
          <p:cNvSpPr/>
          <p:nvPr/>
        </p:nvSpPr>
        <p:spPr>
          <a:xfrm rot="16200000">
            <a:off x="2530477" y="3421857"/>
            <a:ext cx="2035178" cy="44767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Horizontal Scroll 31"/>
          <p:cNvSpPr/>
          <p:nvPr/>
        </p:nvSpPr>
        <p:spPr>
          <a:xfrm>
            <a:off x="1714500" y="5042265"/>
            <a:ext cx="8763000" cy="13716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525262" y="5373645"/>
            <a:ext cx="75986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viết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36988" y="3066256"/>
            <a:ext cx="7239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“Hai,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71904" y="3672684"/>
            <a:ext cx="3849236" cy="1317625"/>
            <a:chOff x="3789814" y="4287841"/>
            <a:chExt cx="3849236" cy="1317625"/>
          </a:xfrm>
        </p:grpSpPr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3789814" y="4563468"/>
              <a:ext cx="22860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grpSp>
          <p:nvGrpSpPr>
            <p:cNvPr id="44" name="Group 27"/>
            <p:cNvGrpSpPr>
              <a:grpSpLocks/>
            </p:cNvGrpSpPr>
            <p:nvPr/>
          </p:nvGrpSpPr>
          <p:grpSpPr bwMode="auto">
            <a:xfrm>
              <a:off x="5687790" y="4287841"/>
              <a:ext cx="1951260" cy="1317625"/>
              <a:chOff x="1249141" y="3886200"/>
              <a:chExt cx="1951259" cy="1317625"/>
            </a:xfrm>
          </p:grpSpPr>
          <p:grpSp>
            <p:nvGrpSpPr>
              <p:cNvPr id="20502" name="Group 19"/>
              <p:cNvGrpSpPr>
                <a:grpSpLocks/>
              </p:cNvGrpSpPr>
              <p:nvPr/>
            </p:nvGrpSpPr>
            <p:grpSpPr bwMode="auto">
              <a:xfrm>
                <a:off x="1619251" y="3886200"/>
                <a:ext cx="1581149" cy="1317625"/>
                <a:chOff x="5657851" y="4267200"/>
                <a:chExt cx="1581149" cy="1317486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5791200" y="4267200"/>
                  <a:ext cx="1447800" cy="70788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rgbClr val="0000FF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791200" y="4876800"/>
                  <a:ext cx="1447800" cy="70788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rgbClr val="0000FF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</p:txBody>
            </p:sp>
            <p:cxnSp>
              <p:nvCxnSpPr>
                <p:cNvPr id="49" name="Straight Connector 48"/>
                <p:cNvCxnSpPr>
                  <a:cxnSpLocks/>
                </p:cNvCxnSpPr>
                <p:nvPr/>
              </p:nvCxnSpPr>
              <p:spPr>
                <a:xfrm>
                  <a:off x="5657851" y="4892041"/>
                  <a:ext cx="685798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1249141" y="4073830"/>
                <a:ext cx="647699" cy="7694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4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30" grpId="0"/>
      <p:bldP spid="32" grpId="0" animBg="1"/>
      <p:bldP spid="34" grpId="0"/>
      <p:bldP spid="34" grpId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3276600" y="1219200"/>
            <a:ext cx="795130" cy="152077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 bwMode="auto">
          <a:xfrm>
            <a:off x="2857262" y="1453389"/>
            <a:ext cx="5269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5690E6-A917-49A7-BE57-662D3D112C11}"/>
              </a:ext>
            </a:extLst>
          </p:cNvPr>
          <p:cNvGrpSpPr/>
          <p:nvPr/>
        </p:nvGrpSpPr>
        <p:grpSpPr>
          <a:xfrm>
            <a:off x="3309730" y="1258918"/>
            <a:ext cx="1465154" cy="1287078"/>
            <a:chOff x="3309730" y="1258918"/>
            <a:chExt cx="1465154" cy="1287078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3392398" y="1258918"/>
              <a:ext cx="1378857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3396027" y="1838110"/>
              <a:ext cx="1378857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39" name="Straight Connector 38"/>
            <p:cNvCxnSpPr>
              <a:cxnSpLocks/>
            </p:cNvCxnSpPr>
            <p:nvPr/>
          </p:nvCxnSpPr>
          <p:spPr bwMode="auto">
            <a:xfrm>
              <a:off x="3309730" y="1919076"/>
              <a:ext cx="56968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CD69FC-0D3E-4A56-BE63-A16256DC3B26}"/>
              </a:ext>
            </a:extLst>
          </p:cNvPr>
          <p:cNvGrpSpPr/>
          <p:nvPr/>
        </p:nvGrpSpPr>
        <p:grpSpPr>
          <a:xfrm>
            <a:off x="2133600" y="3293644"/>
            <a:ext cx="8077200" cy="1828800"/>
            <a:chOff x="2260105" y="3778792"/>
            <a:chExt cx="8077200" cy="1828800"/>
          </a:xfrm>
        </p:grpSpPr>
        <p:sp>
          <p:nvSpPr>
            <p:cNvPr id="55" name="Horizontal Scroll 54"/>
            <p:cNvSpPr/>
            <p:nvPr/>
          </p:nvSpPr>
          <p:spPr>
            <a:xfrm>
              <a:off x="2260105" y="3778792"/>
              <a:ext cx="8077200" cy="1828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2743200" y="4304448"/>
              <a:ext cx="73914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So sánh phần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600" b="1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E7AB0A0-379E-4BF0-A0DC-73111A0D5126}"/>
                </a:ext>
              </a:extLst>
            </p:cNvPr>
            <p:cNvGrpSpPr/>
            <p:nvPr/>
          </p:nvGrpSpPr>
          <p:grpSpPr>
            <a:xfrm>
              <a:off x="7236296" y="4026465"/>
              <a:ext cx="1508066" cy="1294623"/>
              <a:chOff x="4065650" y="1184899"/>
              <a:chExt cx="1508066" cy="129462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A9A6A1-8172-4C89-9C12-5A669086FA99}"/>
                  </a:ext>
                </a:extLst>
              </p:cNvPr>
              <p:cNvSpPr txBox="1"/>
              <p:nvPr/>
            </p:nvSpPr>
            <p:spPr bwMode="auto">
              <a:xfrm>
                <a:off x="4194859" y="1184899"/>
                <a:ext cx="1378857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856757-EFD2-45A2-B604-EEBBF507FAEE}"/>
                  </a:ext>
                </a:extLst>
              </p:cNvPr>
              <p:cNvSpPr txBox="1"/>
              <p:nvPr/>
            </p:nvSpPr>
            <p:spPr bwMode="auto">
              <a:xfrm>
                <a:off x="4194859" y="1771636"/>
                <a:ext cx="1378857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2090841-E439-4091-B33B-E38BC319BC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065650" y="1834787"/>
                <a:ext cx="662609" cy="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007F657-8602-45D7-890A-75539A00B993}"/>
              </a:ext>
            </a:extLst>
          </p:cNvPr>
          <p:cNvSpPr txBox="1"/>
          <p:nvPr/>
        </p:nvSpPr>
        <p:spPr bwMode="auto">
          <a:xfrm>
            <a:off x="1119020" y="5270265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8E8180-904B-49A3-AA5D-9785D9447546}"/>
              </a:ext>
            </a:extLst>
          </p:cNvPr>
          <p:cNvGrpSpPr/>
          <p:nvPr/>
        </p:nvGrpSpPr>
        <p:grpSpPr>
          <a:xfrm>
            <a:off x="6376820" y="1258918"/>
            <a:ext cx="1498284" cy="1835895"/>
            <a:chOff x="7924800" y="928427"/>
            <a:chExt cx="1498284" cy="1835895"/>
          </a:xfrm>
        </p:grpSpPr>
        <p:cxnSp>
          <p:nvCxnSpPr>
            <p:cNvPr id="136" name="Straight Connector 135"/>
            <p:cNvCxnSpPr/>
            <p:nvPr/>
          </p:nvCxnSpPr>
          <p:spPr>
            <a:xfrm rot="5400000">
              <a:off x="8669793" y="2139625"/>
              <a:ext cx="1246909" cy="2486"/>
            </a:xfrm>
            <a:prstGeom prst="lin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22">
              <a:extLst>
                <a:ext uri="{FF2B5EF4-FFF2-40B4-BE49-F238E27FC236}">
                  <a16:creationId xmlns:a16="http://schemas.microsoft.com/office/drawing/2014/main" id="{BA0C052E-AFFB-4EE9-BC4A-E91F641A3E20}"/>
                </a:ext>
              </a:extLst>
            </p:cNvPr>
            <p:cNvSpPr/>
            <p:nvPr/>
          </p:nvSpPr>
          <p:spPr>
            <a:xfrm>
              <a:off x="7924800" y="928427"/>
              <a:ext cx="795130" cy="1520774"/>
            </a:xfrm>
            <a:prstGeom prst="round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FF"/>
                </a:solidFill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326BD9D-6864-43B9-A5D3-FEAD7B86A50C}"/>
                </a:ext>
              </a:extLst>
            </p:cNvPr>
            <p:cNvGrpSpPr/>
            <p:nvPr/>
          </p:nvGrpSpPr>
          <p:grpSpPr>
            <a:xfrm>
              <a:off x="7957930" y="968145"/>
              <a:ext cx="1465154" cy="1287078"/>
              <a:chOff x="3309730" y="1258918"/>
              <a:chExt cx="1465154" cy="1287078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E95CD6-B80E-4401-A747-9D4F0A5DF675}"/>
                  </a:ext>
                </a:extLst>
              </p:cNvPr>
              <p:cNvSpPr txBox="1"/>
              <p:nvPr/>
            </p:nvSpPr>
            <p:spPr bwMode="auto">
              <a:xfrm>
                <a:off x="3392398" y="1258918"/>
                <a:ext cx="1378857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4E92171-92B7-4D6B-9BB8-69830CA492D7}"/>
                  </a:ext>
                </a:extLst>
              </p:cNvPr>
              <p:cNvSpPr txBox="1"/>
              <p:nvPr/>
            </p:nvSpPr>
            <p:spPr bwMode="auto">
              <a:xfrm>
                <a:off x="3396027" y="1838110"/>
                <a:ext cx="1378857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610DBD7-BCD8-4A74-BEF1-5E8EED9782B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309730" y="1919076"/>
                <a:ext cx="569686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1641393-EE56-4DF2-9673-52AACBB2016B}"/>
              </a:ext>
            </a:extLst>
          </p:cNvPr>
          <p:cNvSpPr txBox="1"/>
          <p:nvPr/>
        </p:nvSpPr>
        <p:spPr bwMode="auto">
          <a:xfrm>
            <a:off x="7744024" y="1530568"/>
            <a:ext cx="526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066F37-0043-4152-8D11-1C7177A09FE2}"/>
              </a:ext>
            </a:extLst>
          </p:cNvPr>
          <p:cNvSpPr txBox="1"/>
          <p:nvPr/>
        </p:nvSpPr>
        <p:spPr bwMode="auto">
          <a:xfrm>
            <a:off x="7254618" y="1580113"/>
            <a:ext cx="526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>
                  <a:solidFill>
                    <a:srgbClr val="996633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61BDB0B-75EF-41C8-B03F-A4B70C588DBD}"/>
              </a:ext>
            </a:extLst>
          </p:cNvPr>
          <p:cNvSpPr/>
          <p:nvPr/>
        </p:nvSpPr>
        <p:spPr>
          <a:xfrm rot="16200000">
            <a:off x="5176485" y="1537069"/>
            <a:ext cx="156425" cy="8379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/>
      <p:bldP spid="44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0504615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</TotalTime>
  <Words>921</Words>
  <Application>Microsoft Office PowerPoint</Application>
  <PresentationFormat>Widescreen</PresentationFormat>
  <Paragraphs>287</Paragraphs>
  <Slides>26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Cambria Math</vt:lpstr>
      <vt:lpstr>Franklin Gothic Book</vt:lpstr>
      <vt:lpstr>Franklin Gothic Medium</vt:lpstr>
      <vt:lpstr>HP001 5 hàng</vt:lpstr>
      <vt:lpstr>Times New Roman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E65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HUONG DA QUY</dc:creator>
  <cp:lastModifiedBy>Nguyễn Ngọc Ánh</cp:lastModifiedBy>
  <cp:revision>192</cp:revision>
  <dcterms:created xsi:type="dcterms:W3CDTF">2008-11-12T03:57:41Z</dcterms:created>
  <dcterms:modified xsi:type="dcterms:W3CDTF">2021-09-16T09:19:23Z</dcterms:modified>
</cp:coreProperties>
</file>