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11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217991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6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5.wdp"/><Relationship Id="rId4" Type="http://schemas.openxmlformats.org/officeDocument/2006/relationships/image" Target="../media/image66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4.png"/><Relationship Id="rId11" Type="http://schemas.openxmlformats.org/officeDocument/2006/relationships/image" Target="../media/image23.png"/><Relationship Id="rId5" Type="http://schemas.openxmlformats.org/officeDocument/2006/relationships/image" Target="../media/image43.png"/><Relationship Id="rId15" Type="http://schemas.openxmlformats.org/officeDocument/2006/relationships/image" Target="../media/image69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24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4.png"/><Relationship Id="rId11" Type="http://schemas.openxmlformats.org/officeDocument/2006/relationships/image" Target="../media/image23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24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2808514" y="350754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670659" y="60725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Hộp Văn bản 2">
            <a:extLst>
              <a:ext uri="{FF2B5EF4-FFF2-40B4-BE49-F238E27FC236}">
                <a16:creationId xmlns=""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2960914" y="2500926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365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=""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=""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=""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=""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=""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=""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=""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=""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=""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=""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=""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=""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=""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429555" y="4998436"/>
            <a:ext cx="9679977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=""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=""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=""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lang="en-US" sz="3199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defTabSz="914103">
                <a:defRPr/>
              </a:pP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endParaRPr lang="en-US" sz="3199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=""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=""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=""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Sai không quá 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en-US" sz="2799" b="1" kern="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799" b="1" kern="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=""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=""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=""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=""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660784" y="1617830"/>
            <a:ext cx="1601187" cy="1200150"/>
            <a:chOff x="3585512" y="4087693"/>
            <a:chExt cx="1398816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=""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585512" y="4087693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113180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=""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916144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=""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916144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26730" y="2841075"/>
            <a:ext cx="1568590" cy="1200150"/>
            <a:chOff x="3629758" y="4118423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=""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29758" y="4118423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39639" y="4500614"/>
              <a:ext cx="808312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=""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0773" y="4500614"/>
              <a:ext cx="56604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=""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910542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=""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=""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=""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=""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=""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3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ch hoặc tr thay cho </a:t>
            </a:r>
            <a:r>
              <a:rPr lang="en-US" sz="3399" dirty="0" err="1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399" dirty="0">
              <a:solidFill>
                <a:srgbClr val="EA4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mây vừa kéo đến</a:t>
            </a:r>
          </a:p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 sao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 cả rồi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nóng lòng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 đợi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 đi nào, mưa ơi!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 bỗng lòe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ói mắt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Soi sáng khắp ruộng vườn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Ơ! 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 bật lửa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 lúa vừa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ổ bông.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202181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885412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864043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049643" y="3501349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28965" y="3970952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251222" y="2890353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732708" y="399824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833080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=""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=""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=""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=""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=""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=""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=""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=""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=""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=""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=""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=""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=""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=""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199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=""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=""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=""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=""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613</Words>
  <Application>Microsoft Office PowerPoint</Application>
  <PresentationFormat>Custom</PresentationFormat>
  <Paragraphs>107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Minhthangpc.VN</cp:lastModifiedBy>
  <cp:revision>31</cp:revision>
  <dcterms:created xsi:type="dcterms:W3CDTF">2022-06-15T08:05:13Z</dcterms:created>
  <dcterms:modified xsi:type="dcterms:W3CDTF">2022-09-25T14:16:01Z</dcterms:modified>
</cp:coreProperties>
</file>