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9" r:id="rId2"/>
    <p:sldId id="342" r:id="rId3"/>
    <p:sldId id="359" r:id="rId4"/>
    <p:sldId id="357" r:id="rId5"/>
    <p:sldId id="312" r:id="rId6"/>
    <p:sldId id="348" r:id="rId7"/>
    <p:sldId id="258" r:id="rId8"/>
    <p:sldId id="314" r:id="rId9"/>
    <p:sldId id="361" r:id="rId10"/>
    <p:sldId id="316" r:id="rId11"/>
    <p:sldId id="362" r:id="rId12"/>
    <p:sldId id="286" r:id="rId13"/>
    <p:sldId id="363" r:id="rId14"/>
    <p:sldId id="3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EC2"/>
    <a:srgbClr val="49B202"/>
    <a:srgbClr val="C2FCB2"/>
    <a:srgbClr val="B3FA90"/>
    <a:srgbClr val="B8F298"/>
    <a:srgbClr val="EF9011"/>
    <a:srgbClr val="00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D3754-A0A4-4510-AC64-2C4A093A61B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A383E-08F0-422F-A3BE-DB2D67F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61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33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70f1f795cd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70f1f795cd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07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655474" y="-2990426"/>
            <a:ext cx="14716516" cy="5315204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912613" y="-2139956"/>
            <a:ext cx="15635993" cy="14818507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121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8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62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38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-6482909" y="-2614044"/>
            <a:ext cx="20546709" cy="18538487"/>
            <a:chOff x="-4862182" y="-1960533"/>
            <a:chExt cx="15410032" cy="13903865"/>
          </a:xfrm>
        </p:grpSpPr>
        <p:sp>
          <p:nvSpPr>
            <p:cNvPr id="44" name="Google Shape;44;p8"/>
            <p:cNvSpPr/>
            <p:nvPr/>
          </p:nvSpPr>
          <p:spPr>
            <a:xfrm rot="1800135" flipH="1">
              <a:off x="-3550807" y="655522"/>
              <a:ext cx="12787283" cy="86717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8"/>
            <p:cNvSpPr/>
            <p:nvPr/>
          </p:nvSpPr>
          <p:spPr>
            <a:xfrm rot="-5400000" flipH="1">
              <a:off x="7279860" y="-479531"/>
              <a:ext cx="2584992" cy="175302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8"/>
            <p:cNvSpPr/>
            <p:nvPr/>
          </p:nvSpPr>
          <p:spPr>
            <a:xfrm rot="-9900048" flipH="1">
              <a:off x="-2399316" y="-1196416"/>
              <a:ext cx="4699671" cy="31868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450400" y="1085567"/>
            <a:ext cx="6649600" cy="468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73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96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97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4811355" y="-125806"/>
            <a:ext cx="17375995" cy="1178361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7927839" y="5119872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1332201" y="2507285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4837735" y="250443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8343263" y="250729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926475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4423007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89462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439099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7887348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2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899910" flipH="1">
            <a:off x="-2390104" y="-2865320"/>
            <a:ext cx="8527152" cy="578272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9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1105270" y="-1111170"/>
            <a:ext cx="14037111" cy="8279503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0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991500" y="2465833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991500" y="2970672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991500" y="4406115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3"/>
          </p:nvPr>
        </p:nvSpPr>
        <p:spPr>
          <a:xfrm>
            <a:off x="991500" y="4908268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8465600" y="2465800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8465600" y="2970675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8465600" y="4406105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7"/>
          </p:nvPr>
        </p:nvSpPr>
        <p:spPr>
          <a:xfrm>
            <a:off x="8465600" y="4908264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5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3496499" y="-9961143"/>
            <a:ext cx="18784248" cy="2029544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029200" y="1924884"/>
            <a:ext cx="6133600" cy="19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3357300" y="3780300"/>
            <a:ext cx="54772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7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5255736" y="-2735874"/>
            <a:ext cx="7845555" cy="532011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6664633" y="2457833"/>
            <a:ext cx="4435200" cy="14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6664633" y="3972987"/>
            <a:ext cx="44352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77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9780661" y="-469273"/>
            <a:ext cx="3682273" cy="249715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32"/>
          <p:cNvSpPr/>
          <p:nvPr/>
        </p:nvSpPr>
        <p:spPr>
          <a:xfrm rot="899937">
            <a:off x="-3510479" y="2404113"/>
            <a:ext cx="8379193" cy="568238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086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3699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  <p:sldLayoutId id="214748367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436185" y="3276989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11112" y="8344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19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EBD4A-3BB5-4A8F-BD6F-BC81D9BEC0D2}"/>
              </a:ext>
            </a:extLst>
          </p:cNvPr>
          <p:cNvSpPr/>
          <p:nvPr/>
        </p:nvSpPr>
        <p:spPr>
          <a:xfrm>
            <a:off x="546295" y="2093528"/>
            <a:ext cx="11099409" cy="1917373"/>
          </a:xfrm>
          <a:prstGeom prst="rect">
            <a:avLst/>
          </a:prstGeom>
          <a:solidFill>
            <a:srgbClr val="C2F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38789" y="310881"/>
            <a:ext cx="2314421" cy="82094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67" b="1" kern="0" dirty="0" err="1">
                <a:solidFill>
                  <a:srgbClr val="057D3A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3067" b="1" kern="0" dirty="0">
                <a:solidFill>
                  <a:srgbClr val="057D3A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b="1" kern="0" dirty="0" err="1">
                <a:solidFill>
                  <a:srgbClr val="057D3A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endParaRPr lang="en-US" sz="3067" b="1" kern="0" dirty="0">
              <a:solidFill>
                <a:srgbClr val="057D3A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90" y="2105987"/>
            <a:ext cx="10778965" cy="16409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ngạc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en-US" sz="3200" b="1" kern="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631272" y="224477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11672" y="3100941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252204" y="307702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59424" y="307702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C11026-F40E-4717-A90E-67EEEEDEE78A}"/>
              </a:ext>
            </a:extLst>
          </p:cNvPr>
          <p:cNvCxnSpPr/>
          <p:nvPr/>
        </p:nvCxnSpPr>
        <p:spPr>
          <a:xfrm flipH="1">
            <a:off x="8418610" y="305221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6696" y="-95482"/>
            <a:ext cx="655357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CẦU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THỦ DỰ BỊ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0" y="399853"/>
            <a:ext cx="111197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3108"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-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à,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gắng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Hằng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sớm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gôn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Hóa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                                          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100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ngụ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en-US" sz="2600" kern="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2192" y="484026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24482" y="1958775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24482" y="3210938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10626" y="4411289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20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66"/>
          <p:cNvSpPr txBox="1">
            <a:spLocks noGrp="1"/>
          </p:cNvSpPr>
          <p:nvPr>
            <p:ph type="subTitle" idx="4294967295"/>
          </p:nvPr>
        </p:nvSpPr>
        <p:spPr>
          <a:xfrm>
            <a:off x="5143551" y="2319175"/>
            <a:ext cx="6694487" cy="194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700" indent="0" algn="just">
              <a:buNone/>
            </a:pPr>
            <a:r>
              <a:rPr lang="en-US" sz="3600" dirty="0">
                <a:latin typeface="+mn-lt"/>
              </a:rPr>
              <a:t>  </a:t>
            </a:r>
            <a:r>
              <a:rPr lang="en-US" sz="3600" dirty="0" err="1">
                <a:latin typeface="+mn-lt"/>
              </a:rPr>
              <a:t>Chưa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phải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là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thành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viên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chính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thức</a:t>
            </a:r>
            <a:r>
              <a:rPr lang="en-US" sz="3600" dirty="0">
                <a:latin typeface="+mn-lt"/>
              </a:rPr>
              <a:t>, </a:t>
            </a:r>
            <a:r>
              <a:rPr lang="en-US" sz="3600" dirty="0" err="1">
                <a:latin typeface="+mn-lt"/>
              </a:rPr>
              <a:t>nhưng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có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thể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thay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thế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hoặc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bổ</a:t>
            </a:r>
            <a:r>
              <a:rPr lang="en-US" sz="3600" dirty="0">
                <a:latin typeface="+mn-lt"/>
              </a:rPr>
              <a:t> sung </a:t>
            </a:r>
            <a:r>
              <a:rPr lang="en-US" sz="3600" dirty="0" err="1">
                <a:latin typeface="+mn-lt"/>
              </a:rPr>
              <a:t>khi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cần</a:t>
            </a:r>
            <a:r>
              <a:rPr lang="en-US" sz="3600" dirty="0">
                <a:latin typeface="+mn-lt"/>
              </a:rPr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3" y="1054931"/>
            <a:ext cx="3733181" cy="320734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6332340" y="898226"/>
            <a:ext cx="2264898" cy="1081617"/>
          </a:xfrm>
          <a:prstGeom prst="roundRect">
            <a:avLst>
              <a:gd name="adj" fmla="val 373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3809" y="1105641"/>
            <a:ext cx="1381959" cy="6667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FFFF"/>
                </a:solidFill>
                <a:cs typeface="Arial"/>
                <a:sym typeface="Arial"/>
              </a:rPr>
              <a:t>Dự</a:t>
            </a:r>
            <a:r>
              <a:rPr lang="en-US" sz="3733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cs typeface="Arial"/>
                <a:sym typeface="Arial"/>
              </a:rPr>
              <a:t>bị</a:t>
            </a:r>
            <a:endParaRPr lang="en-US" sz="3733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8;p66"/>
          <p:cNvSpPr txBox="1">
            <a:spLocks/>
          </p:cNvSpPr>
          <p:nvPr/>
        </p:nvSpPr>
        <p:spPr>
          <a:xfrm>
            <a:off x="5346123" y="2416157"/>
            <a:ext cx="6694487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just">
              <a:buFont typeface="Poppins"/>
              <a:buNone/>
            </a:pPr>
            <a:r>
              <a:rPr lang="en-US" sz="3600" kern="0">
                <a:latin typeface="+mn-lt"/>
              </a:rPr>
              <a:t>  Đá vào gôn là cầu thủ dùng chân đá bóng vào khung thành của đội bạn.</a:t>
            </a:r>
            <a:endParaRPr lang="en-US" sz="3600" kern="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2340" y="898226"/>
            <a:ext cx="2264898" cy="1081617"/>
          </a:xfrm>
          <a:prstGeom prst="roundRect">
            <a:avLst>
              <a:gd name="adj" fmla="val 373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3809" y="1105641"/>
            <a:ext cx="1381959" cy="6667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FFFFFF"/>
                </a:solidFill>
                <a:cs typeface="Arial"/>
                <a:sym typeface="Arial"/>
              </a:rPr>
              <a:t>Gôn</a:t>
            </a:r>
            <a:endParaRPr lang="en-US" sz="3733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" y="79836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6696" y="-95482"/>
            <a:ext cx="655357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CẦU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THỦ DỰ BỊ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0" y="399853"/>
            <a:ext cx="111197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3108"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-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à,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gắng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Hằng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sớm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gôn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Hóa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                                          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100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ngụ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en-US" sz="2600" kern="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58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794" y="533293"/>
            <a:ext cx="1004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CHÀO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TẠM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BIỆT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CÁC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CON!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E30F1E-CB9B-4A76-BC1A-2FC30DDF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189"/>
            <a:ext cx="12209519" cy="5045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4873" y="819596"/>
            <a:ext cx="7199255" cy="1300191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1BB5A79-10B3-48A8-9A45-50F4CFFBEA69}"/>
              </a:ext>
            </a:extLst>
          </p:cNvPr>
          <p:cNvGrpSpPr/>
          <p:nvPr/>
        </p:nvGrpSpPr>
        <p:grpSpPr>
          <a:xfrm>
            <a:off x="3271530" y="813002"/>
            <a:ext cx="7199255" cy="1300191"/>
            <a:chOff x="9566064" y="964372"/>
            <a:chExt cx="5446164" cy="698253"/>
          </a:xfrm>
        </p:grpSpPr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2EAEB49F-9DFC-4F14-9CF1-8FD3E7580F79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86816201-4B59-4DA6-B773-F37A1B635BB9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345E2245-4423-46C6-96B9-7451BDED636A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25758" y="1004938"/>
            <a:ext cx="6419401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4800" b="1" dirty="0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4800" b="1" dirty="0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DỰ</a:t>
            </a:r>
            <a:r>
              <a:rPr lang="en-US" sz="4800" b="1" dirty="0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BỊ</a:t>
            </a:r>
            <a:endParaRPr lang="en-US" sz="4800" b="1" dirty="0">
              <a:solidFill>
                <a:srgbClr val="0070C0"/>
              </a:solidFill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56313" y="475356"/>
            <a:ext cx="1822890" cy="1788433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98543" y="794897"/>
            <a:ext cx="148733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chemeClr val="tx2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>
                <a:solidFill>
                  <a:schemeClr val="tx2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4400" b="1" dirty="0">
              <a:solidFill>
                <a:schemeClr val="tx2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7463F82B-0959-48CD-98C9-091F1C08B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68" y="3372728"/>
            <a:ext cx="2443089" cy="37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381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164" y="1690687"/>
            <a:ext cx="11363181" cy="428062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11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với lời của các nhận vật. 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dự bị, gôn.</a:t>
            </a:r>
            <a:endParaRPr lang="en-US" sz="1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ý nghĩa của câu chuyện: Nhờ kiên trì tập luyện mà gấu con đã đá bóng giỏi hơn và trở thành cầu thủ chính thức.</a:t>
            </a:r>
            <a:endParaRPr lang="en-US" sz="1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2129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7082" y="137669"/>
            <a:ext cx="10500448" cy="595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nhỏ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môn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thể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thao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-234397" y="-64633"/>
            <a:ext cx="1391479" cy="894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3269" y="638670"/>
            <a:ext cx="9966092" cy="595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môn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thể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thao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Vì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8BD64-689E-4E19-BE50-E0E58ACEE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70" y="1206409"/>
            <a:ext cx="11034059" cy="56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BD83-B278-4CD1-9AA8-BA9BF926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68B5-D634-4965-8C45-FE525165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6F69E-D9B6-48A7-89F0-8390BA22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36"/>
            <a:ext cx="12097829" cy="62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0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6696" y="-95482"/>
            <a:ext cx="655357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CẦU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THỦ DỰ BỊ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0" y="399853"/>
            <a:ext cx="111197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3108"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-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à,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gắng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Hằng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sớm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gôn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Hóa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                                          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100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ngụ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en-US" sz="2600" kern="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37092" y="506924"/>
            <a:ext cx="5206908" cy="8019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6000" b="1" kern="0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endParaRPr lang="en-US" sz="6000" b="1" kern="0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6063" y="2141719"/>
            <a:ext cx="398437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r>
              <a:rPr lang="en-US" sz="5400" b="1" kern="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uyện</a:t>
            </a:r>
            <a:r>
              <a:rPr lang="en-US" sz="5400" b="1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5400" b="1" kern="0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9445" y="3324019"/>
            <a:ext cx="4659864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  <a:r>
              <a:rPr lang="en-US" sz="5400" b="1" kern="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ạc</a:t>
            </a:r>
            <a:r>
              <a:rPr lang="en-US" sz="5400" b="1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endParaRPr lang="en-US" sz="5400" b="1" kern="0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6063" y="4618573"/>
            <a:ext cx="1739937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r>
              <a:rPr lang="en-US" sz="5400" b="1" kern="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iệp</a:t>
            </a:r>
            <a:endParaRPr lang="en-US" sz="5400" b="1" kern="0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DB1528F-111E-4837-8C29-B689CCDBC6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8" y="4390895"/>
            <a:ext cx="1936652" cy="24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6696" y="-95482"/>
            <a:ext cx="655357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CẦU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THỦ DỰ BỊ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0" y="399853"/>
            <a:ext cx="111197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3108"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-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à,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gắng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Hằng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sớm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gôn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Hóa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                                          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100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ngụ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en-US" sz="2600" kern="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87139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1174</Words>
  <Application>Microsoft Office PowerPoint</Application>
  <PresentationFormat>Widescreen</PresentationFormat>
  <Paragraphs>67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Lilita One</vt:lpstr>
      <vt:lpstr>Poppins</vt:lpstr>
      <vt:lpstr>Ranchers</vt:lpstr>
      <vt:lpstr>Climate Change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33</cp:revision>
  <dcterms:created xsi:type="dcterms:W3CDTF">2021-07-10T10:56:36Z</dcterms:created>
  <dcterms:modified xsi:type="dcterms:W3CDTF">2022-09-29T05:19:36Z</dcterms:modified>
</cp:coreProperties>
</file>