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58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7DBB-11B0-4798-BB23-371430563B15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7195F-9B35-4429-817A-A0B05D5661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5.GIF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20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4.png"/><Relationship Id="rId15" Type="http://schemas.openxmlformats.org/officeDocument/2006/relationships/image" Target="../media/image16.GIF"/><Relationship Id="rId23" Type="http://schemas.openxmlformats.org/officeDocument/2006/relationships/image" Target="../media/image21.png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1.GIF"/><Relationship Id="rId2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" y="836295"/>
            <a:ext cx="9919335" cy="344932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459355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4" name="Rectangles 3"/>
          <p:cNvSpPr/>
          <p:nvPr/>
        </p:nvSpPr>
        <p:spPr>
          <a:xfrm>
            <a:off x="4050030" y="3239770"/>
            <a:ext cx="73914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5" name="Rectangles 4"/>
          <p:cNvSpPr/>
          <p:nvPr/>
        </p:nvSpPr>
        <p:spPr>
          <a:xfrm>
            <a:off x="5618480" y="3239770"/>
            <a:ext cx="679450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6" name="Rectangles 5"/>
          <p:cNvSpPr/>
          <p:nvPr/>
        </p:nvSpPr>
        <p:spPr>
          <a:xfrm>
            <a:off x="7172960" y="3239770"/>
            <a:ext cx="709295" cy="694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05" y="662305"/>
            <a:ext cx="9888855" cy="3255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678815" y="810260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355975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66420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335010" y="951865"/>
            <a:ext cx="199136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r>
              <a:rPr lang="en-US" sz="480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130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918460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226685" y="1308100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897495" y="1405255"/>
            <a:ext cx="437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HẸN GẶP LẠI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+ 14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55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54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+ 25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82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+ 32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57095" y="1655445"/>
            <a:ext cx="8133080" cy="23234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+ 14</a:t>
            </a:r>
          </a:p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2905" y="4571642"/>
            <a:ext cx="661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Giáo</a:t>
            </a:r>
            <a:r>
              <a:rPr lang="en-US" sz="3200" dirty="0" smtClean="0"/>
              <a:t> </a:t>
            </a:r>
            <a:r>
              <a:rPr lang="en-US" sz="3200" dirty="0" err="1" smtClean="0"/>
              <a:t>viên</a:t>
            </a:r>
            <a:r>
              <a:rPr lang="en-US" sz="3200" dirty="0" smtClean="0"/>
              <a:t> : </a:t>
            </a:r>
            <a:r>
              <a:rPr lang="en-US" sz="3200" dirty="0" err="1" smtClean="0"/>
              <a:t>Nguyễn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Quỳnh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endParaRPr lang="en-US" sz="3200" dirty="0" smtClean="0"/>
          </a:p>
          <a:p>
            <a:r>
              <a:rPr lang="en-US" sz="3200" dirty="0" err="1" smtClean="0"/>
              <a:t>Lớp</a:t>
            </a:r>
            <a:r>
              <a:rPr lang="en-US" sz="3200" dirty="0" smtClean="0"/>
              <a:t> : 1C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840" y="840105"/>
            <a:ext cx="9197340" cy="439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92</Words>
  <Application>Microsoft Office PowerPoint</Application>
  <PresentationFormat>Widescreen</PresentationFormat>
  <Paragraphs>41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Times New Roman</vt:lpstr>
      <vt:lpstr>UTM Avo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5</cp:revision>
  <dcterms:created xsi:type="dcterms:W3CDTF">2020-10-02T09:27:00Z</dcterms:created>
  <dcterms:modified xsi:type="dcterms:W3CDTF">2021-03-29T05:27:25Z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