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media/audio3.wav" ContentType="audio/wav"/>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87" r:id="rId3"/>
  </p:sldMasterIdLst>
  <p:sldIdLst>
    <p:sldId id="269" r:id="rId4"/>
    <p:sldId id="270" r:id="rId5"/>
    <p:sldId id="273" r:id="rId6"/>
    <p:sldId id="274" r:id="rId7"/>
    <p:sldId id="288" r:id="rId8"/>
    <p:sldId id="293" r:id="rId9"/>
    <p:sldId id="290" r:id="rId10"/>
    <p:sldId id="291" r:id="rId11"/>
    <p:sldId id="268" r:id="rId12"/>
    <p:sldId id="264" r:id="rId13"/>
    <p:sldId id="299" r:id="rId14"/>
    <p:sldId id="294" r:id="rId15"/>
    <p:sldId id="295" r:id="rId16"/>
    <p:sldId id="296" r:id="rId17"/>
    <p:sldId id="298" r:id="rId18"/>
    <p:sldId id="301" r:id="rId19"/>
    <p:sldId id="266" r:id="rId20"/>
    <p:sldId id="297" r:id="rId21"/>
    <p:sldId id="302" r:id="rId22"/>
    <p:sldId id="303" r:id="rId23"/>
    <p:sldId id="304" r:id="rId24"/>
    <p:sldId id="305"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680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607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6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760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488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759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515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78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014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487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7857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9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59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59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5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413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343587"/>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505489"/>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2.png"/><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slide" Target="slide7.xml"/><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tmp"/><Relationship Id="rId9" Type="http://schemas.openxmlformats.org/officeDocument/2006/relationships/slide" Target="slide4.xml"/><Relationship Id="rId14"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tmp"/><Relationship Id="rId9" Type="http://schemas.openxmlformats.org/officeDocument/2006/relationships/slide" Target="slide4.xml"/><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3.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tmp"/><Relationship Id="rId9" Type="http://schemas.openxmlformats.org/officeDocument/2006/relationships/slide" Target="slide4.xml"/><Relationship Id="rId14" Type="http://schemas.openxmlformats.org/officeDocument/2006/relationships/image" Target="../media/image24.gif"/></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21.gif"/><Relationship Id="rId5" Type="http://schemas.openxmlformats.org/officeDocument/2006/relationships/image" Target="../media/image18.gif"/><Relationship Id="rId15" Type="http://schemas.openxmlformats.org/officeDocument/2006/relationships/image" Target="../media/image25.gif"/><Relationship Id="rId10" Type="http://schemas.openxmlformats.org/officeDocument/2006/relationships/image" Target="../media/image20.gif"/><Relationship Id="rId4" Type="http://schemas.openxmlformats.org/officeDocument/2006/relationships/image" Target="../media/image17.tmp"/><Relationship Id="rId9" Type="http://schemas.openxmlformats.org/officeDocument/2006/relationships/slide" Target="slide4.xml"/><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OA\Ảnh\kids-diploma-certificate-background-design-vector-8956198.jpg"/>
          <p:cNvPicPr>
            <a:picLocks noChangeAspect="1" noChangeArrowheads="1"/>
          </p:cNvPicPr>
          <p:nvPr/>
        </p:nvPicPr>
        <p:blipFill>
          <a:blip r:embed="rId2">
            <a:extLst>
              <a:ext uri="{28A0092B-C50C-407E-A947-70E740481C1C}">
                <a14:useLocalDpi xmlns:a14="http://schemas.microsoft.com/office/drawing/2010/main" val="0"/>
              </a:ext>
            </a:extLst>
          </a:blip>
          <a:srcRect r="235" b="118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01608" y="914400"/>
            <a:ext cx="11182392" cy="2057400"/>
          </a:xfrm>
          <a:prstGeom prst="rect">
            <a:avLst/>
          </a:prstGeom>
        </p:spPr>
        <p:txBody>
          <a:bodyPr>
            <a:prstTxWarp prst="textChevron">
              <a:avLst/>
            </a:prstTxWarp>
            <a:spAutoFit/>
          </a:bodyPr>
          <a:lstStyle/>
          <a:p>
            <a:pPr algn="ctr">
              <a:defRPr/>
            </a:pPr>
            <a:r>
              <a:rPr lang="en-US" sz="2000" b="1"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pitchFamily="18" charset="0"/>
                <a:cs typeface="Times New Roman" pitchFamily="18" charset="0"/>
              </a:rPr>
              <a:t>BÀI GIẢNG ĐIỆN TỬ</a:t>
            </a:r>
            <a:endParaRPr lang="en-US"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4876706" y="3192960"/>
            <a:ext cx="2438617" cy="584775"/>
          </a:xfrm>
          <a:prstGeom prst="rect">
            <a:avLst/>
          </a:prstGeom>
          <a:noFill/>
        </p:spPr>
        <p:txBody>
          <a:bodyPr wrap="none">
            <a:spAutoFit/>
          </a:bodyPr>
          <a:lstStyle/>
          <a:p>
            <a:pPr algn="ctr">
              <a:defRPr/>
            </a:pPr>
            <a:r>
              <a:rPr lang="en-US" sz="3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Toán</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lớp</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a:t>
            </a:r>
          </a:p>
        </p:txBody>
      </p:sp>
      <p:sp>
        <p:nvSpPr>
          <p:cNvPr id="8" name="Rectangle 7"/>
          <p:cNvSpPr/>
          <p:nvPr/>
        </p:nvSpPr>
        <p:spPr>
          <a:xfrm>
            <a:off x="1408477" y="3998895"/>
            <a:ext cx="9368655" cy="707886"/>
          </a:xfrm>
          <a:prstGeom prst="rect">
            <a:avLst/>
          </a:prstGeom>
          <a:noFill/>
        </p:spPr>
        <p:txBody>
          <a:bodyPr wrap="none">
            <a:spAutoFit/>
          </a:bodyPr>
          <a:lstStyle/>
          <a:p>
            <a:pPr algn="ctr">
              <a:defRPr/>
            </a:pP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Bài</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Phép</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cộng</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dạng</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25 + 4, 25 + 40 (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Tiết</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2)</a:t>
            </a:r>
            <a:endParaRPr lang="en-US" sz="40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endParaRPr>
          </a:p>
        </p:txBody>
      </p:sp>
      <p:sp>
        <p:nvSpPr>
          <p:cNvPr id="9" name="Rectangle 8"/>
          <p:cNvSpPr/>
          <p:nvPr/>
        </p:nvSpPr>
        <p:spPr>
          <a:xfrm>
            <a:off x="3904143" y="86380"/>
            <a:ext cx="4573688" cy="523220"/>
          </a:xfrm>
          <a:prstGeom prst="rect">
            <a:avLst/>
          </a:prstGeom>
          <a:noFill/>
        </p:spPr>
        <p:txBody>
          <a:bodyPr wrap="none">
            <a:spAutoFit/>
          </a:bodyPr>
          <a:lstStyle/>
          <a:p>
            <a:pPr algn="ctr">
              <a:defRPr/>
            </a:pPr>
            <a:r>
              <a:rPr lang="vi-VN" sz="2800" b="1" cap="all" dirty="0">
                <a:ln w="9000" cmpd="sng">
                  <a:solidFill>
                    <a:srgbClr val="C00000"/>
                  </a:solidFill>
                  <a:prstDash val="solid"/>
                </a:ln>
                <a:solidFill>
                  <a:srgbClr val="C00000"/>
                </a:solidFill>
                <a:effectLst>
                  <a:reflection blurRad="12700" stA="28000" endPos="45000" dist="1000" dir="5400000" sy="-100000" algn="bl" rotWithShape="0"/>
                </a:effectLst>
              </a:rPr>
              <a:t>Trườ</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NG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tiểu</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học</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ái</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mộ</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a:t>
            </a:r>
          </a:p>
        </p:txBody>
      </p:sp>
    </p:spTree>
    <p:extLst>
      <p:ext uri="{BB962C8B-B14F-4D97-AF65-F5344CB8AC3E}">
        <p14:creationId xmlns:p14="http://schemas.microsoft.com/office/powerpoint/2010/main" val="4202824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2498502" y="721217"/>
            <a:ext cx="1725769" cy="2071766"/>
            <a:chOff x="2498502" y="721217"/>
            <a:chExt cx="1725769" cy="2071766"/>
          </a:xfrm>
        </p:grpSpPr>
        <p:sp>
          <p:nvSpPr>
            <p:cNvPr id="5" name="TextBox 4"/>
            <p:cNvSpPr txBox="1"/>
            <p:nvPr/>
          </p:nvSpPr>
          <p:spPr>
            <a:xfrm>
              <a:off x="2987898" y="721217"/>
              <a:ext cx="1094704" cy="1107996"/>
            </a:xfrm>
            <a:prstGeom prst="rect">
              <a:avLst/>
            </a:prstGeom>
            <a:noFill/>
          </p:spPr>
          <p:txBody>
            <a:bodyPr wrap="square" rtlCol="0">
              <a:spAutoFit/>
            </a:bodyPr>
            <a:lstStyle/>
            <a:p>
              <a:r>
                <a:rPr lang="en-US" sz="6600" dirty="0" smtClean="0"/>
                <a:t>25</a:t>
              </a:r>
              <a:endParaRPr lang="en-US" sz="6600" dirty="0"/>
            </a:p>
          </p:txBody>
        </p:sp>
        <p:sp>
          <p:nvSpPr>
            <p:cNvPr id="6" name="TextBox 5"/>
            <p:cNvSpPr txBox="1"/>
            <p:nvPr/>
          </p:nvSpPr>
          <p:spPr>
            <a:xfrm>
              <a:off x="2987898" y="1684987"/>
              <a:ext cx="1094704" cy="1107996"/>
            </a:xfrm>
            <a:prstGeom prst="rect">
              <a:avLst/>
            </a:prstGeom>
            <a:noFill/>
          </p:spPr>
          <p:txBody>
            <a:bodyPr wrap="square" rtlCol="0">
              <a:spAutoFit/>
            </a:bodyPr>
            <a:lstStyle/>
            <a:p>
              <a:r>
                <a:rPr lang="en-US" sz="6600" dirty="0" smtClean="0"/>
                <a:t>40</a:t>
              </a:r>
              <a:endParaRPr lang="en-US" sz="6600" dirty="0"/>
            </a:p>
          </p:txBody>
        </p:sp>
        <p:sp>
          <p:nvSpPr>
            <p:cNvPr id="7" name="TextBox 6"/>
            <p:cNvSpPr txBox="1"/>
            <p:nvPr/>
          </p:nvSpPr>
          <p:spPr>
            <a:xfrm>
              <a:off x="2498502" y="1444115"/>
              <a:ext cx="592428" cy="646331"/>
            </a:xfrm>
            <a:prstGeom prst="rect">
              <a:avLst/>
            </a:prstGeom>
            <a:noFill/>
          </p:spPr>
          <p:txBody>
            <a:bodyPr wrap="square" rtlCol="0">
              <a:spAutoFit/>
            </a:bodyPr>
            <a:lstStyle/>
            <a:p>
              <a:r>
                <a:rPr lang="en-US" sz="3600" dirty="0" smtClean="0"/>
                <a:t>+</a:t>
              </a:r>
              <a:endParaRPr lang="en-US" sz="3600" dirty="0"/>
            </a:p>
          </p:txBody>
        </p:sp>
        <p:cxnSp>
          <p:nvCxnSpPr>
            <p:cNvPr id="10" name="Straight Connector 9"/>
            <p:cNvCxnSpPr/>
            <p:nvPr/>
          </p:nvCxnSpPr>
          <p:spPr>
            <a:xfrm flipV="1">
              <a:off x="2794716" y="2646161"/>
              <a:ext cx="1429555" cy="9194"/>
            </a:xfrm>
            <a:prstGeom prst="line">
              <a:avLst/>
            </a:prstGeom>
            <a:ln w="28575"/>
          </p:spPr>
          <p:style>
            <a:lnRef idx="1">
              <a:schemeClr val="dk1"/>
            </a:lnRef>
            <a:fillRef idx="0">
              <a:schemeClr val="dk1"/>
            </a:fillRef>
            <a:effectRef idx="0">
              <a:schemeClr val="dk1"/>
            </a:effectRef>
            <a:fontRef idx="minor">
              <a:schemeClr val="tx1"/>
            </a:fontRef>
          </p:style>
        </p:cxnSp>
      </p:grpSp>
      <p:sp>
        <p:nvSpPr>
          <p:cNvPr id="15" name="TextBox 14"/>
          <p:cNvSpPr txBox="1"/>
          <p:nvPr/>
        </p:nvSpPr>
        <p:spPr>
          <a:xfrm>
            <a:off x="3425779" y="2542072"/>
            <a:ext cx="643944" cy="1107996"/>
          </a:xfrm>
          <a:prstGeom prst="rect">
            <a:avLst/>
          </a:prstGeom>
          <a:noFill/>
        </p:spPr>
        <p:txBody>
          <a:bodyPr wrap="square" rtlCol="0">
            <a:spAutoFit/>
          </a:bodyPr>
          <a:lstStyle/>
          <a:p>
            <a:r>
              <a:rPr lang="en-US" sz="6600" dirty="0" smtClean="0">
                <a:solidFill>
                  <a:srgbClr val="FF0000"/>
                </a:solidFill>
              </a:rPr>
              <a:t>5</a:t>
            </a:r>
            <a:endParaRPr lang="en-US" sz="6600" dirty="0">
              <a:solidFill>
                <a:srgbClr val="FF0000"/>
              </a:solidFill>
            </a:endParaRPr>
          </a:p>
        </p:txBody>
      </p:sp>
      <p:sp>
        <p:nvSpPr>
          <p:cNvPr id="16" name="TextBox 15"/>
          <p:cNvSpPr txBox="1"/>
          <p:nvPr/>
        </p:nvSpPr>
        <p:spPr>
          <a:xfrm>
            <a:off x="2975019" y="2542072"/>
            <a:ext cx="643944" cy="1107996"/>
          </a:xfrm>
          <a:prstGeom prst="rect">
            <a:avLst/>
          </a:prstGeom>
          <a:noFill/>
        </p:spPr>
        <p:txBody>
          <a:bodyPr wrap="square" rtlCol="0">
            <a:spAutoFit/>
          </a:bodyPr>
          <a:lstStyle/>
          <a:p>
            <a:r>
              <a:rPr lang="en-US" sz="6600" dirty="0">
                <a:solidFill>
                  <a:srgbClr val="FF0000"/>
                </a:solidFill>
              </a:rPr>
              <a:t>6</a:t>
            </a:r>
          </a:p>
        </p:txBody>
      </p:sp>
      <p:sp>
        <p:nvSpPr>
          <p:cNvPr id="17" name="TextBox 16"/>
          <p:cNvSpPr txBox="1"/>
          <p:nvPr/>
        </p:nvSpPr>
        <p:spPr>
          <a:xfrm>
            <a:off x="5473521" y="1003918"/>
            <a:ext cx="4829578" cy="646331"/>
          </a:xfrm>
          <a:prstGeom prst="rect">
            <a:avLst/>
          </a:prstGeom>
          <a:noFill/>
        </p:spPr>
        <p:txBody>
          <a:bodyPr wrap="square" rtlCol="0">
            <a:spAutoFit/>
          </a:bodyPr>
          <a:lstStyle/>
          <a:p>
            <a:r>
              <a:rPr lang="en-US" sz="3600" dirty="0" smtClean="0"/>
              <a:t>- 5 </a:t>
            </a:r>
            <a:r>
              <a:rPr lang="en-US" sz="3600" dirty="0" err="1" smtClean="0"/>
              <a:t>cộng</a:t>
            </a:r>
            <a:r>
              <a:rPr lang="en-US" sz="3600" dirty="0" smtClean="0"/>
              <a:t> 0 </a:t>
            </a:r>
            <a:r>
              <a:rPr lang="en-US" sz="3600" dirty="0" err="1" smtClean="0"/>
              <a:t>bằng</a:t>
            </a:r>
            <a:r>
              <a:rPr lang="en-US" sz="3600" dirty="0" smtClean="0"/>
              <a:t> 5, </a:t>
            </a:r>
            <a:r>
              <a:rPr lang="en-US" sz="3600" dirty="0" err="1" smtClean="0"/>
              <a:t>viết</a:t>
            </a:r>
            <a:r>
              <a:rPr lang="en-US" sz="3600" dirty="0" smtClean="0"/>
              <a:t> 5</a:t>
            </a:r>
            <a:endParaRPr lang="en-US" sz="3600" dirty="0"/>
          </a:p>
        </p:txBody>
      </p:sp>
      <p:sp>
        <p:nvSpPr>
          <p:cNvPr id="18" name="TextBox 17"/>
          <p:cNvSpPr txBox="1"/>
          <p:nvPr/>
        </p:nvSpPr>
        <p:spPr>
          <a:xfrm>
            <a:off x="5473521" y="1745679"/>
            <a:ext cx="4829578" cy="646331"/>
          </a:xfrm>
          <a:prstGeom prst="rect">
            <a:avLst/>
          </a:prstGeom>
          <a:noFill/>
        </p:spPr>
        <p:txBody>
          <a:bodyPr wrap="square" rtlCol="0">
            <a:spAutoFit/>
          </a:bodyPr>
          <a:lstStyle/>
          <a:p>
            <a:r>
              <a:rPr lang="en-US" sz="3600" dirty="0" smtClean="0"/>
              <a:t>- 2 </a:t>
            </a:r>
            <a:r>
              <a:rPr lang="en-US" sz="3600" dirty="0" err="1" smtClean="0"/>
              <a:t>cộng</a:t>
            </a:r>
            <a:r>
              <a:rPr lang="en-US" sz="3600" dirty="0" smtClean="0"/>
              <a:t> 4 </a:t>
            </a:r>
            <a:r>
              <a:rPr lang="en-US" sz="3600" dirty="0" err="1" smtClean="0"/>
              <a:t>bằng</a:t>
            </a:r>
            <a:r>
              <a:rPr lang="en-US" sz="3600" dirty="0" smtClean="0"/>
              <a:t> 6, </a:t>
            </a:r>
            <a:r>
              <a:rPr lang="en-US" sz="3600" dirty="0" err="1" smtClean="0"/>
              <a:t>viết</a:t>
            </a:r>
            <a:r>
              <a:rPr lang="en-US" sz="3600" dirty="0" smtClean="0"/>
              <a:t> 6</a:t>
            </a:r>
            <a:endParaRPr lang="en-US" sz="3600" dirty="0"/>
          </a:p>
        </p:txBody>
      </p:sp>
      <p:sp>
        <p:nvSpPr>
          <p:cNvPr id="20" name="Rounded Rectangle 19"/>
          <p:cNvSpPr/>
          <p:nvPr/>
        </p:nvSpPr>
        <p:spPr>
          <a:xfrm>
            <a:off x="5686023" y="2660289"/>
            <a:ext cx="4617076" cy="7783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rPr>
              <a:t>Vậy</a:t>
            </a:r>
            <a:r>
              <a:rPr lang="en-US" sz="4000" dirty="0" smtClean="0">
                <a:solidFill>
                  <a:schemeClr val="tx1"/>
                </a:solidFill>
              </a:rPr>
              <a:t> 25 + 40 = 65</a:t>
            </a:r>
            <a:endParaRPr lang="en-US" sz="4000" dirty="0">
              <a:solidFill>
                <a:schemeClr val="tx1"/>
              </a:solidFill>
            </a:endParaRPr>
          </a:p>
        </p:txBody>
      </p:sp>
    </p:spTree>
    <p:extLst>
      <p:ext uri="{BB962C8B-B14F-4D97-AF65-F5344CB8AC3E}">
        <p14:creationId xmlns:p14="http://schemas.microsoft.com/office/powerpoint/2010/main" val="397868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Book - Google Chrome"/>
          <p:cNvPicPr>
            <a:picLocks noChangeAspect="1"/>
          </p:cNvPicPr>
          <p:nvPr/>
        </p:nvPicPr>
        <p:blipFill rotWithShape="1">
          <a:blip r:embed="rId2">
            <a:extLst>
              <a:ext uri="{28A0092B-C50C-407E-A947-70E740481C1C}">
                <a14:useLocalDpi xmlns:a14="http://schemas.microsoft.com/office/drawing/2010/main" val="0"/>
              </a:ext>
            </a:extLst>
          </a:blip>
          <a:srcRect l="12688" t="15867" r="15225" b="17063"/>
          <a:stretch/>
        </p:blipFill>
        <p:spPr>
          <a:xfrm>
            <a:off x="384313" y="0"/>
            <a:ext cx="11826537" cy="5923722"/>
          </a:xfrm>
          <a:prstGeom prst="rect">
            <a:avLst/>
          </a:prstGeom>
        </p:spPr>
      </p:pic>
    </p:spTree>
    <p:extLst>
      <p:ext uri="{BB962C8B-B14F-4D97-AF65-F5344CB8AC3E}">
        <p14:creationId xmlns:p14="http://schemas.microsoft.com/office/powerpoint/2010/main" val="1585849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Book - Google Chrome"/>
          <p:cNvPicPr>
            <a:picLocks noChangeAspect="1"/>
          </p:cNvPicPr>
          <p:nvPr/>
        </p:nvPicPr>
        <p:blipFill rotWithShape="1">
          <a:blip r:embed="rId2">
            <a:extLst>
              <a:ext uri="{28A0092B-C50C-407E-A947-70E740481C1C}">
                <a14:useLocalDpi xmlns:a14="http://schemas.microsoft.com/office/drawing/2010/main" val="0"/>
              </a:ext>
            </a:extLst>
          </a:blip>
          <a:srcRect l="12688" t="15867" r="15225" b="17063"/>
          <a:stretch/>
        </p:blipFill>
        <p:spPr>
          <a:xfrm>
            <a:off x="384313" y="0"/>
            <a:ext cx="11826537" cy="5923722"/>
          </a:xfrm>
          <a:prstGeom prst="rect">
            <a:avLst/>
          </a:prstGeom>
        </p:spPr>
      </p:pic>
      <p:sp>
        <p:nvSpPr>
          <p:cNvPr id="5" name="TextBox 4"/>
          <p:cNvSpPr txBox="1"/>
          <p:nvPr/>
        </p:nvSpPr>
        <p:spPr>
          <a:xfrm>
            <a:off x="1828800" y="5128591"/>
            <a:ext cx="728869" cy="707886"/>
          </a:xfrm>
          <a:prstGeom prst="rect">
            <a:avLst/>
          </a:prstGeom>
          <a:solidFill>
            <a:schemeClr val="bg1"/>
          </a:solidFill>
        </p:spPr>
        <p:txBody>
          <a:bodyPr wrap="square" rtlCol="0">
            <a:spAutoFit/>
          </a:bodyPr>
          <a:lstStyle/>
          <a:p>
            <a:r>
              <a:rPr lang="en-US" sz="4000" dirty="0" smtClean="0">
                <a:solidFill>
                  <a:srgbClr val="FF0000"/>
                </a:solidFill>
              </a:rPr>
              <a:t>47</a:t>
            </a:r>
            <a:endParaRPr lang="en-US" sz="4000" dirty="0">
              <a:solidFill>
                <a:srgbClr val="FF0000"/>
              </a:solidFill>
            </a:endParaRPr>
          </a:p>
        </p:txBody>
      </p:sp>
      <p:sp>
        <p:nvSpPr>
          <p:cNvPr id="6" name="TextBox 5"/>
          <p:cNvSpPr txBox="1"/>
          <p:nvPr/>
        </p:nvSpPr>
        <p:spPr>
          <a:xfrm>
            <a:off x="4764156" y="5115338"/>
            <a:ext cx="728869" cy="707886"/>
          </a:xfrm>
          <a:prstGeom prst="rect">
            <a:avLst/>
          </a:prstGeom>
          <a:solidFill>
            <a:schemeClr val="bg1"/>
          </a:solidFill>
        </p:spPr>
        <p:txBody>
          <a:bodyPr wrap="square" rtlCol="0">
            <a:spAutoFit/>
          </a:bodyPr>
          <a:lstStyle/>
          <a:p>
            <a:r>
              <a:rPr lang="en-US" sz="4000" dirty="0">
                <a:solidFill>
                  <a:srgbClr val="FF0000"/>
                </a:solidFill>
              </a:rPr>
              <a:t>5</a:t>
            </a:r>
            <a:r>
              <a:rPr lang="en-US" sz="4000" dirty="0" smtClean="0">
                <a:solidFill>
                  <a:srgbClr val="FF0000"/>
                </a:solidFill>
              </a:rPr>
              <a:t>8</a:t>
            </a:r>
            <a:endParaRPr lang="en-US" sz="4000" dirty="0">
              <a:solidFill>
                <a:srgbClr val="FF0000"/>
              </a:solidFill>
            </a:endParaRPr>
          </a:p>
        </p:txBody>
      </p:sp>
      <p:sp>
        <p:nvSpPr>
          <p:cNvPr id="7" name="TextBox 6"/>
          <p:cNvSpPr txBox="1"/>
          <p:nvPr/>
        </p:nvSpPr>
        <p:spPr>
          <a:xfrm>
            <a:off x="7673006" y="5145710"/>
            <a:ext cx="808383" cy="707886"/>
          </a:xfrm>
          <a:prstGeom prst="rect">
            <a:avLst/>
          </a:prstGeom>
          <a:solidFill>
            <a:schemeClr val="bg1"/>
          </a:solidFill>
        </p:spPr>
        <p:txBody>
          <a:bodyPr wrap="square" rtlCol="0">
            <a:spAutoFit/>
          </a:bodyPr>
          <a:lstStyle/>
          <a:p>
            <a:r>
              <a:rPr lang="en-US" sz="4000" dirty="0" smtClean="0">
                <a:solidFill>
                  <a:srgbClr val="FF0000"/>
                </a:solidFill>
              </a:rPr>
              <a:t>76</a:t>
            </a:r>
            <a:endParaRPr lang="en-US" sz="4000" dirty="0">
              <a:solidFill>
                <a:srgbClr val="FF0000"/>
              </a:solidFill>
            </a:endParaRPr>
          </a:p>
        </p:txBody>
      </p:sp>
      <p:sp>
        <p:nvSpPr>
          <p:cNvPr id="8" name="TextBox 7"/>
          <p:cNvSpPr txBox="1"/>
          <p:nvPr/>
        </p:nvSpPr>
        <p:spPr>
          <a:xfrm>
            <a:off x="10595108" y="5115338"/>
            <a:ext cx="728869" cy="707886"/>
          </a:xfrm>
          <a:prstGeom prst="rect">
            <a:avLst/>
          </a:prstGeom>
          <a:solidFill>
            <a:schemeClr val="bg1"/>
          </a:solidFill>
        </p:spPr>
        <p:txBody>
          <a:bodyPr wrap="square" rtlCol="0">
            <a:spAutoFit/>
          </a:bodyPr>
          <a:lstStyle/>
          <a:p>
            <a:r>
              <a:rPr lang="en-US" sz="4000" dirty="0" smtClean="0">
                <a:solidFill>
                  <a:srgbClr val="FF0000"/>
                </a:solidFill>
              </a:rPr>
              <a:t>94</a:t>
            </a:r>
            <a:endParaRPr lang="en-US" sz="4000" dirty="0">
              <a:solidFill>
                <a:srgbClr val="FF0000"/>
              </a:solidFill>
            </a:endParaRPr>
          </a:p>
        </p:txBody>
      </p:sp>
    </p:spTree>
    <p:extLst>
      <p:ext uri="{BB962C8B-B14F-4D97-AF65-F5344CB8AC3E}">
        <p14:creationId xmlns:p14="http://schemas.microsoft.com/office/powerpoint/2010/main" val="3954051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udBook - Google Chrome"/>
          <p:cNvPicPr>
            <a:picLocks noChangeAspect="1"/>
          </p:cNvPicPr>
          <p:nvPr/>
        </p:nvPicPr>
        <p:blipFill rotWithShape="1">
          <a:blip r:embed="rId2">
            <a:extLst>
              <a:ext uri="{28A0092B-C50C-407E-A947-70E740481C1C}">
                <a14:useLocalDpi xmlns:a14="http://schemas.microsoft.com/office/drawing/2010/main" val="0"/>
              </a:ext>
            </a:extLst>
          </a:blip>
          <a:srcRect l="20357" t="26416" r="22322" b="37164"/>
          <a:stretch/>
        </p:blipFill>
        <p:spPr>
          <a:xfrm>
            <a:off x="0" y="241541"/>
            <a:ext cx="11705358" cy="4003888"/>
          </a:xfrm>
          <a:prstGeom prst="rect">
            <a:avLst/>
          </a:prstGeom>
        </p:spPr>
      </p:pic>
    </p:spTree>
    <p:extLst>
      <p:ext uri="{BB962C8B-B14F-4D97-AF65-F5344CB8AC3E}">
        <p14:creationId xmlns:p14="http://schemas.microsoft.com/office/powerpoint/2010/main" val="1545035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8644" y="2992673"/>
            <a:ext cx="1429555" cy="1887100"/>
            <a:chOff x="2691684" y="721217"/>
            <a:chExt cx="1429555" cy="1887100"/>
          </a:xfrm>
        </p:grpSpPr>
        <p:sp>
          <p:nvSpPr>
            <p:cNvPr id="5" name="TextBox 4"/>
            <p:cNvSpPr txBox="1"/>
            <p:nvPr/>
          </p:nvSpPr>
          <p:spPr>
            <a:xfrm>
              <a:off x="2987898" y="721217"/>
              <a:ext cx="1094704" cy="923330"/>
            </a:xfrm>
            <a:prstGeom prst="rect">
              <a:avLst/>
            </a:prstGeom>
            <a:noFill/>
          </p:spPr>
          <p:txBody>
            <a:bodyPr wrap="square" rtlCol="0">
              <a:spAutoFit/>
            </a:bodyPr>
            <a:lstStyle/>
            <a:p>
              <a:r>
                <a:rPr lang="en-US" sz="5400" dirty="0" smtClean="0"/>
                <a:t>29</a:t>
              </a:r>
              <a:endParaRPr lang="en-US" sz="5400" dirty="0"/>
            </a:p>
          </p:txBody>
        </p:sp>
        <p:sp>
          <p:nvSpPr>
            <p:cNvPr id="6" name="TextBox 5"/>
            <p:cNvSpPr txBox="1"/>
            <p:nvPr/>
          </p:nvSpPr>
          <p:spPr>
            <a:xfrm>
              <a:off x="2987898" y="1684987"/>
              <a:ext cx="1094704" cy="923330"/>
            </a:xfrm>
            <a:prstGeom prst="rect">
              <a:avLst/>
            </a:prstGeom>
            <a:noFill/>
          </p:spPr>
          <p:txBody>
            <a:bodyPr wrap="square" rtlCol="0">
              <a:spAutoFit/>
            </a:bodyPr>
            <a:lstStyle/>
            <a:p>
              <a:r>
                <a:rPr lang="en-US" sz="5400" dirty="0" smtClean="0"/>
                <a:t>40</a:t>
              </a:r>
              <a:endParaRPr lang="en-US" sz="5400" dirty="0"/>
            </a:p>
          </p:txBody>
        </p:sp>
        <p:sp>
          <p:nvSpPr>
            <p:cNvPr id="7" name="TextBox 6"/>
            <p:cNvSpPr txBox="1"/>
            <p:nvPr/>
          </p:nvSpPr>
          <p:spPr>
            <a:xfrm>
              <a:off x="2691684" y="1321381"/>
              <a:ext cx="592428" cy="646331"/>
            </a:xfrm>
            <a:prstGeom prst="rect">
              <a:avLst/>
            </a:prstGeom>
            <a:noFill/>
          </p:spPr>
          <p:txBody>
            <a:bodyPr wrap="square" rtlCol="0">
              <a:spAutoFit/>
            </a:bodyPr>
            <a:lstStyle/>
            <a:p>
              <a:r>
                <a:rPr lang="en-US" sz="3600" dirty="0" smtClean="0"/>
                <a:t>+</a:t>
              </a:r>
              <a:endParaRPr lang="en-US" sz="3600" dirty="0"/>
            </a:p>
          </p:txBody>
        </p:sp>
        <p:cxnSp>
          <p:nvCxnSpPr>
            <p:cNvPr id="8" name="Straight Connector 7"/>
            <p:cNvCxnSpPr/>
            <p:nvPr/>
          </p:nvCxnSpPr>
          <p:spPr>
            <a:xfrm flipV="1">
              <a:off x="2691684" y="2554428"/>
              <a:ext cx="1429555" cy="9194"/>
            </a:xfrm>
            <a:prstGeom prst="line">
              <a:avLst/>
            </a:prstGeom>
            <a:ln w="28575"/>
          </p:spPr>
          <p:style>
            <a:lnRef idx="1">
              <a:schemeClr val="dk1"/>
            </a:lnRef>
            <a:fillRef idx="0">
              <a:schemeClr val="dk1"/>
            </a:fillRef>
            <a:effectRef idx="0">
              <a:schemeClr val="dk1"/>
            </a:effectRef>
            <a:fontRef idx="minor">
              <a:schemeClr val="tx1"/>
            </a:fontRef>
          </p:style>
        </p:cxnSp>
      </p:grpSp>
      <p:pic>
        <p:nvPicPr>
          <p:cNvPr id="9" name="Picture 8" descr="CloudBook - Google Chrome"/>
          <p:cNvPicPr>
            <a:picLocks noChangeAspect="1"/>
          </p:cNvPicPr>
          <p:nvPr/>
        </p:nvPicPr>
        <p:blipFill rotWithShape="1">
          <a:blip r:embed="rId2">
            <a:extLst>
              <a:ext uri="{28A0092B-C50C-407E-A947-70E740481C1C}">
                <a14:useLocalDpi xmlns:a14="http://schemas.microsoft.com/office/drawing/2010/main" val="0"/>
              </a:ext>
            </a:extLst>
          </a:blip>
          <a:srcRect l="20357" t="26416" r="22322" b="37164"/>
          <a:stretch/>
        </p:blipFill>
        <p:spPr>
          <a:xfrm>
            <a:off x="365760" y="142541"/>
            <a:ext cx="11150534" cy="2745984"/>
          </a:xfrm>
          <a:prstGeom prst="rect">
            <a:avLst/>
          </a:prstGeom>
        </p:spPr>
      </p:pic>
      <p:grpSp>
        <p:nvGrpSpPr>
          <p:cNvPr id="10" name="Group 9"/>
          <p:cNvGrpSpPr/>
          <p:nvPr/>
        </p:nvGrpSpPr>
        <p:grpSpPr>
          <a:xfrm>
            <a:off x="3862987" y="3012894"/>
            <a:ext cx="1429555" cy="1887100"/>
            <a:chOff x="2691684" y="721217"/>
            <a:chExt cx="1429555" cy="1887100"/>
          </a:xfrm>
        </p:grpSpPr>
        <p:sp>
          <p:nvSpPr>
            <p:cNvPr id="11" name="TextBox 10"/>
            <p:cNvSpPr txBox="1"/>
            <p:nvPr/>
          </p:nvSpPr>
          <p:spPr>
            <a:xfrm>
              <a:off x="2987898" y="721217"/>
              <a:ext cx="1094704" cy="923330"/>
            </a:xfrm>
            <a:prstGeom prst="rect">
              <a:avLst/>
            </a:prstGeom>
            <a:noFill/>
          </p:spPr>
          <p:txBody>
            <a:bodyPr wrap="square" rtlCol="0">
              <a:spAutoFit/>
            </a:bodyPr>
            <a:lstStyle/>
            <a:p>
              <a:r>
                <a:rPr lang="en-US" sz="5400" dirty="0" smtClean="0"/>
                <a:t>72</a:t>
              </a:r>
              <a:endParaRPr lang="en-US" sz="5400" dirty="0"/>
            </a:p>
          </p:txBody>
        </p:sp>
        <p:sp>
          <p:nvSpPr>
            <p:cNvPr id="12" name="TextBox 11"/>
            <p:cNvSpPr txBox="1"/>
            <p:nvPr/>
          </p:nvSpPr>
          <p:spPr>
            <a:xfrm>
              <a:off x="2987898" y="1684987"/>
              <a:ext cx="1094704" cy="923330"/>
            </a:xfrm>
            <a:prstGeom prst="rect">
              <a:avLst/>
            </a:prstGeom>
            <a:noFill/>
          </p:spPr>
          <p:txBody>
            <a:bodyPr wrap="square" rtlCol="0">
              <a:spAutoFit/>
            </a:bodyPr>
            <a:lstStyle/>
            <a:p>
              <a:r>
                <a:rPr lang="en-US" sz="5400" dirty="0"/>
                <a:t>2</a:t>
              </a:r>
              <a:r>
                <a:rPr lang="en-US" sz="5400" dirty="0" smtClean="0"/>
                <a:t>0</a:t>
              </a:r>
              <a:endParaRPr lang="en-US" sz="5400" dirty="0"/>
            </a:p>
          </p:txBody>
        </p:sp>
        <p:sp>
          <p:nvSpPr>
            <p:cNvPr id="13" name="TextBox 12"/>
            <p:cNvSpPr txBox="1"/>
            <p:nvPr/>
          </p:nvSpPr>
          <p:spPr>
            <a:xfrm>
              <a:off x="2691684" y="1321381"/>
              <a:ext cx="592428" cy="646331"/>
            </a:xfrm>
            <a:prstGeom prst="rect">
              <a:avLst/>
            </a:prstGeom>
            <a:noFill/>
          </p:spPr>
          <p:txBody>
            <a:bodyPr wrap="square" rtlCol="0">
              <a:spAutoFit/>
            </a:bodyPr>
            <a:lstStyle/>
            <a:p>
              <a:r>
                <a:rPr lang="en-US" sz="3600" dirty="0" smtClean="0"/>
                <a:t>+</a:t>
              </a:r>
              <a:endParaRPr lang="en-US" sz="3600" dirty="0"/>
            </a:p>
          </p:txBody>
        </p:sp>
        <p:cxnSp>
          <p:nvCxnSpPr>
            <p:cNvPr id="14" name="Straight Connector 13"/>
            <p:cNvCxnSpPr/>
            <p:nvPr/>
          </p:nvCxnSpPr>
          <p:spPr>
            <a:xfrm flipV="1">
              <a:off x="2691684" y="2554428"/>
              <a:ext cx="1429555" cy="9194"/>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5" name="Group 14"/>
          <p:cNvGrpSpPr/>
          <p:nvPr/>
        </p:nvGrpSpPr>
        <p:grpSpPr>
          <a:xfrm>
            <a:off x="6754907" y="2979966"/>
            <a:ext cx="1429555" cy="1887100"/>
            <a:chOff x="2691684" y="721217"/>
            <a:chExt cx="1429555" cy="1887100"/>
          </a:xfrm>
        </p:grpSpPr>
        <p:sp>
          <p:nvSpPr>
            <p:cNvPr id="16" name="TextBox 15"/>
            <p:cNvSpPr txBox="1"/>
            <p:nvPr/>
          </p:nvSpPr>
          <p:spPr>
            <a:xfrm>
              <a:off x="2987898" y="721217"/>
              <a:ext cx="1094704" cy="923330"/>
            </a:xfrm>
            <a:prstGeom prst="rect">
              <a:avLst/>
            </a:prstGeom>
            <a:noFill/>
          </p:spPr>
          <p:txBody>
            <a:bodyPr wrap="square" rtlCol="0">
              <a:spAutoFit/>
            </a:bodyPr>
            <a:lstStyle/>
            <a:p>
              <a:r>
                <a:rPr lang="en-US" sz="5400" dirty="0" smtClean="0"/>
                <a:t>48</a:t>
              </a:r>
              <a:endParaRPr lang="en-US" sz="5400" dirty="0"/>
            </a:p>
          </p:txBody>
        </p:sp>
        <p:sp>
          <p:nvSpPr>
            <p:cNvPr id="17" name="TextBox 16"/>
            <p:cNvSpPr txBox="1"/>
            <p:nvPr/>
          </p:nvSpPr>
          <p:spPr>
            <a:xfrm>
              <a:off x="2987898" y="1684987"/>
              <a:ext cx="1094704" cy="923330"/>
            </a:xfrm>
            <a:prstGeom prst="rect">
              <a:avLst/>
            </a:prstGeom>
            <a:noFill/>
          </p:spPr>
          <p:txBody>
            <a:bodyPr wrap="square" rtlCol="0">
              <a:spAutoFit/>
            </a:bodyPr>
            <a:lstStyle/>
            <a:p>
              <a:r>
                <a:rPr lang="en-US" sz="5400" dirty="0"/>
                <a:t>5</a:t>
              </a:r>
              <a:r>
                <a:rPr lang="en-US" sz="5400" dirty="0" smtClean="0"/>
                <a:t>0</a:t>
              </a:r>
              <a:endParaRPr lang="en-US" sz="5400" dirty="0"/>
            </a:p>
          </p:txBody>
        </p:sp>
        <p:sp>
          <p:nvSpPr>
            <p:cNvPr id="18" name="TextBox 17"/>
            <p:cNvSpPr txBox="1"/>
            <p:nvPr/>
          </p:nvSpPr>
          <p:spPr>
            <a:xfrm>
              <a:off x="2691684" y="1321381"/>
              <a:ext cx="592428" cy="646331"/>
            </a:xfrm>
            <a:prstGeom prst="rect">
              <a:avLst/>
            </a:prstGeom>
            <a:noFill/>
          </p:spPr>
          <p:txBody>
            <a:bodyPr wrap="square" rtlCol="0">
              <a:spAutoFit/>
            </a:bodyPr>
            <a:lstStyle/>
            <a:p>
              <a:r>
                <a:rPr lang="en-US" sz="3600" dirty="0" smtClean="0"/>
                <a:t>+</a:t>
              </a:r>
              <a:endParaRPr lang="en-US" sz="3600" dirty="0"/>
            </a:p>
          </p:txBody>
        </p:sp>
        <p:cxnSp>
          <p:nvCxnSpPr>
            <p:cNvPr id="19" name="Straight Connector 18"/>
            <p:cNvCxnSpPr/>
            <p:nvPr/>
          </p:nvCxnSpPr>
          <p:spPr>
            <a:xfrm flipV="1">
              <a:off x="2691684" y="2554428"/>
              <a:ext cx="1429555" cy="9194"/>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9405992" y="2968199"/>
            <a:ext cx="1429555" cy="1887100"/>
            <a:chOff x="2691684" y="721217"/>
            <a:chExt cx="1429555" cy="1887100"/>
          </a:xfrm>
        </p:grpSpPr>
        <p:sp>
          <p:nvSpPr>
            <p:cNvPr id="21" name="TextBox 20"/>
            <p:cNvSpPr txBox="1"/>
            <p:nvPr/>
          </p:nvSpPr>
          <p:spPr>
            <a:xfrm>
              <a:off x="2987898" y="721217"/>
              <a:ext cx="1094704" cy="923330"/>
            </a:xfrm>
            <a:prstGeom prst="rect">
              <a:avLst/>
            </a:prstGeom>
            <a:noFill/>
          </p:spPr>
          <p:txBody>
            <a:bodyPr wrap="square" rtlCol="0">
              <a:spAutoFit/>
            </a:bodyPr>
            <a:lstStyle/>
            <a:p>
              <a:r>
                <a:rPr lang="en-US" sz="5400" dirty="0" smtClean="0"/>
                <a:t>67</a:t>
              </a:r>
              <a:endParaRPr lang="en-US" sz="5400" dirty="0"/>
            </a:p>
          </p:txBody>
        </p:sp>
        <p:sp>
          <p:nvSpPr>
            <p:cNvPr id="22" name="TextBox 21"/>
            <p:cNvSpPr txBox="1"/>
            <p:nvPr/>
          </p:nvSpPr>
          <p:spPr>
            <a:xfrm>
              <a:off x="2987898" y="1684987"/>
              <a:ext cx="1094704" cy="923330"/>
            </a:xfrm>
            <a:prstGeom prst="rect">
              <a:avLst/>
            </a:prstGeom>
            <a:noFill/>
          </p:spPr>
          <p:txBody>
            <a:bodyPr wrap="square" rtlCol="0">
              <a:spAutoFit/>
            </a:bodyPr>
            <a:lstStyle/>
            <a:p>
              <a:r>
                <a:rPr lang="en-US" sz="5400" dirty="0"/>
                <a:t>1</a:t>
              </a:r>
              <a:r>
                <a:rPr lang="en-US" sz="5400" dirty="0" smtClean="0"/>
                <a:t>0</a:t>
              </a:r>
              <a:endParaRPr lang="en-US" sz="5400" dirty="0"/>
            </a:p>
          </p:txBody>
        </p:sp>
        <p:sp>
          <p:nvSpPr>
            <p:cNvPr id="23" name="TextBox 22"/>
            <p:cNvSpPr txBox="1"/>
            <p:nvPr/>
          </p:nvSpPr>
          <p:spPr>
            <a:xfrm>
              <a:off x="2691684" y="1321381"/>
              <a:ext cx="592428" cy="646331"/>
            </a:xfrm>
            <a:prstGeom prst="rect">
              <a:avLst/>
            </a:prstGeom>
            <a:noFill/>
          </p:spPr>
          <p:txBody>
            <a:bodyPr wrap="square" rtlCol="0">
              <a:spAutoFit/>
            </a:bodyPr>
            <a:lstStyle/>
            <a:p>
              <a:r>
                <a:rPr lang="en-US" sz="3600" dirty="0" smtClean="0"/>
                <a:t>+</a:t>
              </a:r>
              <a:endParaRPr lang="en-US" sz="3600" dirty="0"/>
            </a:p>
          </p:txBody>
        </p:sp>
        <p:cxnSp>
          <p:nvCxnSpPr>
            <p:cNvPr id="24" name="Straight Connector 23"/>
            <p:cNvCxnSpPr/>
            <p:nvPr/>
          </p:nvCxnSpPr>
          <p:spPr>
            <a:xfrm flipV="1">
              <a:off x="2691684" y="2554428"/>
              <a:ext cx="1429555" cy="9194"/>
            </a:xfrm>
            <a:prstGeom prst="line">
              <a:avLst/>
            </a:prstGeom>
            <a:ln w="28575"/>
          </p:spPr>
          <p:style>
            <a:lnRef idx="1">
              <a:schemeClr val="dk1"/>
            </a:lnRef>
            <a:fillRef idx="0">
              <a:schemeClr val="dk1"/>
            </a:fillRef>
            <a:effectRef idx="0">
              <a:schemeClr val="dk1"/>
            </a:effectRef>
            <a:fontRef idx="minor">
              <a:schemeClr val="tx1"/>
            </a:fontRef>
          </p:style>
        </p:cxnSp>
      </p:grpSp>
      <p:sp>
        <p:nvSpPr>
          <p:cNvPr id="25" name="TextBox 24"/>
          <p:cNvSpPr txBox="1"/>
          <p:nvPr/>
        </p:nvSpPr>
        <p:spPr>
          <a:xfrm>
            <a:off x="1502045" y="4825884"/>
            <a:ext cx="1094704" cy="923330"/>
          </a:xfrm>
          <a:prstGeom prst="rect">
            <a:avLst/>
          </a:prstGeom>
          <a:noFill/>
        </p:spPr>
        <p:txBody>
          <a:bodyPr wrap="square" rtlCol="0">
            <a:spAutoFit/>
          </a:bodyPr>
          <a:lstStyle/>
          <a:p>
            <a:r>
              <a:rPr lang="en-US" sz="5400" dirty="0">
                <a:solidFill>
                  <a:srgbClr val="FF0000"/>
                </a:solidFill>
              </a:rPr>
              <a:t>6</a:t>
            </a:r>
            <a:r>
              <a:rPr lang="en-US" sz="5400" dirty="0" smtClean="0">
                <a:solidFill>
                  <a:srgbClr val="FF0000"/>
                </a:solidFill>
              </a:rPr>
              <a:t>9</a:t>
            </a:r>
            <a:endParaRPr lang="en-US" sz="5400" dirty="0">
              <a:solidFill>
                <a:srgbClr val="FF0000"/>
              </a:solidFill>
            </a:endParaRPr>
          </a:p>
        </p:txBody>
      </p:sp>
      <p:sp>
        <p:nvSpPr>
          <p:cNvPr id="26" name="TextBox 25"/>
          <p:cNvSpPr txBox="1"/>
          <p:nvPr/>
        </p:nvSpPr>
        <p:spPr>
          <a:xfrm>
            <a:off x="4159201" y="4820692"/>
            <a:ext cx="1094704" cy="923330"/>
          </a:xfrm>
          <a:prstGeom prst="rect">
            <a:avLst/>
          </a:prstGeom>
          <a:noFill/>
        </p:spPr>
        <p:txBody>
          <a:bodyPr wrap="square" rtlCol="0">
            <a:spAutoFit/>
          </a:bodyPr>
          <a:lstStyle/>
          <a:p>
            <a:r>
              <a:rPr lang="en-US" sz="5400" dirty="0" smtClean="0">
                <a:solidFill>
                  <a:srgbClr val="FF0000"/>
                </a:solidFill>
              </a:rPr>
              <a:t>92</a:t>
            </a:r>
            <a:endParaRPr lang="en-US" sz="5400" dirty="0">
              <a:solidFill>
                <a:srgbClr val="FF0000"/>
              </a:solidFill>
            </a:endParaRPr>
          </a:p>
        </p:txBody>
      </p:sp>
      <p:sp>
        <p:nvSpPr>
          <p:cNvPr id="27" name="TextBox 26"/>
          <p:cNvSpPr txBox="1"/>
          <p:nvPr/>
        </p:nvSpPr>
        <p:spPr>
          <a:xfrm>
            <a:off x="7031315" y="4806916"/>
            <a:ext cx="1094704" cy="923330"/>
          </a:xfrm>
          <a:prstGeom prst="rect">
            <a:avLst/>
          </a:prstGeom>
          <a:noFill/>
        </p:spPr>
        <p:txBody>
          <a:bodyPr wrap="square" rtlCol="0">
            <a:spAutoFit/>
          </a:bodyPr>
          <a:lstStyle/>
          <a:p>
            <a:r>
              <a:rPr lang="en-US" sz="5400" dirty="0">
                <a:solidFill>
                  <a:srgbClr val="FF0000"/>
                </a:solidFill>
              </a:rPr>
              <a:t>9</a:t>
            </a:r>
            <a:r>
              <a:rPr lang="en-US" sz="5400" dirty="0" smtClean="0">
                <a:solidFill>
                  <a:srgbClr val="FF0000"/>
                </a:solidFill>
              </a:rPr>
              <a:t>8</a:t>
            </a:r>
            <a:endParaRPr lang="en-US" sz="5400" dirty="0">
              <a:solidFill>
                <a:srgbClr val="FF0000"/>
              </a:solidFill>
            </a:endParaRPr>
          </a:p>
        </p:txBody>
      </p:sp>
      <p:sp>
        <p:nvSpPr>
          <p:cNvPr id="28" name="TextBox 27"/>
          <p:cNvSpPr txBox="1"/>
          <p:nvPr/>
        </p:nvSpPr>
        <p:spPr>
          <a:xfrm>
            <a:off x="9720973" y="4814473"/>
            <a:ext cx="1094704" cy="923330"/>
          </a:xfrm>
          <a:prstGeom prst="rect">
            <a:avLst/>
          </a:prstGeom>
          <a:noFill/>
        </p:spPr>
        <p:txBody>
          <a:bodyPr wrap="square" rtlCol="0">
            <a:spAutoFit/>
          </a:bodyPr>
          <a:lstStyle/>
          <a:p>
            <a:r>
              <a:rPr lang="en-US" sz="5400" dirty="0" smtClean="0">
                <a:solidFill>
                  <a:srgbClr val="FF0000"/>
                </a:solidFill>
              </a:rPr>
              <a:t>77</a:t>
            </a:r>
            <a:endParaRPr lang="en-US" sz="5400" dirty="0">
              <a:solidFill>
                <a:srgbClr val="FF0000"/>
              </a:solidFill>
            </a:endParaRPr>
          </a:p>
        </p:txBody>
      </p:sp>
    </p:spTree>
    <p:extLst>
      <p:ext uri="{BB962C8B-B14F-4D97-AF65-F5344CB8AC3E}">
        <p14:creationId xmlns:p14="http://schemas.microsoft.com/office/powerpoint/2010/main" val="1594485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 quen voi phep tru - Dau tru - Microsoft PowerPoint"/>
          <p:cNvPicPr>
            <a:picLocks noChangeAspect="1"/>
          </p:cNvPicPr>
          <p:nvPr/>
        </p:nvPicPr>
        <p:blipFill rotWithShape="1">
          <a:blip r:embed="rId2">
            <a:extLst>
              <a:ext uri="{28A0092B-C50C-407E-A947-70E740481C1C}">
                <a14:useLocalDpi xmlns:a14="http://schemas.microsoft.com/office/drawing/2010/main" val="0"/>
              </a:ext>
            </a:extLst>
          </a:blip>
          <a:srcRect l="33107" t="22436" r="18464" b="10694"/>
          <a:stretch/>
        </p:blipFill>
        <p:spPr>
          <a:xfrm>
            <a:off x="378823" y="0"/>
            <a:ext cx="11155680" cy="6858000"/>
          </a:xfrm>
          <a:prstGeom prst="rect">
            <a:avLst/>
          </a:prstGeom>
        </p:spPr>
      </p:pic>
    </p:spTree>
    <p:extLst>
      <p:ext uri="{BB962C8B-B14F-4D97-AF65-F5344CB8AC3E}">
        <p14:creationId xmlns:p14="http://schemas.microsoft.com/office/powerpoint/2010/main" val="4122149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93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8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8256" r="3600" b="4220"/>
          <a:stretch/>
        </p:blipFill>
        <p:spPr>
          <a:xfrm>
            <a:off x="0" y="7662"/>
            <a:ext cx="12192000" cy="6850338"/>
          </a:xfrm>
          <a:prstGeom prst="rect">
            <a:avLst/>
          </a:prstGeom>
        </p:spPr>
      </p:pic>
      <p:sp>
        <p:nvSpPr>
          <p:cNvPr id="5" name="Rectangle 4"/>
          <p:cNvSpPr/>
          <p:nvPr/>
        </p:nvSpPr>
        <p:spPr>
          <a:xfrm>
            <a:off x="278130" y="4732020"/>
            <a:ext cx="755540" cy="807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25</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1145456" y="4758173"/>
            <a:ext cx="685084" cy="759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7" name="Rectangle 6"/>
          <p:cNvSpPr/>
          <p:nvPr/>
        </p:nvSpPr>
        <p:spPr>
          <a:xfrm>
            <a:off x="1942325" y="4758173"/>
            <a:ext cx="734613" cy="759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20</a:t>
            </a:r>
            <a:endParaRPr lang="en-US" sz="3600" dirty="0">
              <a:latin typeface="Times New Roman" panose="02020603050405020304" pitchFamily="18" charset="0"/>
              <a:cs typeface="Times New Roman" panose="02020603050405020304" pitchFamily="18" charset="0"/>
            </a:endParaRPr>
          </a:p>
        </p:txBody>
      </p:sp>
      <p:sp>
        <p:nvSpPr>
          <p:cNvPr id="8" name="Rectangle 7"/>
          <p:cNvSpPr/>
          <p:nvPr/>
        </p:nvSpPr>
        <p:spPr>
          <a:xfrm>
            <a:off x="3045514" y="4758173"/>
            <a:ext cx="784363" cy="759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4</a:t>
            </a:r>
            <a:r>
              <a:rPr lang="en-US"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p:txBody>
      </p:sp>
      <p:sp>
        <p:nvSpPr>
          <p:cNvPr id="9" name="Rectangle 8"/>
          <p:cNvSpPr/>
          <p:nvPr/>
        </p:nvSpPr>
        <p:spPr>
          <a:xfrm>
            <a:off x="3511825" y="6084675"/>
            <a:ext cx="706838" cy="660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4</a:t>
            </a:r>
            <a:r>
              <a:rPr lang="en-US"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3458817" y="715617"/>
            <a:ext cx="2279374"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66922" y="715617"/>
            <a:ext cx="231913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26087" y="1166191"/>
            <a:ext cx="4359965" cy="1325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03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294" y="60960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362200"/>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3"/>
          <a:srcRect/>
          <a:stretch>
            <a:fillRect/>
          </a:stretch>
        </p:blipFill>
        <p:spPr bwMode="auto">
          <a:xfrm>
            <a:off x="4599017" y="2971800"/>
            <a:ext cx="2894533" cy="2438400"/>
          </a:xfrm>
          <a:prstGeom prst="rect">
            <a:avLst/>
          </a:prstGeom>
          <a:noFill/>
        </p:spPr>
      </p:pic>
    </p:spTree>
    <p:extLst>
      <p:ext uri="{BB962C8B-B14F-4D97-AF65-F5344CB8AC3E}">
        <p14:creationId xmlns:p14="http://schemas.microsoft.com/office/powerpoint/2010/main" val="9568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7373"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4238612" y="857233"/>
            <a:ext cx="5844164" cy="830997"/>
          </a:xfrm>
          <a:prstGeom prst="rect">
            <a:avLst/>
          </a:prstGeom>
          <a:noFill/>
        </p:spPr>
        <p:txBody>
          <a:bodyPr wrap="none" lIns="91440" tIns="45720" rIns="91440" bIns="45720">
            <a:spAutoFit/>
          </a:bodyPr>
          <a:lstStyle/>
          <a:p>
            <a:pPr algn="ct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1524000" y="0"/>
            <a:ext cx="2357454" cy="1985956"/>
          </a:xfrm>
          <a:prstGeom prst="rect">
            <a:avLst/>
          </a:prstGeom>
          <a:noFill/>
        </p:spPr>
      </p:pic>
      <p:sp>
        <p:nvSpPr>
          <p:cNvPr id="8" name="Rounded Rectangle 7"/>
          <p:cNvSpPr/>
          <p:nvPr/>
        </p:nvSpPr>
        <p:spPr>
          <a:xfrm>
            <a:off x="2095472" y="2071678"/>
            <a:ext cx="8001056" cy="4214842"/>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2238348" y="2357430"/>
            <a:ext cx="7715304" cy="3539430"/>
          </a:xfrm>
          <a:prstGeom prst="rect">
            <a:avLst/>
          </a:prstGeom>
        </p:spPr>
        <p:txBody>
          <a:bodyPr wrap="square">
            <a:spAutoFit/>
          </a:bodyPr>
          <a:lstStyle/>
          <a:p>
            <a:pPr algn="just"/>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con </a:t>
            </a:r>
            <a:r>
              <a:rPr lang="en-US" sz="2800" dirty="0" err="1">
                <a:latin typeface="Arial" pitchFamily="34" charset="0"/>
                <a:cs typeface="Arial" pitchFamily="34" charset="0"/>
              </a:rPr>
              <a:t>có</a:t>
            </a:r>
            <a:r>
              <a:rPr lang="en-US" sz="2800" dirty="0">
                <a:latin typeface="Arial" pitchFamily="34" charset="0"/>
                <a:cs typeface="Arial" pitchFamily="34" charset="0"/>
              </a:rPr>
              <a:t> 1</a:t>
            </a:r>
            <a:r>
              <a:rPr lang="vi-VN" sz="2800" dirty="0">
                <a:latin typeface="Arial" pitchFamily="34" charset="0"/>
                <a:cs typeface="Arial" pitchFamily="34" charset="0"/>
              </a:rPr>
              <a:t>0 giây để vừa suy nghĩ vừa viết câu trả lời lên bảng</a:t>
            </a:r>
            <a:r>
              <a:rPr lang="en-US" sz="2800" dirty="0">
                <a:latin typeface="Arial" pitchFamily="34" charset="0"/>
                <a:cs typeface="Arial" pitchFamily="34" charset="0"/>
              </a:rPr>
              <a:t> con</a:t>
            </a:r>
            <a:r>
              <a:rPr lang="vi-VN" sz="28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2800" dirty="0">
                <a:latin typeface="Arial" pitchFamily="34" charset="0"/>
                <a:cs typeface="Arial" pitchFamily="34" charset="0"/>
              </a:rPr>
              <a:t> </a:t>
            </a:r>
            <a:r>
              <a:rPr lang="en-US" sz="2800" dirty="0" err="1">
                <a:latin typeface="Arial" pitchFamily="34" charset="0"/>
                <a:cs typeface="Arial" pitchFamily="34" charset="0"/>
              </a:rPr>
              <a:t>cuối</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vi-VN" sz="2800" dirty="0">
                <a:latin typeface="Arial" pitchFamily="34" charset="0"/>
                <a:cs typeface="Arial" pitchFamily="34" charset="0"/>
              </a:rPr>
              <a:t> sẽ rung chung vàng và nhận được phần thưởng. </a:t>
            </a:r>
            <a:endParaRPr lang="en-US" sz="28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313730"/>
            <a:ext cx="609600" cy="609600"/>
          </a:xfrm>
          <a:prstGeom prst="rect">
            <a:avLst/>
          </a:prstGeom>
        </p:spPr>
      </p:pic>
    </p:spTree>
    <p:extLst>
      <p:ext uri="{BB962C8B-B14F-4D97-AF65-F5344CB8AC3E}">
        <p14:creationId xmlns:p14="http://schemas.microsoft.com/office/powerpoint/2010/main" val="31153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74"/>
            <a:ext cx="12192000" cy="6903953"/>
          </a:xfrm>
          <a:prstGeom prst="rect">
            <a:avLst/>
          </a:prstGeom>
        </p:spPr>
      </p:pic>
      <p:sp>
        <p:nvSpPr>
          <p:cNvPr id="6" name="Rectangle 5"/>
          <p:cNvSpPr/>
          <p:nvPr/>
        </p:nvSpPr>
        <p:spPr>
          <a:xfrm>
            <a:off x="2828919" y="2524259"/>
            <a:ext cx="6534161" cy="1862048"/>
          </a:xfrm>
          <a:prstGeom prst="rect">
            <a:avLst/>
          </a:prstGeom>
          <a:noFill/>
        </p:spPr>
        <p:txBody>
          <a:bodyPr wrap="none" lIns="91440" tIns="45720" rIns="91440" bIns="45720">
            <a:spAutoFit/>
          </a:bodyPr>
          <a:lstStyle/>
          <a:p>
            <a:pPr algn="ctr"/>
            <a:r>
              <a:rPr lang="en-US" sz="11500" b="1" dirty="0" err="1" smtClean="0">
                <a:ln w="6600">
                  <a:solidFill>
                    <a:schemeClr val="accent2"/>
                  </a:solidFill>
                  <a:prstDash val="solid"/>
                </a:ln>
                <a:solidFill>
                  <a:srgbClr val="FFC000"/>
                </a:solidFill>
                <a:effectLst>
                  <a:outerShdw dist="38100" dir="2700000" algn="tl" rotWithShape="0">
                    <a:schemeClr val="accent2"/>
                  </a:outerShdw>
                </a:effectLst>
              </a:rPr>
              <a:t>Khởi</a:t>
            </a:r>
            <a:r>
              <a:rPr lang="en-US" sz="11500" b="1" dirty="0" smtClean="0">
                <a:ln w="6600">
                  <a:solidFill>
                    <a:schemeClr val="accent2"/>
                  </a:solidFill>
                  <a:prstDash val="solid"/>
                </a:ln>
                <a:solidFill>
                  <a:srgbClr val="FF0000"/>
                </a:solidFill>
                <a:effectLst>
                  <a:outerShdw dist="38100" dir="2700000" algn="tl" rotWithShape="0">
                    <a:schemeClr val="accent2"/>
                  </a:outerShdw>
                </a:effectLst>
              </a:rPr>
              <a:t> </a:t>
            </a:r>
            <a:r>
              <a:rPr lang="en-US" sz="11500" b="1" dirty="0" err="1" smtClean="0">
                <a:ln w="6600">
                  <a:solidFill>
                    <a:schemeClr val="accent2"/>
                  </a:solidFill>
                  <a:prstDash val="solid"/>
                </a:ln>
                <a:solidFill>
                  <a:srgbClr val="FFC000"/>
                </a:solidFill>
                <a:effectLst>
                  <a:outerShdw dist="38100" dir="2700000" algn="tl" rotWithShape="0">
                    <a:schemeClr val="accent2"/>
                  </a:outerShdw>
                </a:effectLst>
              </a:rPr>
              <a:t>động</a:t>
            </a:r>
            <a:endParaRPr lang="en-US" sz="11500" b="1" dirty="0">
              <a:ln w="6600">
                <a:solidFill>
                  <a:schemeClr val="accent2"/>
                </a:solidFill>
                <a:prstDash val="solid"/>
              </a:ln>
              <a:solidFill>
                <a:srgbClr val="FFC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2866102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Kết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của</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34 + 50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8" y="3672811"/>
            <a:ext cx="2488360" cy="584775"/>
          </a:xfrm>
          <a:prstGeom prst="rect">
            <a:avLst/>
          </a:prstGeom>
          <a:noFill/>
        </p:spPr>
        <p:txBody>
          <a:bodyPr wrap="square" rtlCol="0">
            <a:spAutoFit/>
          </a:bodyPr>
          <a:lstStyle/>
          <a:p>
            <a:r>
              <a:rPr lang="en-US" sz="3200" b="1" dirty="0"/>
              <a:t>A.  </a:t>
            </a:r>
            <a:r>
              <a:rPr lang="en-US" sz="3200" b="1" dirty="0" smtClean="0"/>
              <a:t>84</a:t>
            </a:r>
            <a:endParaRPr lang="vi-VN" sz="3200" b="1" dirty="0">
              <a:solidFill>
                <a:srgbClr val="006600"/>
              </a:solidFill>
            </a:endParaRPr>
          </a:p>
        </p:txBody>
      </p:sp>
      <p:sp>
        <p:nvSpPr>
          <p:cNvPr id="22" name="Oval 21"/>
          <p:cNvSpPr/>
          <p:nvPr/>
        </p:nvSpPr>
        <p:spPr>
          <a:xfrm>
            <a:off x="3565475" y="376266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8" y="4451006"/>
            <a:ext cx="2152260" cy="584775"/>
          </a:xfrm>
          <a:prstGeom prst="rect">
            <a:avLst/>
          </a:prstGeom>
          <a:noFill/>
        </p:spPr>
        <p:txBody>
          <a:bodyPr wrap="square" rtlCol="0">
            <a:spAutoFit/>
          </a:bodyPr>
          <a:lstStyle/>
          <a:p>
            <a:pPr marL="514350" indent="-514350"/>
            <a:r>
              <a:rPr lang="en-US" sz="3200" b="1" dirty="0"/>
              <a:t>B.  </a:t>
            </a:r>
            <a:r>
              <a:rPr lang="en-US" sz="3200" b="1" dirty="0" smtClean="0"/>
              <a:t>48</a:t>
            </a:r>
            <a:endParaRPr lang="vi-VN" sz="3200" b="1" dirty="0">
              <a:solidFill>
                <a:srgbClr val="006600"/>
              </a:solidFill>
            </a:endParaRPr>
          </a:p>
        </p:txBody>
      </p:sp>
      <p:sp>
        <p:nvSpPr>
          <p:cNvPr id="28" name="TextBox 27"/>
          <p:cNvSpPr txBox="1"/>
          <p:nvPr/>
        </p:nvSpPr>
        <p:spPr>
          <a:xfrm>
            <a:off x="3679078" y="5269463"/>
            <a:ext cx="2714612" cy="584775"/>
          </a:xfrm>
          <a:prstGeom prst="rect">
            <a:avLst/>
          </a:prstGeom>
          <a:noFill/>
        </p:spPr>
        <p:txBody>
          <a:bodyPr wrap="square" rtlCol="0">
            <a:spAutoFit/>
          </a:bodyPr>
          <a:lstStyle/>
          <a:p>
            <a:pPr marL="514350" indent="-514350"/>
            <a:r>
              <a:rPr lang="en-US" sz="3200" b="1" dirty="0"/>
              <a:t>C. </a:t>
            </a:r>
            <a:r>
              <a:rPr lang="en-US" sz="3200" b="1" dirty="0" smtClean="0"/>
              <a:t>39</a:t>
            </a:r>
            <a:endParaRPr lang="vi-VN" sz="3200" b="1" dirty="0"/>
          </a:p>
        </p:txBody>
      </p:sp>
    </p:spTree>
    <p:extLst>
      <p:ext uri="{BB962C8B-B14F-4D97-AF65-F5344CB8AC3E}">
        <p14:creationId xmlns:p14="http://schemas.microsoft.com/office/powerpoint/2010/main" val="23271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569660"/>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Hà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14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Lan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2 </a:t>
            </a:r>
            <a:r>
              <a:rPr lang="en-US" sz="3200" b="1" dirty="0" err="1" smtClean="0">
                <a:solidFill>
                  <a:srgbClr val="0033CC"/>
                </a:solidFill>
                <a:latin typeface="Times New Roman" panose="02020603050405020304" pitchFamily="18" charset="0"/>
                <a:cs typeface="Times New Roman" panose="02020603050405020304" pitchFamily="18" charset="0"/>
              </a:rPr>
              <a:t>chục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Hỏi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hai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bạn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tất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bao</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nhiêu</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14 + 2 = 16</a:t>
            </a:r>
            <a:endParaRPr lang="vi-VN" sz="3200" b="1" dirty="0">
              <a:solidFill>
                <a:srgbClr val="006600"/>
              </a:solidFill>
            </a:endParaRPr>
          </a:p>
        </p:txBody>
      </p:sp>
      <p:sp>
        <p:nvSpPr>
          <p:cNvPr id="22" name="Oval 21"/>
          <p:cNvSpPr/>
          <p:nvPr/>
        </p:nvSpPr>
        <p:spPr>
          <a:xfrm>
            <a:off x="3167058" y="539100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14 + 20 = 43 </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14 + 20 = 34</a:t>
            </a:r>
            <a:endParaRPr lang="vi-VN" sz="3200" b="1" dirty="0"/>
          </a:p>
        </p:txBody>
      </p:sp>
    </p:spTree>
    <p:extLst>
      <p:ext uri="{BB962C8B-B14F-4D97-AF65-F5344CB8AC3E}">
        <p14:creationId xmlns:p14="http://schemas.microsoft.com/office/powerpoint/2010/main" val="8374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smtClean="0">
                <a:solidFill>
                  <a:srgbClr val="0033CC"/>
                </a:solidFill>
                <a:latin typeface="Times New Roman" panose="02020603050405020304" pitchFamily="18" charset="0"/>
                <a:cs typeface="Times New Roman" panose="02020603050405020304" pitchFamily="18" charset="0"/>
              </a:rPr>
              <a:t>An </a:t>
            </a:r>
            <a:r>
              <a:rPr lang="en-US" sz="3200" b="1" dirty="0" err="1" smtClean="0">
                <a:solidFill>
                  <a:srgbClr val="0033CC"/>
                </a:solidFill>
                <a:latin typeface="Times New Roman" panose="02020603050405020304" pitchFamily="18" charset="0"/>
                <a:cs typeface="Times New Roman" panose="02020603050405020304" pitchFamily="18" charset="0"/>
              </a:rPr>
              <a:t>lấy</a:t>
            </a:r>
            <a:r>
              <a:rPr lang="en-US" sz="3200" b="1" dirty="0" smtClean="0">
                <a:solidFill>
                  <a:srgbClr val="0033CC"/>
                </a:solidFill>
                <a:latin typeface="Times New Roman" panose="02020603050405020304" pitchFamily="18" charset="0"/>
                <a:cs typeface="Times New Roman" panose="02020603050405020304" pitchFamily="18" charset="0"/>
              </a:rPr>
              <a:t> 5 </a:t>
            </a:r>
            <a:r>
              <a:rPr lang="en-US" sz="3200" b="1" dirty="0" err="1" smtClean="0">
                <a:solidFill>
                  <a:srgbClr val="0033CC"/>
                </a:solidFill>
                <a:latin typeface="Times New Roman" panose="02020603050405020304" pitchFamily="18" charset="0"/>
                <a:cs typeface="Times New Roman" panose="02020603050405020304" pitchFamily="18" charset="0"/>
              </a:rPr>
              <a:t>cộng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với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số</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tròn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chục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lớn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nhất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hai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chữ</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số</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Kết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quả</a:t>
            </a:r>
            <a:r>
              <a:rPr lang="en-US" sz="3200" b="1" dirty="0" smtClean="0">
                <a:solidFill>
                  <a:srgbClr val="0033CC"/>
                </a:solidFill>
                <a:latin typeface="Times New Roman" panose="02020603050405020304" pitchFamily="18" charset="0"/>
                <a:cs typeface="Times New Roman" panose="02020603050405020304" pitchFamily="18" charset="0"/>
              </a:rPr>
              <a:t> An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được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là</a:t>
            </a:r>
            <a:r>
              <a:rPr lang="en-US" sz="3200" b="1" dirty="0" smtClean="0">
                <a:solidFill>
                  <a:srgbClr val="0033CC"/>
                </a:solidFill>
                <a:latin typeface="Times New Roman" panose="02020603050405020304" pitchFamily="18" charset="0"/>
                <a:cs typeface="Times New Roman" panose="02020603050405020304" pitchFamily="18" charset="0"/>
              </a:rPr>
              <a:t>: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90</a:t>
            </a:r>
            <a:endParaRPr lang="vi-VN" sz="3200" b="1" dirty="0">
              <a:solidFill>
                <a:srgbClr val="006600"/>
              </a:solidFill>
            </a:endParaRPr>
          </a:p>
        </p:txBody>
      </p:sp>
      <p:sp>
        <p:nvSpPr>
          <p:cNvPr id="22" name="Oval 21"/>
          <p:cNvSpPr/>
          <p:nvPr/>
        </p:nvSpPr>
        <p:spPr>
          <a:xfrm>
            <a:off x="3167058" y="539100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59</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95</a:t>
            </a:r>
            <a:endParaRPr lang="vi-VN" sz="3200" b="1" dirty="0"/>
          </a:p>
        </p:txBody>
      </p:sp>
    </p:spTree>
    <p:extLst>
      <p:ext uri="{BB962C8B-B14F-4D97-AF65-F5344CB8AC3E}">
        <p14:creationId xmlns:p14="http://schemas.microsoft.com/office/powerpoint/2010/main" val="30164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a:fillRect/>
          </a:stretch>
        </p:blipFill>
        <p:spPr>
          <a:xfrm>
            <a:off x="20" y="10"/>
            <a:ext cx="12191980" cy="685799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0270" t="27848" r="5032" b="7510"/>
          <a:stretch>
            <a:fillRect/>
          </a:stretch>
        </p:blipFill>
        <p:spPr>
          <a:xfrm>
            <a:off x="-140581" y="536862"/>
            <a:ext cx="13022411" cy="6211189"/>
          </a:xfrm>
          <a:prstGeom prst="rect">
            <a:avLst/>
          </a:prstGeom>
        </p:spPr>
      </p:pic>
      <p:sp>
        <p:nvSpPr>
          <p:cNvPr id="10" name="TextBox 9"/>
          <p:cNvSpPr txBox="1"/>
          <p:nvPr/>
        </p:nvSpPr>
        <p:spPr>
          <a:xfrm>
            <a:off x="3894083" y="3972910"/>
            <a:ext cx="538320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FF0000"/>
                </a:solidFill>
                <a:effectLst/>
                <a:uLnTx/>
                <a:uFillTx/>
                <a:latin typeface="UTM Avo" panose="02040603050506020204" pitchFamily="18" charset="0"/>
                <a:ea typeface="+mn-ea"/>
                <a:cs typeface="+mn-cs"/>
              </a:rPr>
              <a:t>HẸN GẶP LẠI</a:t>
            </a:r>
            <a:endParaRPr kumimoji="0" lang="en-US" sz="6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732632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3474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62" y="2196658"/>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083" y="1672564"/>
            <a:ext cx="2060627" cy="1383912"/>
          </a:xfrm>
          <a:prstGeom prst="rect">
            <a:avLst/>
          </a:prstGeom>
        </p:spPr>
      </p:pic>
      <p:pic>
        <p:nvPicPr>
          <p:cNvPr id="10" name="Picture 9">
            <a:extLst>
              <a:ext uri="{FF2B5EF4-FFF2-40B4-BE49-F238E27FC236}">
                <a16:creationId xmlns="" xmlns:a16="http://schemas.microsoft.com/office/drawing/2014/main" id="{99F79902-D845-4948-9A8D-BC737DA8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3900" y="2196657"/>
            <a:ext cx="1969179" cy="1743607"/>
          </a:xfrm>
          <a:prstGeom prst="rect">
            <a:avLst/>
          </a:prstGeom>
        </p:spPr>
      </p:pic>
      <p:pic>
        <p:nvPicPr>
          <p:cNvPr id="11" name="Picture 10">
            <a:hlinkClick r:id="rId6" action="ppaction://hlinksldjump"/>
            <a:extLst>
              <a:ext uri="{FF2B5EF4-FFF2-40B4-BE49-F238E27FC236}">
                <a16:creationId xmlns="" xmlns:a16="http://schemas.microsoft.com/office/drawing/2014/main" id="{F5A3D29D-2006-4BE0-AEF2-ABC918DCEA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3734" y="1672564"/>
            <a:ext cx="2060627" cy="1383912"/>
          </a:xfrm>
          <a:prstGeom prst="rect">
            <a:avLst/>
          </a:prstGeom>
        </p:spPr>
      </p:pic>
      <p:pic>
        <p:nvPicPr>
          <p:cNvPr id="12" name="Picture 11">
            <a:extLst>
              <a:ext uri="{FF2B5EF4-FFF2-40B4-BE49-F238E27FC236}">
                <a16:creationId xmlns="" xmlns:a16="http://schemas.microsoft.com/office/drawing/2014/main" id="{B9F6EF56-EFE5-46AA-BEED-938FE1E31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3262" y="2230060"/>
            <a:ext cx="1969179" cy="1743607"/>
          </a:xfrm>
          <a:prstGeom prst="rect">
            <a:avLst/>
          </a:prstGeom>
        </p:spPr>
      </p:pic>
      <p:pic>
        <p:nvPicPr>
          <p:cNvPr id="13" name="Picture 12">
            <a:hlinkClick r:id="rId9" action="ppaction://hlinksldjump"/>
            <a:extLst>
              <a:ext uri="{FF2B5EF4-FFF2-40B4-BE49-F238E27FC236}">
                <a16:creationId xmlns="" xmlns:a16="http://schemas.microsoft.com/office/drawing/2014/main" id="{CABCEBFF-5DE1-4042-94D0-113FF0A7D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7537" y="1701251"/>
            <a:ext cx="2060627" cy="1383912"/>
          </a:xfrm>
          <a:prstGeom prst="rect">
            <a:avLst/>
          </a:prstGeom>
        </p:spPr>
      </p:pic>
      <p:pic>
        <p:nvPicPr>
          <p:cNvPr id="14" name="Picture 13">
            <a:hlinkClick r:id="rId6"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2630" y="2230060"/>
            <a:ext cx="1969179" cy="1743607"/>
          </a:xfrm>
          <a:prstGeom prst="rect">
            <a:avLst/>
          </a:prstGeom>
        </p:spPr>
      </p:pic>
      <p:pic>
        <p:nvPicPr>
          <p:cNvPr id="15" name="Picture 14">
            <a:hlinkClick r:id="rId12" action="ppaction://hlinksldjump"/>
            <a:extLst>
              <a:ext uri="{FF2B5EF4-FFF2-40B4-BE49-F238E27FC236}">
                <a16:creationId xmlns="" xmlns:a16="http://schemas.microsoft.com/office/drawing/2014/main" id="{AD65FD14-A8FF-49BD-BB2A-1A81849D35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6905" y="1768221"/>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910" y="3940265"/>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96000" y="3940265"/>
            <a:ext cx="6095999" cy="334819"/>
          </a:xfrm>
          <a:prstGeom prst="rect">
            <a:avLst/>
          </a:prstGeom>
        </p:spPr>
      </p:pic>
      <p:sp>
        <p:nvSpPr>
          <p:cNvPr id="42" name="Flowchart: Summing Junction 41">
            <a:hlinkClick r:id="rId15"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01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Hộp quà bí mật - Microsoft PowerPoint"/>
          <p:cNvPicPr>
            <a:picLocks noChangeAspect="1"/>
          </p:cNvPicPr>
          <p:nvPr/>
        </p:nvPicPr>
        <p:blipFill rotWithShape="1">
          <a:blip r:embed="rId4">
            <a:extLst>
              <a:ext uri="{28A0092B-C50C-407E-A947-70E740481C1C}">
                <a14:useLocalDpi xmlns:a14="http://schemas.microsoft.com/office/drawing/2010/main" val="0"/>
              </a:ext>
            </a:extLst>
          </a:blip>
          <a:srcRect l="22711" t="21892" r="8627" b="6292"/>
          <a:stretch/>
        </p:blipFill>
        <p:spPr>
          <a:xfrm>
            <a:off x="12494" y="0"/>
            <a:ext cx="12179506"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890166" y="387922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quả</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phép</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algn="ct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43 + 5 = ?</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438263" y="2131492"/>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48</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288171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ộp quà bí mật - Microsoft PowerPoint"/>
          <p:cNvPicPr>
            <a:picLocks noChangeAspect="1"/>
          </p:cNvPicPr>
          <p:nvPr/>
        </p:nvPicPr>
        <p:blipFill rotWithShape="1">
          <a:blip r:embed="rId4">
            <a:extLst>
              <a:ext uri="{28A0092B-C50C-407E-A947-70E740481C1C}">
                <a14:useLocalDpi xmlns:a14="http://schemas.microsoft.com/office/drawing/2010/main" val="0"/>
              </a:ext>
            </a:extLst>
          </a:blip>
          <a:srcRect l="22711" t="21892" r="8627" b="6292"/>
          <a:stretch/>
        </p:blipFill>
        <p:spPr>
          <a:xfrm>
            <a:off x="12494" y="0"/>
            <a:ext cx="12179506"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candies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phép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lvl="0" algn="ctr">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60 + 2 =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62</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1416737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ộp quà bí mật - Microsoft PowerPoint"/>
          <p:cNvPicPr>
            <a:picLocks noChangeAspect="1"/>
          </p:cNvPicPr>
          <p:nvPr/>
        </p:nvPicPr>
        <p:blipFill rotWithShape="1">
          <a:blip r:embed="rId4">
            <a:extLst>
              <a:ext uri="{28A0092B-C50C-407E-A947-70E740481C1C}">
                <a14:useLocalDpi xmlns:a14="http://schemas.microsoft.com/office/drawing/2010/main" val="0"/>
              </a:ext>
            </a:extLst>
          </a:blip>
          <a:srcRect l="22711" t="21892" r="8627" b="6292"/>
          <a:stretch/>
        </p:blipFill>
        <p:spPr>
          <a:xfrm>
            <a:off x="1" y="0"/>
            <a:ext cx="12183416" cy="6939885"/>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1" y="4320703"/>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802444" y="416251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phép</a:t>
            </a:r>
            <a:r>
              <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56</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+ 3 = ?</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59</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45537424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ộp quà bí mật - Microsoft PowerPoint"/>
          <p:cNvPicPr>
            <a:picLocks noChangeAspect="1"/>
          </p:cNvPicPr>
          <p:nvPr/>
        </p:nvPicPr>
        <p:blipFill rotWithShape="1">
          <a:blip r:embed="rId4">
            <a:extLst>
              <a:ext uri="{28A0092B-C50C-407E-A947-70E740481C1C}">
                <a14:useLocalDpi xmlns:a14="http://schemas.microsoft.com/office/drawing/2010/main" val="0"/>
              </a:ext>
            </a:extLst>
          </a:blip>
          <a:srcRect l="22711" t="21892" r="8627" b="6292"/>
          <a:stretch/>
        </p:blipFill>
        <p:spPr>
          <a:xfrm>
            <a:off x="20059" y="0"/>
            <a:ext cx="12176235" cy="6856158"/>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883321" y="404464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Kết</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quả</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của</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phép</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lvl="0" algn="ctr">
              <a:defRPr/>
            </a:pP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84</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 ?</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86</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55178537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7095" y="1655445"/>
            <a:ext cx="8133080" cy="23234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Phép</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cộng</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25 + 4, 25 + 40</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86758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429</Words>
  <Application>Microsoft Office PowerPoint</Application>
  <PresentationFormat>Widescreen</PresentationFormat>
  <Paragraphs>116</Paragraphs>
  <Slides>23</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Tahoma</vt:lpstr>
      <vt:lpstr>Times New Roman</vt:lpstr>
      <vt:lpstr>UTM Avo</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17</cp:revision>
  <dcterms:created xsi:type="dcterms:W3CDTF">2020-10-05T15:26:40Z</dcterms:created>
  <dcterms:modified xsi:type="dcterms:W3CDTF">2021-04-05T09:36:23Z</dcterms:modified>
</cp:coreProperties>
</file>