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80" r:id="rId2"/>
  </p:sldMasterIdLst>
  <p:notesMasterIdLst>
    <p:notesMasterId r:id="rId30"/>
  </p:notesMasterIdLst>
  <p:sldIdLst>
    <p:sldId id="270" r:id="rId3"/>
    <p:sldId id="258" r:id="rId4"/>
    <p:sldId id="285" r:id="rId5"/>
    <p:sldId id="286" r:id="rId6"/>
    <p:sldId id="287" r:id="rId7"/>
    <p:sldId id="288" r:id="rId8"/>
    <p:sldId id="289" r:id="rId9"/>
    <p:sldId id="263" r:id="rId10"/>
    <p:sldId id="271" r:id="rId11"/>
    <p:sldId id="264" r:id="rId12"/>
    <p:sldId id="293" r:id="rId13"/>
    <p:sldId id="291" r:id="rId14"/>
    <p:sldId id="292" r:id="rId15"/>
    <p:sldId id="272" r:id="rId16"/>
    <p:sldId id="265" r:id="rId17"/>
    <p:sldId id="274" r:id="rId18"/>
    <p:sldId id="276" r:id="rId19"/>
    <p:sldId id="266" r:id="rId20"/>
    <p:sldId id="267" r:id="rId21"/>
    <p:sldId id="268" r:id="rId22"/>
    <p:sldId id="278" r:id="rId23"/>
    <p:sldId id="280" r:id="rId24"/>
    <p:sldId id="279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AA636-9BE8-487F-9F74-C5597A9FCE46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60424-F6DF-4C56-A885-ECA86BDA9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4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01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x-none" dirty="0"/>
          </a:p>
        </p:txBody>
      </p:sp>
      <p:sp>
        <p:nvSpPr>
          <p:cNvPr id="71684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73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4546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569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6136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3EF6-4388-4FBD-AA12-6B628527711D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892C-71A6-47F1-B6B0-C11C0420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2327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62E484-0924-4E6D-A4E6-CBA5956EBD9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23/4/2021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19C908-EBFD-4801-9AEE-5D20B0983C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559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3EF6-4388-4FBD-AA12-6B628527711D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892C-71A6-47F1-B6B0-C11C0420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8989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3EF6-4388-4FBD-AA12-6B628527711D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892C-71A6-47F1-B6B0-C11C0420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10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3EF6-4388-4FBD-AA12-6B628527711D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892C-71A6-47F1-B6B0-C11C0420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6124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3EF6-4388-4FBD-AA12-6B628527711D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892C-71A6-47F1-B6B0-C11C0420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019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1DB1F8-DFF6-40BD-ABA8-76130196DA8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23/4/2021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BABA22-0082-4CB7-89FC-E587E1DE37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209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3EF6-4388-4FBD-AA12-6B628527711D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892C-71A6-47F1-B6B0-C11C0420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1267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3765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3EF6-4388-4FBD-AA12-6B628527711D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892C-71A6-47F1-B6B0-C11C0420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82616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3EF6-4388-4FBD-AA12-6B628527711D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892C-71A6-47F1-B6B0-C11C0420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5384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3EF6-4388-4FBD-AA12-6B628527711D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892C-71A6-47F1-B6B0-C11C0420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9284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29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23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0881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811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380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767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8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253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04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73EF6-4388-4FBD-AA12-6B628527711D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4892C-71A6-47F1-B6B0-C11C0420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2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8.xml"/><Relationship Id="rId3" Type="http://schemas.openxmlformats.org/officeDocument/2006/relationships/image" Target="../media/image13.png"/><Relationship Id="rId7" Type="http://schemas.openxmlformats.org/officeDocument/2006/relationships/slide" Target="slide6.xml"/><Relationship Id="rId12" Type="http://schemas.openxmlformats.org/officeDocument/2006/relationships/image" Target="../media/image19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24.gif"/><Relationship Id="rId5" Type="http://schemas.openxmlformats.org/officeDocument/2006/relationships/image" Target="../media/image21.gif"/><Relationship Id="rId15" Type="http://schemas.openxmlformats.org/officeDocument/2006/relationships/image" Target="../media/image28.gif"/><Relationship Id="rId10" Type="http://schemas.openxmlformats.org/officeDocument/2006/relationships/image" Target="../media/image23.gif"/><Relationship Id="rId4" Type="http://schemas.openxmlformats.org/officeDocument/2006/relationships/image" Target="../media/image20.tmp"/><Relationship Id="rId9" Type="http://schemas.openxmlformats.org/officeDocument/2006/relationships/slide" Target="slide4.xml"/><Relationship Id="rId1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4.gif"/><Relationship Id="rId5" Type="http://schemas.openxmlformats.org/officeDocument/2006/relationships/image" Target="../media/image21.gif"/><Relationship Id="rId15" Type="http://schemas.openxmlformats.org/officeDocument/2006/relationships/image" Target="../media/image28.gif"/><Relationship Id="rId10" Type="http://schemas.openxmlformats.org/officeDocument/2006/relationships/image" Target="../media/image23.gif"/><Relationship Id="rId4" Type="http://schemas.openxmlformats.org/officeDocument/2006/relationships/image" Target="../media/image20.tmp"/><Relationship Id="rId9" Type="http://schemas.openxmlformats.org/officeDocument/2006/relationships/slide" Target="slide4.xml"/><Relationship Id="rId1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4.gif"/><Relationship Id="rId5" Type="http://schemas.openxmlformats.org/officeDocument/2006/relationships/image" Target="../media/image21.gif"/><Relationship Id="rId15" Type="http://schemas.openxmlformats.org/officeDocument/2006/relationships/image" Target="../media/image28.gif"/><Relationship Id="rId10" Type="http://schemas.openxmlformats.org/officeDocument/2006/relationships/image" Target="../media/image23.gif"/><Relationship Id="rId4" Type="http://schemas.openxmlformats.org/officeDocument/2006/relationships/image" Target="../media/image20.tmp"/><Relationship Id="rId9" Type="http://schemas.openxmlformats.org/officeDocument/2006/relationships/slide" Target="slide4.xml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1538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MÔN: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TiẾNG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ViỆT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– LỚP 1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Phân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: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Tập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đoc</a:t>
            </a:r>
            <a:endParaRPr lang="en-US" sz="2800" b="1" cap="all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QUYỂN VỞ CỦA EM</a:t>
            </a:r>
            <a:endParaRPr lang="en-US" sz="28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lnSpc>
                <a:spcPts val="3799"/>
              </a:lnSpc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QUÝ THẦY CÔ</a:t>
            </a:r>
          </a:p>
          <a:p>
            <a:pPr algn="ctr">
              <a:defRPr/>
            </a:pPr>
            <a:r>
              <a:rPr lang="en-US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DỰ GIỜ LỚP </a:t>
            </a:r>
            <a:r>
              <a:rPr lang="en-US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88888" y="4"/>
            <a:ext cx="485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Quyển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vở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8888" y="584779"/>
            <a:ext cx="606158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UTM Avo" panose="02040603050506020204" pitchFamily="18" charset="0"/>
              </a:rPr>
              <a:t>Quyển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vở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này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mở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Bao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nhiêu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trắng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Từng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dòng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kẻ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ngay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ngắn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xếp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hàng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Lật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từng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trang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từng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trang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Giấy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sờ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mát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rượi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Thơm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mùi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mới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Nắn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bàn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xinh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quyển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vở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mới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tinh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sạch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đẹp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Chữ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đẹp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tính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nết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người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trò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ngoan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  <a:endParaRPr lang="en-US" sz="2800" dirty="0">
              <a:latin typeface="UTM Avo" panose="020406030505060202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517981" y="584779"/>
            <a:ext cx="1688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79400" y="3642613"/>
            <a:ext cx="14178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33132" y="4473439"/>
            <a:ext cx="14178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79803" y="5731968"/>
            <a:ext cx="14178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58578" y="6159673"/>
            <a:ext cx="14178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34807" y="6650304"/>
            <a:ext cx="14178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59899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88888" y="4"/>
            <a:ext cx="485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Quyển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vở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8888" y="584779"/>
            <a:ext cx="606158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UTM Avo" panose="02040603050506020204" pitchFamily="18" charset="0"/>
              </a:rPr>
              <a:t>Quyển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vở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này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mở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Bao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nhiêu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trắng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Từng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dòng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kẻ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ngay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ngắn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xếp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hàng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Lật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từng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trang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từng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trang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Giấy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sờ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mát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rượi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Thơm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mùi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mới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Nắn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bàn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xinh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quyển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vở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mới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tinh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sạch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đẹp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Chữ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đẹp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tính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nết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người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trò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ngoan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08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4745" y="2197199"/>
            <a:ext cx="6611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Lật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từng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trang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từng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trang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245853" y="2458233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6466600" y="2348097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90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54698" y="2241444"/>
            <a:ext cx="57534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sạch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đẹp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9203569" y="2421836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7970933" y="2421836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02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88888" y="4"/>
            <a:ext cx="485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Quyển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vở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8888" y="584779"/>
            <a:ext cx="606158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Quyển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này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mở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ra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Bao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nhiêu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trang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trắng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Từng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dòng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ngay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ngắn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chúng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xếp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hàng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Lật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từng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trang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từng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trang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trắng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sờ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mát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rượi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Thơm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tho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mùi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mới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Nắn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nót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bàn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tay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xinh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quyển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vở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mới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tinh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sạch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đẹp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Chữ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đẹp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tính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nết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người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trò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ngoan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  <a:endParaRPr lang="en-US" sz="2800" dirty="0">
              <a:latin typeface="UTM Avo" panose="0204060305050602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778465" y="1914432"/>
            <a:ext cx="241761" cy="406089"/>
            <a:chOff x="7309413" y="3163935"/>
            <a:chExt cx="217487" cy="708025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7309413" y="3163935"/>
              <a:ext cx="134937" cy="7080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391963" y="3163935"/>
              <a:ext cx="134937" cy="7080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7090077" y="4075280"/>
            <a:ext cx="241761" cy="406089"/>
            <a:chOff x="7309413" y="3163935"/>
            <a:chExt cx="217487" cy="708025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7309413" y="3163935"/>
              <a:ext cx="134937" cy="7080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7391963" y="3163935"/>
              <a:ext cx="134937" cy="7080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306875" y="6171741"/>
            <a:ext cx="241761" cy="406089"/>
            <a:chOff x="7309413" y="3163935"/>
            <a:chExt cx="217487" cy="708025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7309413" y="3163935"/>
              <a:ext cx="134937" cy="7080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391963" y="3163935"/>
              <a:ext cx="134937" cy="7080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/>
          <p:cNvCxnSpPr/>
          <p:nvPr/>
        </p:nvCxnSpPr>
        <p:spPr>
          <a:xfrm flipV="1">
            <a:off x="7031844" y="584779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8141107" y="990868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7778464" y="1508343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945227" y="2726610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240074" y="3173759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354285" y="3579848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956845" y="4863099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279286" y="5269188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804201" y="5765652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68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88888" y="4"/>
            <a:ext cx="485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Quyển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vở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8888" y="584779"/>
            <a:ext cx="606158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Quyển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này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mở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ra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Bao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nhiêu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trang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trắng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Từng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dòng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ngay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ngắn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chúng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xếp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hàng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Lật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từng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trang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từng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trang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trắng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sờ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mát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rượi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Thơm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tho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mùi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mới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Nắn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nót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bàn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tay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xinh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quyển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vở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mới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tinh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sạch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đẹp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Chữ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đẹp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tính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nết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người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trò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ngoan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07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8888" y="4"/>
            <a:ext cx="485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Quyển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vở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8888" y="584779"/>
            <a:ext cx="606158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UTM Avo" panose="02040603050506020204" pitchFamily="18" charset="0"/>
              </a:rPr>
              <a:t>Quyển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vở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này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mở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Bao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nhiêu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trắng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Từng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dòng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kẻ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ngay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ngắn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Như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chúng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xếp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hàng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Lật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từng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trang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từng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trang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Giấy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sờ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mát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rượi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Thơm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mùi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mới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Nắn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bàn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xinh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quyển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vở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mới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tinh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sạch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đẹp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Chữ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đẹp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tính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nết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người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trò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ngoan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96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m quen voi phep tru - Dau tru - Microsoft PowerPo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7" t="22436" r="18464" b="10694"/>
          <a:stretch/>
        </p:blipFill>
        <p:spPr>
          <a:xfrm>
            <a:off x="378823" y="0"/>
            <a:ext cx="11155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1531158" y="1686769"/>
            <a:ext cx="9385218" cy="1369876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Mở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vở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ra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bạn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nhỏ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thấy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trên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trang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giấy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trắng</a:t>
            </a:r>
            <a:r>
              <a:rPr lang="en-US" sz="40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0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813" y="4837113"/>
            <a:ext cx="1550987" cy="1550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/>
          <p:cNvSpPr txBox="1"/>
          <p:nvPr/>
        </p:nvSpPr>
        <p:spPr>
          <a:xfrm>
            <a:off x="788276" y="1583531"/>
            <a:ext cx="9385218" cy="1369876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Lật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từng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trang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bạn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nhỏ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cảm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thấy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thế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18450" name="Picture 2">
            <a:hlinkClick r:id="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350" y="1068388"/>
            <a:ext cx="1030288" cy="10302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380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Text Box 4"/>
          <p:cNvSpPr txBox="1"/>
          <p:nvPr/>
        </p:nvSpPr>
        <p:spPr>
          <a:xfrm>
            <a:off x="2743200" y="2921000"/>
            <a:ext cx="6604000" cy="109537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SimSun" panose="02010600030101010101" pitchFamily="2" charset="-122"/>
                <a:cs typeface="+mn-cs"/>
              </a:rPr>
              <a:t>KHÔÛI ÑOÄNG</a:t>
            </a:r>
          </a:p>
        </p:txBody>
      </p:sp>
    </p:spTree>
    <p:extLst>
      <p:ext uri="{BB962C8B-B14F-4D97-AF65-F5344CB8AC3E}">
        <p14:creationId xmlns:p14="http://schemas.microsoft.com/office/powerpoint/2010/main" val="1989965799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19464" name="Picture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/>
          <p:cNvSpPr txBox="1"/>
          <p:nvPr/>
        </p:nvSpPr>
        <p:spPr>
          <a:xfrm>
            <a:off x="935421" y="2362308"/>
            <a:ext cx="9727663" cy="1327835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Nếu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quyển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vở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sẽ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nói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với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bạn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nhỏ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0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788276" y="1583531"/>
            <a:ext cx="9385218" cy="908946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Bài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thơ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giúp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hiểu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điều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lang="en-US" sz="40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284" y="1"/>
            <a:ext cx="7987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2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8888" y="324469"/>
            <a:ext cx="485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Quyển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vở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8888" y="1130469"/>
            <a:ext cx="60615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Lật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từng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trang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từng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trang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Giấy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>
                <a:latin typeface="UTM Avo" panose="02040603050506020204" pitchFamily="18" charset="0"/>
              </a:rPr>
              <a:t>…………………..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Thơm</a:t>
            </a:r>
            <a:r>
              <a:rPr lang="en-US" sz="2800" dirty="0" smtClean="0">
                <a:latin typeface="UTM Avo" panose="02040603050506020204" pitchFamily="18" charset="0"/>
              </a:rPr>
              <a:t> …………………..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Nắn</a:t>
            </a:r>
            <a:r>
              <a:rPr lang="en-US" sz="2800" dirty="0">
                <a:latin typeface="UTM Avo" panose="02040603050506020204" pitchFamily="18" charset="0"/>
              </a:rPr>
              <a:t> …………………..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quyển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vở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mới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tinh</a:t>
            </a: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>
                <a:latin typeface="UTM Avo" panose="02040603050506020204" pitchFamily="18" charset="0"/>
              </a:rPr>
              <a:t>…………………..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…………………..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</a:rPr>
              <a:t> 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402093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8888" y="324469"/>
            <a:ext cx="485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Quyển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vở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8888" y="1130469"/>
            <a:ext cx="60615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Lật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>
                <a:latin typeface="UTM Avo" panose="02040603050506020204" pitchFamily="18" charset="0"/>
              </a:rPr>
              <a:t>…………………..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Giấy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>
                <a:latin typeface="UTM Avo" panose="02040603050506020204" pitchFamily="18" charset="0"/>
              </a:rPr>
              <a:t>…………………..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Thơm</a:t>
            </a:r>
            <a:r>
              <a:rPr lang="en-US" sz="2800" dirty="0" smtClean="0">
                <a:latin typeface="UTM Avo" panose="02040603050506020204" pitchFamily="18" charset="0"/>
              </a:rPr>
              <a:t> …………………..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Nắn</a:t>
            </a:r>
            <a:r>
              <a:rPr lang="en-US" sz="2800" dirty="0">
                <a:latin typeface="UTM Avo" panose="02040603050506020204" pitchFamily="18" charset="0"/>
              </a:rPr>
              <a:t> …………………..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 err="1" smtClean="0">
                <a:latin typeface="UTM Avo" panose="02040603050506020204" pitchFamily="18" charset="0"/>
              </a:rPr>
              <a:t>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>
                <a:latin typeface="UTM Avo" panose="02040603050506020204" pitchFamily="18" charset="0"/>
              </a:rPr>
              <a:t>…………………..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>
                <a:latin typeface="UTM Avo" panose="02040603050506020204" pitchFamily="18" charset="0"/>
              </a:rPr>
              <a:t>…………………..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…………………..</a:t>
            </a:r>
          </a:p>
          <a:p>
            <a:r>
              <a:rPr lang="en-US" sz="2800" dirty="0" err="1" smtClean="0">
                <a:latin typeface="UTM Avo" panose="020406030505060202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</a:rPr>
              <a:t> 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199964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8888" y="324469"/>
            <a:ext cx="485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Quyển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vở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211961" y="324469"/>
            <a:ext cx="4423161" cy="6164826"/>
            <a:chOff x="2580968" y="268268"/>
            <a:chExt cx="6237212" cy="54388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0968" y="268268"/>
              <a:ext cx="6237212" cy="543884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580968" y="4365523"/>
              <a:ext cx="589935" cy="811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050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3" y="0"/>
            <a:ext cx="11904134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106419" y="2595287"/>
            <a:ext cx="590296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Vận</a:t>
            </a:r>
            <a:r>
              <a:rPr lang="en-US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11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dụng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86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17297" y="4061400"/>
            <a:ext cx="9557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chăm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ngoan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giỏi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42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23" y="2163070"/>
            <a:ext cx="1969179" cy="1761409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44" y="1642648"/>
            <a:ext cx="2060627" cy="1398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61" y="2163069"/>
            <a:ext cx="1969179" cy="1761409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5" y="1642648"/>
            <a:ext cx="2060627" cy="13980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123" y="2196472"/>
            <a:ext cx="1969179" cy="1761409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398" y="1671335"/>
            <a:ext cx="2060627" cy="13980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45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3940265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44" y="3940265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442933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7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2494" y="0"/>
            <a:ext cx="12179506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890166" y="387922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438263" y="356806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”.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mượn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5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2494" y="0"/>
            <a:ext cx="12179506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31526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”.</a:t>
            </a: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khuyên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" y="0"/>
            <a:ext cx="12183416" cy="69398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1" y="4320703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802444" y="416251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110901"/>
            <a:ext cx="9622971" cy="422837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655944" y="4577149"/>
            <a:ext cx="403348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9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-13138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95717" y="592733"/>
            <a:ext cx="6237212" cy="5438849"/>
            <a:chOff x="2580968" y="268268"/>
            <a:chExt cx="6237212" cy="54388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0968" y="268268"/>
              <a:ext cx="6237212" cy="543884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580968" y="4365523"/>
              <a:ext cx="589935" cy="811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316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284" y="1"/>
            <a:ext cx="7987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8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617</Words>
  <Application>Microsoft Office PowerPoint</Application>
  <PresentationFormat>Widescreen</PresentationFormat>
  <Paragraphs>134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宋体</vt:lpstr>
      <vt:lpstr>宋体</vt:lpstr>
      <vt:lpstr>Arial</vt:lpstr>
      <vt:lpstr>Calibri</vt:lpstr>
      <vt:lpstr>Calibri Light</vt:lpstr>
      <vt:lpstr>Tahoma</vt:lpstr>
      <vt:lpstr>Times New Roman</vt:lpstr>
      <vt:lpstr>UTM Avo</vt:lpstr>
      <vt:lpstr>VNI-Avo</vt:lpstr>
      <vt:lpstr>等线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2021-01-19T07:54:31Z</dcterms:created>
  <dcterms:modified xsi:type="dcterms:W3CDTF">2021-04-23T02:26:45Z</dcterms:modified>
</cp:coreProperties>
</file>