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sldIdLst>
    <p:sldId id="300" r:id="rId3"/>
    <p:sldId id="261" r:id="rId4"/>
    <p:sldId id="262" r:id="rId5"/>
    <p:sldId id="263" r:id="rId6"/>
    <p:sldId id="264" r:id="rId7"/>
    <p:sldId id="258" r:id="rId8"/>
    <p:sldId id="288" r:id="rId9"/>
    <p:sldId id="267" r:id="rId10"/>
    <p:sldId id="266" r:id="rId11"/>
    <p:sldId id="268" r:id="rId12"/>
    <p:sldId id="272" r:id="rId13"/>
    <p:sldId id="271" r:id="rId14"/>
    <p:sldId id="257" r:id="rId15"/>
    <p:sldId id="273" r:id="rId16"/>
    <p:sldId id="290" r:id="rId17"/>
    <p:sldId id="269" r:id="rId18"/>
    <p:sldId id="277" r:id="rId19"/>
    <p:sldId id="276" r:id="rId20"/>
    <p:sldId id="281" r:id="rId21"/>
    <p:sldId id="282" r:id="rId22"/>
    <p:sldId id="283" r:id="rId23"/>
    <p:sldId id="292" r:id="rId24"/>
    <p:sldId id="293" r:id="rId25"/>
    <p:sldId id="294" r:id="rId26"/>
    <p:sldId id="278" r:id="rId27"/>
    <p:sldId id="291" r:id="rId28"/>
    <p:sldId id="286" r:id="rId29"/>
    <p:sldId id="295" r:id="rId30"/>
    <p:sldId id="296" r:id="rId31"/>
    <p:sldId id="297" r:id="rId32"/>
    <p:sldId id="298" r:id="rId33"/>
    <p:sldId id="299" r:id="rId34"/>
    <p:sldId id="284" r:id="rId35"/>
  </p:sldIdLst>
  <p:sldSz cx="9144000" cy="6858000" type="screen4x3"/>
  <p:notesSz cx="6858000" cy="9064625"/>
  <p:custDataLst>
    <p:tags r:id="rId36"/>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68FE"/>
    <a:srgbClr val="CCFF99"/>
    <a:srgbClr val="FF9D3B"/>
    <a:srgbClr val="FFE4C9"/>
    <a:srgbClr val="BD5B25"/>
    <a:srgbClr val="9D05FB"/>
    <a:srgbClr val="08A8F8"/>
    <a:srgbClr val="FFFF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91" autoAdjust="0"/>
    <p:restoredTop sz="92494" autoAdjust="0"/>
  </p:normalViewPr>
  <p:slideViewPr>
    <p:cSldViewPr>
      <p:cViewPr varScale="1">
        <p:scale>
          <a:sx n="67" d="100"/>
          <a:sy n="67" d="100"/>
        </p:scale>
        <p:origin x="-147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6" name="Picture 20" descr="preschool_bkgrnd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099" name="Rectangle 3"/>
          <p:cNvSpPr>
            <a:spLocks noGrp="1" noChangeArrowheads="1"/>
          </p:cNvSpPr>
          <p:nvPr>
            <p:ph type="ctrTitle"/>
          </p:nvPr>
        </p:nvSpPr>
        <p:spPr>
          <a:xfrm>
            <a:off x="1190625" y="1143000"/>
            <a:ext cx="4419600" cy="990600"/>
          </a:xfrm>
        </p:spPr>
        <p:txBody>
          <a:bodyPr anchor="t"/>
          <a:lstStyle>
            <a:lvl1pPr>
              <a:defRPr sz="3000"/>
            </a:lvl1pPr>
          </a:lstStyle>
          <a:p>
            <a:r>
              <a:rPr lang="en-US"/>
              <a:t>Click to edit Master title style</a:t>
            </a:r>
          </a:p>
        </p:txBody>
      </p:sp>
      <p:sp>
        <p:nvSpPr>
          <p:cNvPr id="4100" name="Rectangle 4"/>
          <p:cNvSpPr>
            <a:spLocks noGrp="1" noChangeArrowheads="1"/>
          </p:cNvSpPr>
          <p:nvPr>
            <p:ph type="subTitle" idx="1"/>
          </p:nvPr>
        </p:nvSpPr>
        <p:spPr>
          <a:xfrm>
            <a:off x="1143000" y="2362200"/>
            <a:ext cx="6400800" cy="838200"/>
          </a:xfrm>
        </p:spPr>
        <p:txBody>
          <a:bodyPr wrap="none"/>
          <a:lstStyle>
            <a:lvl1pPr marL="0" indent="0">
              <a:buFontTx/>
              <a:buNone/>
              <a:defRPr sz="5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E26506-52FA-4CE5-B36D-9339C414D5C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990600"/>
            <a:ext cx="17526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990600"/>
            <a:ext cx="51054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592DAC-1A35-48B6-B5C3-54DBCEB68D5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990600"/>
            <a:ext cx="7010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400800" y="6245225"/>
            <a:ext cx="2133600" cy="476250"/>
          </a:xfrm>
        </p:spPr>
        <p:txBody>
          <a:bodyPr/>
          <a:lstStyle>
            <a:lvl1pPr>
              <a:defRPr/>
            </a:lvl1pPr>
          </a:lstStyle>
          <a:p>
            <a:fld id="{44134536-4324-4F49-B73F-0DA66507921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6"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3686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3686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36869"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36870"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36871" name="Rectangle 7"/>
          <p:cNvSpPr>
            <a:spLocks noGrp="1" noChangeArrowheads="1"/>
          </p:cNvSpPr>
          <p:nvPr>
            <p:ph type="sldNum" sz="quarter" idx="4"/>
          </p:nvPr>
        </p:nvSpPr>
        <p:spPr>
          <a:xfrm>
            <a:off x="6553200" y="6248400"/>
            <a:ext cx="1905000" cy="457200"/>
          </a:xfrm>
        </p:spPr>
        <p:txBody>
          <a:bodyPr/>
          <a:lstStyle>
            <a:lvl1pPr>
              <a:defRPr/>
            </a:lvl1pPr>
          </a:lstStyle>
          <a:p>
            <a:fld id="{D5F16E85-8F8C-4000-9D4A-45DE14944F3A}" type="slidenum">
              <a:rPr lang="en-US"/>
              <a:pPr/>
              <a:t>‹#›</a:t>
            </a:fld>
            <a:endParaRPr lang="en-US"/>
          </a:p>
        </p:txBody>
      </p:sp>
      <p:grpSp>
        <p:nvGrpSpPr>
          <p:cNvPr id="36872" name="Group 8"/>
          <p:cNvGrpSpPr>
            <a:grpSpLocks/>
          </p:cNvGrpSpPr>
          <p:nvPr/>
        </p:nvGrpSpPr>
        <p:grpSpPr bwMode="auto">
          <a:xfrm>
            <a:off x="195263" y="234950"/>
            <a:ext cx="3787775" cy="1778000"/>
            <a:chOff x="123" y="148"/>
            <a:chExt cx="2386" cy="1120"/>
          </a:xfrm>
        </p:grpSpPr>
        <p:sp>
          <p:nvSpPr>
            <p:cNvPr id="36873"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36874"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36875"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36876" name="Group 12"/>
            <p:cNvGrpSpPr>
              <a:grpSpLocks/>
            </p:cNvGrpSpPr>
            <p:nvPr userDrawn="1"/>
          </p:nvGrpSpPr>
          <p:grpSpPr bwMode="auto">
            <a:xfrm>
              <a:off x="123" y="148"/>
              <a:ext cx="2386" cy="1081"/>
              <a:chOff x="123" y="148"/>
              <a:chExt cx="2386" cy="1081"/>
            </a:xfrm>
          </p:grpSpPr>
          <p:sp>
            <p:nvSpPr>
              <p:cNvPr id="36877"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36878"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36879"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36880"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36881"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36882" name="Group 18"/>
          <p:cNvGrpSpPr>
            <a:grpSpLocks/>
          </p:cNvGrpSpPr>
          <p:nvPr/>
        </p:nvGrpSpPr>
        <p:grpSpPr bwMode="auto">
          <a:xfrm>
            <a:off x="7915275" y="4368800"/>
            <a:ext cx="742950" cy="1058863"/>
            <a:chOff x="4986" y="2752"/>
            <a:chExt cx="468" cy="667"/>
          </a:xfrm>
        </p:grpSpPr>
        <p:sp>
          <p:nvSpPr>
            <p:cNvPr id="36883"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36884"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36885"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36886" name="Group 22"/>
            <p:cNvGrpSpPr>
              <a:grpSpLocks/>
            </p:cNvGrpSpPr>
            <p:nvPr userDrawn="1"/>
          </p:nvGrpSpPr>
          <p:grpSpPr bwMode="auto">
            <a:xfrm>
              <a:off x="4986" y="2752"/>
              <a:ext cx="468" cy="667"/>
              <a:chOff x="4986" y="2752"/>
              <a:chExt cx="468" cy="667"/>
            </a:xfrm>
          </p:grpSpPr>
          <p:sp>
            <p:nvSpPr>
              <p:cNvPr id="36887"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36888"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36889"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36890"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36891"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36892"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36893"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48FD65-F13D-49FE-BE92-40B447356A5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EF1963-A244-453F-80E4-2B2FD66873C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E6BEE4-DD23-489F-AE1C-BCFA215CA11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9AFF25D-4807-4A3F-91D2-0643CBBEA51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52D6B30-57EB-4B3C-A803-BE0C24B01D1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4C18325-C1D4-4BB2-8CB4-D383BF1B796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E86095-66BD-4343-ABFE-D78AF010621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4134F9-9AF8-446A-B910-C29C0DAA709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8B4A95-A2D7-4E77-B534-72F00F681A01}"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E4F1FF-B79F-40FE-8EEE-013D5FAD519F}"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CDFCF6-EE13-4745-A77F-499D574EE0B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D7DA59-31A0-4D35-A27B-641554977E3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209800"/>
            <a:ext cx="3429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429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06E372-BDAC-4F91-B1FD-0F62B1A5F6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E8D7C2-F5EC-4596-831A-9E1AA0AF669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C9519A7-09D6-41CB-892D-79F86D79A31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186917-24B8-4AAE-916E-DE900A7330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9BBC4B-D183-40B4-AC7E-43A0F8E8D0B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AADE1D-89E6-4DC7-BD55-1E10CA4911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preschool_bkgrnd2"/>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1066800" y="990600"/>
            <a:ext cx="7010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2209800"/>
            <a:ext cx="70104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688C9"/>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688C9"/>
                </a:solidFill>
                <a:latin typeface="+mn-lt"/>
              </a:defRPr>
            </a:lvl1pPr>
          </a:lstStyle>
          <a:p>
            <a:endParaRPr lang="en-US"/>
          </a:p>
        </p:txBody>
      </p:sp>
      <p:sp>
        <p:nvSpPr>
          <p:cNvPr id="1030" name="Rectangle 6"/>
          <p:cNvSpPr>
            <a:spLocks noGrp="1" noChangeArrowheads="1"/>
          </p:cNvSpPr>
          <p:nvPr>
            <p:ph type="sldNum" sz="quarter" idx="4"/>
          </p:nvPr>
        </p:nvSpPr>
        <p:spPr bwMode="auto">
          <a:xfrm>
            <a:off x="6400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688C9"/>
                </a:solidFill>
                <a:latin typeface="+mn-lt"/>
              </a:defRPr>
            </a:lvl1pPr>
          </a:lstStyle>
          <a:p>
            <a:fld id="{8D7D2036-0A69-4436-A59D-303DD597F3B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90" r:id="rId12"/>
  </p:sldLayoutIdLst>
  <p:txStyles>
    <p:titleStyle>
      <a:lvl1pPr algn="l" rtl="0" fontAlgn="base">
        <a:spcBef>
          <a:spcPct val="0"/>
        </a:spcBef>
        <a:spcAft>
          <a:spcPct val="0"/>
        </a:spcAft>
        <a:defRPr sz="4400">
          <a:solidFill>
            <a:srgbClr val="0688C9"/>
          </a:solidFill>
          <a:latin typeface="+mj-lt"/>
          <a:ea typeface="+mj-ea"/>
          <a:cs typeface="+mj-cs"/>
        </a:defRPr>
      </a:lvl1pPr>
      <a:lvl2pPr algn="l" rtl="0" fontAlgn="base">
        <a:spcBef>
          <a:spcPct val="0"/>
        </a:spcBef>
        <a:spcAft>
          <a:spcPct val="0"/>
        </a:spcAft>
        <a:defRPr sz="4400">
          <a:solidFill>
            <a:srgbClr val="0688C9"/>
          </a:solidFill>
          <a:latin typeface="Arial Narrow" pitchFamily="34" charset="0"/>
        </a:defRPr>
      </a:lvl2pPr>
      <a:lvl3pPr algn="l" rtl="0" fontAlgn="base">
        <a:spcBef>
          <a:spcPct val="0"/>
        </a:spcBef>
        <a:spcAft>
          <a:spcPct val="0"/>
        </a:spcAft>
        <a:defRPr sz="4400">
          <a:solidFill>
            <a:srgbClr val="0688C9"/>
          </a:solidFill>
          <a:latin typeface="Arial Narrow" pitchFamily="34" charset="0"/>
        </a:defRPr>
      </a:lvl3pPr>
      <a:lvl4pPr algn="l" rtl="0" fontAlgn="base">
        <a:spcBef>
          <a:spcPct val="0"/>
        </a:spcBef>
        <a:spcAft>
          <a:spcPct val="0"/>
        </a:spcAft>
        <a:defRPr sz="4400">
          <a:solidFill>
            <a:srgbClr val="0688C9"/>
          </a:solidFill>
          <a:latin typeface="Arial Narrow" pitchFamily="34" charset="0"/>
        </a:defRPr>
      </a:lvl4pPr>
      <a:lvl5pPr algn="l" rtl="0" fontAlgn="base">
        <a:spcBef>
          <a:spcPct val="0"/>
        </a:spcBef>
        <a:spcAft>
          <a:spcPct val="0"/>
        </a:spcAft>
        <a:defRPr sz="4400">
          <a:solidFill>
            <a:srgbClr val="0688C9"/>
          </a:solidFill>
          <a:latin typeface="Arial Narrow" pitchFamily="34" charset="0"/>
        </a:defRPr>
      </a:lvl5pPr>
      <a:lvl6pPr marL="457200" algn="l" rtl="0" fontAlgn="base">
        <a:spcBef>
          <a:spcPct val="0"/>
        </a:spcBef>
        <a:spcAft>
          <a:spcPct val="0"/>
        </a:spcAft>
        <a:defRPr sz="4400">
          <a:solidFill>
            <a:srgbClr val="0688C9"/>
          </a:solidFill>
          <a:latin typeface="Arial Narrow" pitchFamily="34" charset="0"/>
        </a:defRPr>
      </a:lvl6pPr>
      <a:lvl7pPr marL="914400" algn="l" rtl="0" fontAlgn="base">
        <a:spcBef>
          <a:spcPct val="0"/>
        </a:spcBef>
        <a:spcAft>
          <a:spcPct val="0"/>
        </a:spcAft>
        <a:defRPr sz="4400">
          <a:solidFill>
            <a:srgbClr val="0688C9"/>
          </a:solidFill>
          <a:latin typeface="Arial Narrow" pitchFamily="34" charset="0"/>
        </a:defRPr>
      </a:lvl7pPr>
      <a:lvl8pPr marL="1371600" algn="l" rtl="0" fontAlgn="base">
        <a:spcBef>
          <a:spcPct val="0"/>
        </a:spcBef>
        <a:spcAft>
          <a:spcPct val="0"/>
        </a:spcAft>
        <a:defRPr sz="4400">
          <a:solidFill>
            <a:srgbClr val="0688C9"/>
          </a:solidFill>
          <a:latin typeface="Arial Narrow" pitchFamily="34" charset="0"/>
        </a:defRPr>
      </a:lvl8pPr>
      <a:lvl9pPr marL="1828800" algn="l" rtl="0" fontAlgn="base">
        <a:spcBef>
          <a:spcPct val="0"/>
        </a:spcBef>
        <a:spcAft>
          <a:spcPct val="0"/>
        </a:spcAft>
        <a:defRPr sz="4400">
          <a:solidFill>
            <a:srgbClr val="0688C9"/>
          </a:solidFill>
          <a:latin typeface="Arial Narrow" pitchFamily="34" charset="0"/>
        </a:defRPr>
      </a:lvl9pPr>
    </p:titleStyle>
    <p:bodyStyle>
      <a:lvl1pPr marL="342900" indent="-342900" algn="l" rtl="0" fontAlgn="base">
        <a:spcBef>
          <a:spcPct val="20000"/>
        </a:spcBef>
        <a:spcAft>
          <a:spcPct val="0"/>
        </a:spcAft>
        <a:buChar char="•"/>
        <a:defRPr sz="3200">
          <a:solidFill>
            <a:srgbClr val="0688C9"/>
          </a:solidFill>
          <a:latin typeface="+mn-lt"/>
          <a:ea typeface="+mn-ea"/>
          <a:cs typeface="+mn-cs"/>
        </a:defRPr>
      </a:lvl1pPr>
      <a:lvl2pPr marL="742950" indent="-285750" algn="l" rtl="0" fontAlgn="base">
        <a:spcBef>
          <a:spcPct val="20000"/>
        </a:spcBef>
        <a:spcAft>
          <a:spcPct val="0"/>
        </a:spcAft>
        <a:buChar char="–"/>
        <a:defRPr sz="2800">
          <a:solidFill>
            <a:srgbClr val="0688C9"/>
          </a:solidFill>
          <a:latin typeface="+mn-lt"/>
        </a:defRPr>
      </a:lvl2pPr>
      <a:lvl3pPr marL="1143000" indent="-228600" algn="l" rtl="0" fontAlgn="base">
        <a:spcBef>
          <a:spcPct val="20000"/>
        </a:spcBef>
        <a:spcAft>
          <a:spcPct val="0"/>
        </a:spcAft>
        <a:buChar char="•"/>
        <a:defRPr sz="2400">
          <a:solidFill>
            <a:srgbClr val="0688C9"/>
          </a:solidFill>
          <a:latin typeface="+mn-lt"/>
        </a:defRPr>
      </a:lvl3pPr>
      <a:lvl4pPr marL="1600200" indent="-228600" algn="l" rtl="0" fontAlgn="base">
        <a:spcBef>
          <a:spcPct val="20000"/>
        </a:spcBef>
        <a:spcAft>
          <a:spcPct val="0"/>
        </a:spcAft>
        <a:buChar char="–"/>
        <a:defRPr sz="2000">
          <a:solidFill>
            <a:srgbClr val="0688C9"/>
          </a:solidFill>
          <a:latin typeface="+mn-lt"/>
        </a:defRPr>
      </a:lvl4pPr>
      <a:lvl5pPr marL="2057400" indent="-228600" algn="l" rtl="0" fontAlgn="base">
        <a:spcBef>
          <a:spcPct val="20000"/>
        </a:spcBef>
        <a:spcAft>
          <a:spcPct val="0"/>
        </a:spcAft>
        <a:buChar char="»"/>
        <a:defRPr sz="2000">
          <a:solidFill>
            <a:srgbClr val="0688C9"/>
          </a:solidFill>
          <a:latin typeface="+mn-lt"/>
        </a:defRPr>
      </a:lvl5pPr>
      <a:lvl6pPr marL="2514600" indent="-228600" algn="l" rtl="0" fontAlgn="base">
        <a:spcBef>
          <a:spcPct val="20000"/>
        </a:spcBef>
        <a:spcAft>
          <a:spcPct val="0"/>
        </a:spcAft>
        <a:buChar char="»"/>
        <a:defRPr sz="2000">
          <a:solidFill>
            <a:srgbClr val="0688C9"/>
          </a:solidFill>
          <a:latin typeface="+mn-lt"/>
        </a:defRPr>
      </a:lvl6pPr>
      <a:lvl7pPr marL="2971800" indent="-228600" algn="l" rtl="0" fontAlgn="base">
        <a:spcBef>
          <a:spcPct val="20000"/>
        </a:spcBef>
        <a:spcAft>
          <a:spcPct val="0"/>
        </a:spcAft>
        <a:buChar char="»"/>
        <a:defRPr sz="2000">
          <a:solidFill>
            <a:srgbClr val="0688C9"/>
          </a:solidFill>
          <a:latin typeface="+mn-lt"/>
        </a:defRPr>
      </a:lvl7pPr>
      <a:lvl8pPr marL="3429000" indent="-228600" algn="l" rtl="0" fontAlgn="base">
        <a:spcBef>
          <a:spcPct val="20000"/>
        </a:spcBef>
        <a:spcAft>
          <a:spcPct val="0"/>
        </a:spcAft>
        <a:buChar char="»"/>
        <a:defRPr sz="2000">
          <a:solidFill>
            <a:srgbClr val="0688C9"/>
          </a:solidFill>
          <a:latin typeface="+mn-lt"/>
        </a:defRPr>
      </a:lvl8pPr>
      <a:lvl9pPr marL="3886200" indent="-228600" algn="l" rtl="0" fontAlgn="base">
        <a:spcBef>
          <a:spcPct val="20000"/>
        </a:spcBef>
        <a:spcAft>
          <a:spcPct val="0"/>
        </a:spcAft>
        <a:buChar char="»"/>
        <a:defRPr sz="2000">
          <a:solidFill>
            <a:srgbClr val="0688C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35843"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44"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n-US"/>
          </a:p>
        </p:txBody>
      </p:sp>
      <p:sp>
        <p:nvSpPr>
          <p:cNvPr id="3584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3584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4016F890-ACEE-4849-8B75-C7A77BA4E0B5}" type="slidenum">
              <a:rPr lang="en-US"/>
              <a:pPr/>
              <a:t>‹#›</a:t>
            </a:fld>
            <a:endParaRPr lang="en-US"/>
          </a:p>
        </p:txBody>
      </p:sp>
      <p:sp>
        <p:nvSpPr>
          <p:cNvPr id="3584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3584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35850" name="Group 10"/>
          <p:cNvGrpSpPr>
            <a:grpSpLocks/>
          </p:cNvGrpSpPr>
          <p:nvPr/>
        </p:nvGrpSpPr>
        <p:grpSpPr bwMode="auto">
          <a:xfrm>
            <a:off x="7938" y="5540375"/>
            <a:ext cx="1784350" cy="1246188"/>
            <a:chOff x="5" y="3490"/>
            <a:chExt cx="1124" cy="785"/>
          </a:xfrm>
        </p:grpSpPr>
        <p:sp>
          <p:nvSpPr>
            <p:cNvPr id="3585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3585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3585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3585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3585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3585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3585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3585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3585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35860" name="Group 20"/>
            <p:cNvGrpSpPr>
              <a:grpSpLocks/>
            </p:cNvGrpSpPr>
            <p:nvPr userDrawn="1"/>
          </p:nvGrpSpPr>
          <p:grpSpPr bwMode="auto">
            <a:xfrm>
              <a:off x="5" y="3490"/>
              <a:ext cx="1124" cy="780"/>
              <a:chOff x="5" y="3490"/>
              <a:chExt cx="1124" cy="780"/>
            </a:xfrm>
          </p:grpSpPr>
          <p:grpSp>
            <p:nvGrpSpPr>
              <p:cNvPr id="35861" name="Group 21"/>
              <p:cNvGrpSpPr>
                <a:grpSpLocks/>
              </p:cNvGrpSpPr>
              <p:nvPr userDrawn="1"/>
            </p:nvGrpSpPr>
            <p:grpSpPr bwMode="auto">
              <a:xfrm>
                <a:off x="499" y="3562"/>
                <a:ext cx="548" cy="708"/>
                <a:chOff x="499" y="3562"/>
                <a:chExt cx="548" cy="708"/>
              </a:xfrm>
            </p:grpSpPr>
            <p:sp>
              <p:nvSpPr>
                <p:cNvPr id="3586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3586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3586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3586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3586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3586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35868" name="Group 28"/>
              <p:cNvGrpSpPr>
                <a:grpSpLocks/>
              </p:cNvGrpSpPr>
              <p:nvPr userDrawn="1"/>
            </p:nvGrpSpPr>
            <p:grpSpPr bwMode="auto">
              <a:xfrm>
                <a:off x="5" y="3490"/>
                <a:ext cx="1124" cy="678"/>
                <a:chOff x="5" y="3490"/>
                <a:chExt cx="1124" cy="678"/>
              </a:xfrm>
            </p:grpSpPr>
            <p:sp>
              <p:nvSpPr>
                <p:cNvPr id="3586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3587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3587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3587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3587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3587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3587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3587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35877" name="Group 37"/>
          <p:cNvGrpSpPr>
            <a:grpSpLocks/>
          </p:cNvGrpSpPr>
          <p:nvPr/>
        </p:nvGrpSpPr>
        <p:grpSpPr bwMode="auto">
          <a:xfrm>
            <a:off x="8680450" y="2116138"/>
            <a:ext cx="385763" cy="4308475"/>
            <a:chOff x="5468" y="1333"/>
            <a:chExt cx="243" cy="2714"/>
          </a:xfrm>
        </p:grpSpPr>
        <p:sp>
          <p:nvSpPr>
            <p:cNvPr id="3587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3587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35880" name="Group 40"/>
          <p:cNvGrpSpPr>
            <a:grpSpLocks/>
          </p:cNvGrpSpPr>
          <p:nvPr/>
        </p:nvGrpSpPr>
        <p:grpSpPr bwMode="auto">
          <a:xfrm>
            <a:off x="7318375" y="90488"/>
            <a:ext cx="2133600" cy="1911350"/>
            <a:chOff x="4610" y="57"/>
            <a:chExt cx="1344" cy="1204"/>
          </a:xfrm>
        </p:grpSpPr>
        <p:grpSp>
          <p:nvGrpSpPr>
            <p:cNvPr id="35881" name="Group 41"/>
            <p:cNvGrpSpPr>
              <a:grpSpLocks/>
            </p:cNvGrpSpPr>
            <p:nvPr userDrawn="1"/>
          </p:nvGrpSpPr>
          <p:grpSpPr bwMode="auto">
            <a:xfrm>
              <a:off x="4610" y="57"/>
              <a:ext cx="1344" cy="1204"/>
              <a:chOff x="4610" y="57"/>
              <a:chExt cx="1344" cy="1204"/>
            </a:xfrm>
          </p:grpSpPr>
          <p:sp>
            <p:nvSpPr>
              <p:cNvPr id="3588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35883" name="Group 43"/>
              <p:cNvGrpSpPr>
                <a:grpSpLocks/>
              </p:cNvGrpSpPr>
              <p:nvPr userDrawn="1"/>
            </p:nvGrpSpPr>
            <p:grpSpPr bwMode="auto">
              <a:xfrm>
                <a:off x="4610" y="57"/>
                <a:ext cx="1344" cy="985"/>
                <a:chOff x="4610" y="57"/>
                <a:chExt cx="1344" cy="985"/>
              </a:xfrm>
            </p:grpSpPr>
            <p:sp>
              <p:nvSpPr>
                <p:cNvPr id="3588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35885"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35886"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3588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35888"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35889"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3589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35891"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3589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5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audio" Target="../media/audio2.wav"/><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Documents%20and%20Settings\Administrator\Local%20Settings\Temporary%20Internet%20Files\Content.IE5\2IR3T43J\MSj03882880000%5b1%5d.wav" TargetMode="External"/><Relationship Id="rId1" Type="http://schemas.openxmlformats.org/officeDocument/2006/relationships/audio" Target="../media/audio3.wav"/><Relationship Id="rId6" Type="http://schemas.openxmlformats.org/officeDocument/2006/relationships/image" Target="../media/image18.pn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6.wav"/><Relationship Id="rId7" Type="http://schemas.openxmlformats.org/officeDocument/2006/relationships/image" Target="../media/image36.gi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slide" Target="slide18.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36.gi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slide" Target="slide18.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audio" Target="../media/audio6.wav"/><Relationship Id="rId7" Type="http://schemas.openxmlformats.org/officeDocument/2006/relationships/image" Target="../media/image35.jpeg"/><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slide" Target="slide18.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36.gi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slide" Target="slide18.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36.gi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slide" Target="slide18.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ideo" Target="file:///C:\Documents%20and%20Settings\Administrator\Desktop\Giao%20An%20To\Video\Sunflowers%20EVERYWHERE!.wmv"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00200" y="685800"/>
            <a:ext cx="7239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cap="all" dirty="0">
                <a:ln w="0"/>
                <a:solidFill>
                  <a:schemeClr val="accent1"/>
                </a:solidFill>
                <a:effectLst>
                  <a:reflection blurRad="12700" stA="50000" endPos="50000" dist="5000" dir="5400000" sy="-100000" rotWithShape="0"/>
                </a:effectLst>
                <a:latin typeface="+mn-lt"/>
              </a:rPr>
              <a:t>PHÒNG GD&amp;ĐT  QUẬN LONG BIÊN</a:t>
            </a:r>
          </a:p>
          <a:p>
            <a:pPr fontAlgn="auto">
              <a:spcBef>
                <a:spcPts val="0"/>
              </a:spcBef>
              <a:spcAft>
                <a:spcPts val="0"/>
              </a:spcAft>
              <a:defRPr/>
            </a:pPr>
            <a:r>
              <a:rPr lang="en-US" cap="all" dirty="0">
                <a:ln w="0"/>
                <a:solidFill>
                  <a:schemeClr val="accent1"/>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0" y="1981200"/>
            <a:ext cx="9144000" cy="3316742"/>
          </a:xfrm>
          <a:prstGeom prst="rect">
            <a:avLst/>
          </a:prstGeom>
          <a:noFill/>
        </p:spPr>
        <p:txBody>
          <a:bodyPr>
            <a:spAutoFit/>
            <a:scene3d>
              <a:camera prst="orthographicFront"/>
              <a:lightRig rig="threePt" dir="t"/>
            </a:scene3d>
            <a:sp3d extrusionH="57150">
              <a:bevelT w="82550" h="38100" prst="coolSlant"/>
            </a:sp3d>
          </a:bodyPr>
          <a:lstStyle/>
          <a:p>
            <a:pPr fontAlgn="auto">
              <a:lnSpc>
                <a:spcPct val="150000"/>
              </a:lnSpc>
              <a:spcBef>
                <a:spcPts val="0"/>
              </a:spcBef>
              <a:spcAft>
                <a:spcPts val="0"/>
              </a:spcAft>
              <a:defRPr/>
            </a:pPr>
            <a:r>
              <a:rPr lang="en-US" sz="3600" b="1" dirty="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TÊN PHÂN MÔN: </a:t>
            </a:r>
            <a:r>
              <a:rPr lang="en-US" sz="3600" b="1" dirty="0" err="1"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Khoa</a:t>
            </a:r>
            <a:r>
              <a:rPr lang="en-US" sz="3600" b="1" dirty="0"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600" b="1" dirty="0" err="1"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học</a:t>
            </a:r>
            <a:endParaRPr lang="en-US" sz="3600" b="1" dirty="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fontAlgn="auto">
              <a:lnSpc>
                <a:spcPct val="150000"/>
              </a:lnSpc>
              <a:spcBef>
                <a:spcPts val="0"/>
              </a:spcBef>
              <a:spcAft>
                <a:spcPts val="0"/>
              </a:spcAft>
              <a:defRPr/>
            </a:pPr>
            <a:r>
              <a:rPr lang="en-US" sz="3600" b="1" dirty="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BÀI, TIẾT, TUẦN: </a:t>
            </a:r>
            <a:r>
              <a:rPr lang="en-US" sz="3600" b="1" dirty="0"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24</a:t>
            </a:r>
            <a:endParaRPr lang="en-US" sz="3600" b="1" dirty="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fontAlgn="auto">
              <a:lnSpc>
                <a:spcPct val="150000"/>
              </a:lnSpc>
              <a:spcBef>
                <a:spcPts val="0"/>
              </a:spcBef>
              <a:spcAft>
                <a:spcPts val="0"/>
              </a:spcAft>
              <a:defRPr/>
            </a:pPr>
            <a:r>
              <a:rPr lang="en-US" sz="3600" b="1" dirty="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TÊN BÀI: </a:t>
            </a:r>
            <a:r>
              <a:rPr lang="en-US" sz="3600" b="1" dirty="0" err="1"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Ánh</a:t>
            </a:r>
            <a:r>
              <a:rPr lang="en-US" sz="3600" b="1" dirty="0"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600" b="1" dirty="0" err="1"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sáng</a:t>
            </a:r>
            <a:r>
              <a:rPr lang="en-US" sz="3600" b="1" dirty="0"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600" b="1" dirty="0" err="1"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cần</a:t>
            </a:r>
            <a:r>
              <a:rPr lang="en-US" sz="3600" b="1" dirty="0"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600" b="1" dirty="0" err="1"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cho</a:t>
            </a:r>
            <a:r>
              <a:rPr lang="en-US" sz="3600" b="1" dirty="0"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600" b="1" dirty="0" err="1"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sự</a:t>
            </a:r>
            <a:r>
              <a:rPr lang="en-US" sz="3600" b="1" dirty="0"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600" b="1" dirty="0" err="1" smtClean="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sống</a:t>
            </a:r>
            <a:endParaRPr lang="en-US" sz="3600" b="1" dirty="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lvl="2" fontAlgn="auto">
              <a:lnSpc>
                <a:spcPct val="150000"/>
              </a:lnSpc>
              <a:spcBef>
                <a:spcPts val="0"/>
              </a:spcBef>
              <a:spcAft>
                <a:spcPts val="0"/>
              </a:spcAft>
              <a:defRPr/>
            </a:pPr>
            <a:r>
              <a:rPr lang="en-US" sz="3600" b="1" i="1" dirty="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GV </a:t>
            </a:r>
            <a:r>
              <a:rPr lang="en-US" sz="3600" b="1" i="1" dirty="0" err="1">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Thực</a:t>
            </a:r>
            <a:r>
              <a:rPr lang="en-US" sz="3600" b="1" i="1" dirty="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600" b="1" i="1" dirty="0" err="1">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hiện</a:t>
            </a:r>
            <a:r>
              <a:rPr lang="en-US" sz="3600" b="1" i="1" dirty="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600" b="1" i="1" dirty="0" err="1">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Nguyễn</a:t>
            </a:r>
            <a:r>
              <a:rPr lang="en-US" sz="3600" b="1" i="1" dirty="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600" b="1" i="1" dirty="0" err="1">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Thị</a:t>
            </a:r>
            <a:r>
              <a:rPr lang="en-US" sz="3600" b="1" i="1" dirty="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Thu </a:t>
            </a:r>
            <a:r>
              <a:rPr lang="en-US" sz="3600" b="1" i="1" dirty="0" err="1">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Lan</a:t>
            </a:r>
            <a:endParaRPr lang="en-US" sz="3600" b="1" i="1" dirty="0">
              <a:ln w="10541" cmpd="sng">
                <a:solidFill>
                  <a:schemeClr val="accent1">
                    <a:shade val="88000"/>
                    <a:satMod val="110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reschool"/>
          <p:cNvPicPr>
            <a:picLocks noChangeAspect="1" noChangeArrowheads="1"/>
          </p:cNvPicPr>
          <p:nvPr/>
        </p:nvPicPr>
        <p:blipFill>
          <a:blip r:embed="rId2"/>
          <a:srcRect/>
          <a:stretch>
            <a:fillRect/>
          </a:stretch>
        </p:blipFill>
        <p:spPr bwMode="auto">
          <a:xfrm>
            <a:off x="-87313" y="0"/>
            <a:ext cx="9231313" cy="6945313"/>
          </a:xfrm>
          <a:prstGeom prst="rect">
            <a:avLst/>
          </a:prstGeom>
          <a:noFill/>
          <a:ln w="9525">
            <a:noFill/>
            <a:miter lim="800000"/>
            <a:headEnd/>
            <a:tailEnd/>
          </a:ln>
        </p:spPr>
      </p:pic>
      <p:sp>
        <p:nvSpPr>
          <p:cNvPr id="48131" name="Text Box 3"/>
          <p:cNvSpPr txBox="1">
            <a:spLocks noChangeArrowheads="1"/>
          </p:cNvSpPr>
          <p:nvPr/>
        </p:nvSpPr>
        <p:spPr bwMode="auto">
          <a:xfrm>
            <a:off x="3429000" y="457200"/>
            <a:ext cx="5715000" cy="3111500"/>
          </a:xfrm>
          <a:prstGeom prst="rect">
            <a:avLst/>
          </a:prstGeom>
          <a:noFill/>
          <a:ln w="9525" algn="ctr">
            <a:noFill/>
            <a:miter lim="800000"/>
            <a:headEnd/>
            <a:tailEnd/>
          </a:ln>
          <a:effectLst/>
        </p:spPr>
        <p:txBody>
          <a:bodyPr>
            <a:spAutoFit/>
          </a:bodyPr>
          <a:lstStyle/>
          <a:p>
            <a:pPr algn="r"/>
            <a:r>
              <a:rPr lang="en-US" sz="6600" b="1">
                <a:solidFill>
                  <a:srgbClr val="08A8F8"/>
                </a:solidFill>
                <a:latin typeface="Century Gothic" pitchFamily="34" charset="0"/>
              </a:rPr>
              <a:t>Tại sao chúng lại có tên như vậy ?</a:t>
            </a:r>
          </a:p>
        </p:txBody>
      </p:sp>
      <p:sp>
        <p:nvSpPr>
          <p:cNvPr id="48135" name="Text Box 7"/>
          <p:cNvSpPr txBox="1">
            <a:spLocks noChangeArrowheads="1"/>
          </p:cNvSpPr>
          <p:nvPr/>
        </p:nvSpPr>
        <p:spPr bwMode="auto">
          <a:xfrm>
            <a:off x="2895600" y="381000"/>
            <a:ext cx="5715000" cy="4117975"/>
          </a:xfrm>
          <a:prstGeom prst="rect">
            <a:avLst/>
          </a:prstGeom>
          <a:noFill/>
          <a:ln w="9525" algn="ctr">
            <a:noFill/>
            <a:miter lim="800000"/>
            <a:headEnd/>
            <a:tailEnd/>
          </a:ln>
          <a:effectLst/>
        </p:spPr>
        <p:txBody>
          <a:bodyPr>
            <a:spAutoFit/>
          </a:bodyPr>
          <a:lstStyle/>
          <a:p>
            <a:pPr algn="r"/>
            <a:r>
              <a:rPr lang="en-US" sz="6600" b="1">
                <a:solidFill>
                  <a:srgbClr val="08A8F8"/>
                </a:solidFill>
                <a:latin typeface="Century Gothic" pitchFamily="34" charset="0"/>
              </a:rPr>
              <a:t>Bởi vì chúng luôn hướng về phía mặt trời</a:t>
            </a:r>
          </a:p>
        </p:txBody>
      </p:sp>
      <p:pic>
        <p:nvPicPr>
          <p:cNvPr id="48138" name="Picture 10" descr="sun"/>
          <p:cNvPicPr>
            <a:picLocks noChangeAspect="1" noChangeArrowheads="1"/>
          </p:cNvPicPr>
          <p:nvPr/>
        </p:nvPicPr>
        <p:blipFill>
          <a:blip r:embed="rId3"/>
          <a:srcRect/>
          <a:stretch>
            <a:fillRect/>
          </a:stretch>
        </p:blipFill>
        <p:spPr bwMode="auto">
          <a:xfrm>
            <a:off x="1495425" y="2590800"/>
            <a:ext cx="2238375" cy="2305050"/>
          </a:xfrm>
          <a:prstGeom prst="rect">
            <a:avLst/>
          </a:prstGeom>
          <a:noFill/>
        </p:spPr>
      </p:pic>
      <p:pic>
        <p:nvPicPr>
          <p:cNvPr id="48139" name="Picture 11" descr="sunny"/>
          <p:cNvPicPr>
            <a:picLocks noChangeAspect="1" noChangeArrowheads="1" noCrop="1"/>
          </p:cNvPicPr>
          <p:nvPr/>
        </p:nvPicPr>
        <p:blipFill>
          <a:blip r:embed="rId4"/>
          <a:srcRect/>
          <a:stretch>
            <a:fillRect/>
          </a:stretch>
        </p:blipFill>
        <p:spPr bwMode="auto">
          <a:xfrm flipH="1">
            <a:off x="-152400" y="-307975"/>
            <a:ext cx="6386513" cy="2136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additive="base">
                                        <p:cTn id="7" dur="1000" fill="hold"/>
                                        <p:tgtEl>
                                          <p:spTgt spid="48135"/>
                                        </p:tgtEl>
                                        <p:attrNameLst>
                                          <p:attrName>ppt_x</p:attrName>
                                        </p:attrNameLst>
                                      </p:cBhvr>
                                      <p:tavLst>
                                        <p:tav tm="0">
                                          <p:val>
                                            <p:strVal val="#ppt_x"/>
                                          </p:val>
                                        </p:tav>
                                        <p:tav tm="100000">
                                          <p:val>
                                            <p:strVal val="#ppt_x"/>
                                          </p:val>
                                        </p:tav>
                                      </p:tavLst>
                                    </p:anim>
                                    <p:anim calcmode="lin" valueType="num">
                                      <p:cBhvr additive="base">
                                        <p:cTn id="8" dur="1000" fill="hold"/>
                                        <p:tgtEl>
                                          <p:spTgt spid="48135"/>
                                        </p:tgtEl>
                                        <p:attrNameLst>
                                          <p:attrName>ppt_y</p:attrName>
                                        </p:attrNameLst>
                                      </p:cBhvr>
                                      <p:tavLst>
                                        <p:tav tm="0">
                                          <p:val>
                                            <p:strVal val="1+#ppt_h/2"/>
                                          </p:val>
                                        </p:tav>
                                        <p:tav tm="100000">
                                          <p:val>
                                            <p:strVal val="#ppt_y"/>
                                          </p:val>
                                        </p:tav>
                                      </p:tavLst>
                                    </p:anim>
                                  </p:childTnLst>
                                </p:cTn>
                              </p:par>
                              <p:par>
                                <p:cTn id="9" presetID="14" presetClass="exit" presetSubtype="10" fill="hold" grpId="0" nodeType="withEffect">
                                  <p:stCondLst>
                                    <p:cond delay="0"/>
                                  </p:stCondLst>
                                  <p:childTnLst>
                                    <p:animEffect transition="out" filter="randombar(horizontal)">
                                      <p:cBhvr>
                                        <p:cTn id="10" dur="500"/>
                                        <p:tgtEl>
                                          <p:spTgt spid="48131"/>
                                        </p:tgtEl>
                                      </p:cBhvr>
                                    </p:animEffect>
                                    <p:set>
                                      <p:cBhvr>
                                        <p:cTn id="11" dur="1" fill="hold">
                                          <p:stCondLst>
                                            <p:cond delay="499"/>
                                          </p:stCondLst>
                                        </p:cTn>
                                        <p:tgtEl>
                                          <p:spTgt spid="4813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48135"/>
                                        </p:tgtEl>
                                      </p:cBhvr>
                                    </p:animEffect>
                                    <p:set>
                                      <p:cBhvr>
                                        <p:cTn id="16" dur="1" fill="hold">
                                          <p:stCondLst>
                                            <p:cond delay="499"/>
                                          </p:stCondLst>
                                        </p:cTn>
                                        <p:tgtEl>
                                          <p:spTgt spid="48135"/>
                                        </p:tgtEl>
                                        <p:attrNameLst>
                                          <p:attrName>style.visibility</p:attrName>
                                        </p:attrNameLst>
                                      </p:cBhvr>
                                      <p:to>
                                        <p:strVal val="hidden"/>
                                      </p:to>
                                    </p:set>
                                  </p:childTnLst>
                                </p:cTn>
                              </p:par>
                              <p:par>
                                <p:cTn id="17" presetID="42" presetClass="entr" presetSubtype="0" fill="hold" nodeType="withEffect">
                                  <p:stCondLst>
                                    <p:cond delay="0"/>
                                  </p:stCondLst>
                                  <p:childTnLst>
                                    <p:set>
                                      <p:cBhvr>
                                        <p:cTn id="18" dur="1" fill="hold">
                                          <p:stCondLst>
                                            <p:cond delay="0"/>
                                          </p:stCondLst>
                                        </p:cTn>
                                        <p:tgtEl>
                                          <p:spTgt spid="48138"/>
                                        </p:tgtEl>
                                        <p:attrNameLst>
                                          <p:attrName>style.visibility</p:attrName>
                                        </p:attrNameLst>
                                      </p:cBhvr>
                                      <p:to>
                                        <p:strVal val="visible"/>
                                      </p:to>
                                    </p:set>
                                    <p:animEffect transition="in" filter="fade">
                                      <p:cBhvr>
                                        <p:cTn id="19" dur="500"/>
                                        <p:tgtEl>
                                          <p:spTgt spid="48138"/>
                                        </p:tgtEl>
                                      </p:cBhvr>
                                    </p:animEffect>
                                    <p:anim calcmode="lin" valueType="num">
                                      <p:cBhvr>
                                        <p:cTn id="20" dur="500" fill="hold"/>
                                        <p:tgtEl>
                                          <p:spTgt spid="48138"/>
                                        </p:tgtEl>
                                        <p:attrNameLst>
                                          <p:attrName>ppt_x</p:attrName>
                                        </p:attrNameLst>
                                      </p:cBhvr>
                                      <p:tavLst>
                                        <p:tav tm="0">
                                          <p:val>
                                            <p:strVal val="#ppt_x"/>
                                          </p:val>
                                        </p:tav>
                                        <p:tav tm="100000">
                                          <p:val>
                                            <p:strVal val="#ppt_x"/>
                                          </p:val>
                                        </p:tav>
                                      </p:tavLst>
                                    </p:anim>
                                    <p:anim calcmode="lin" valueType="num">
                                      <p:cBhvr>
                                        <p:cTn id="21" dur="500" fill="hold"/>
                                        <p:tgtEl>
                                          <p:spTgt spid="48138"/>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48139"/>
                                        </p:tgtEl>
                                        <p:attrNameLst>
                                          <p:attrName>style.visibility</p:attrName>
                                        </p:attrNameLst>
                                      </p:cBhvr>
                                      <p:to>
                                        <p:strVal val="visible"/>
                                      </p:to>
                                    </p:set>
                                    <p:anim calcmode="lin" valueType="num">
                                      <p:cBhvr additive="base">
                                        <p:cTn id="25" dur="1000" fill="hold"/>
                                        <p:tgtEl>
                                          <p:spTgt spid="48139"/>
                                        </p:tgtEl>
                                        <p:attrNameLst>
                                          <p:attrName>ppt_x</p:attrName>
                                        </p:attrNameLst>
                                      </p:cBhvr>
                                      <p:tavLst>
                                        <p:tav tm="0">
                                          <p:val>
                                            <p:strVal val="1+#ppt_w/2"/>
                                          </p:val>
                                        </p:tav>
                                        <p:tav tm="100000">
                                          <p:val>
                                            <p:strVal val="#ppt_x"/>
                                          </p:val>
                                        </p:tav>
                                      </p:tavLst>
                                    </p:anim>
                                    <p:anim calcmode="lin" valueType="num">
                                      <p:cBhvr additive="base">
                                        <p:cTn id="26" dur="1000" fill="hold"/>
                                        <p:tgtEl>
                                          <p:spTgt spid="48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48135" grpId="0"/>
      <p:bldP spid="4813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Text Box 10"/>
          <p:cNvSpPr txBox="1">
            <a:spLocks noChangeArrowheads="1"/>
          </p:cNvSpPr>
          <p:nvPr/>
        </p:nvSpPr>
        <p:spPr bwMode="auto">
          <a:xfrm>
            <a:off x="685800" y="820738"/>
            <a:ext cx="4648200" cy="3751262"/>
          </a:xfrm>
          <a:prstGeom prst="rect">
            <a:avLst/>
          </a:prstGeom>
          <a:noFill/>
          <a:ln w="9525" algn="ctr">
            <a:noFill/>
            <a:miter lim="800000"/>
            <a:headEnd/>
            <a:tailEnd/>
          </a:ln>
          <a:effectLst/>
        </p:spPr>
        <p:txBody>
          <a:bodyPr>
            <a:spAutoFit/>
          </a:bodyPr>
          <a:lstStyle/>
          <a:p>
            <a:pPr algn="r"/>
            <a:r>
              <a:rPr lang="en-US" sz="4800" b="1">
                <a:solidFill>
                  <a:srgbClr val="08A8F8"/>
                </a:solidFill>
                <a:latin typeface="Century Gothic" pitchFamily="34" charset="0"/>
              </a:rPr>
              <a:t>Hãy dự đoán xem 2 cây sau cây nào sẽ xanh tốt hơn ? Tại sao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82"/>
                                        </p:tgtEl>
                                        <p:attrNameLst>
                                          <p:attrName>style.visibility</p:attrName>
                                        </p:attrNameLst>
                                      </p:cBhvr>
                                      <p:to>
                                        <p:strVal val="visible"/>
                                      </p:to>
                                    </p:set>
                                    <p:anim calcmode="lin" valueType="num">
                                      <p:cBhvr additive="base">
                                        <p:cTn id="7" dur="500" fill="hold"/>
                                        <p:tgtEl>
                                          <p:spTgt spid="54282"/>
                                        </p:tgtEl>
                                        <p:attrNameLst>
                                          <p:attrName>ppt_x</p:attrName>
                                        </p:attrNameLst>
                                      </p:cBhvr>
                                      <p:tavLst>
                                        <p:tav tm="0">
                                          <p:val>
                                            <p:strVal val="#ppt_x"/>
                                          </p:val>
                                        </p:tav>
                                        <p:tav tm="100000">
                                          <p:val>
                                            <p:strVal val="#ppt_x"/>
                                          </p:val>
                                        </p:tav>
                                      </p:tavLst>
                                    </p:anim>
                                    <p:anim calcmode="lin" valueType="num">
                                      <p:cBhvr additive="base">
                                        <p:cTn id="8" dur="500" fill="hold"/>
                                        <p:tgtEl>
                                          <p:spTgt spid="54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9" name="Picture 11" descr="ist2_5880232-tomato-seedling-plant-isolated"/>
          <p:cNvPicPr>
            <a:picLocks noChangeAspect="1" noChangeArrowheads="1"/>
          </p:cNvPicPr>
          <p:nvPr/>
        </p:nvPicPr>
        <p:blipFill>
          <a:blip r:embed="rId2"/>
          <a:srcRect/>
          <a:stretch>
            <a:fillRect/>
          </a:stretch>
        </p:blipFill>
        <p:spPr bwMode="auto">
          <a:xfrm>
            <a:off x="5943600" y="3048000"/>
            <a:ext cx="3036888" cy="3810000"/>
          </a:xfrm>
          <a:prstGeom prst="rect">
            <a:avLst/>
          </a:prstGeom>
          <a:noFill/>
        </p:spPr>
      </p:pic>
      <p:pic>
        <p:nvPicPr>
          <p:cNvPr id="53261" name="Picture 13" descr="sun-animation"/>
          <p:cNvPicPr>
            <a:picLocks noChangeAspect="1" noChangeArrowheads="1" noCrop="1"/>
          </p:cNvPicPr>
          <p:nvPr/>
        </p:nvPicPr>
        <p:blipFill>
          <a:blip r:embed="rId3"/>
          <a:srcRect/>
          <a:stretch>
            <a:fillRect/>
          </a:stretch>
        </p:blipFill>
        <p:spPr bwMode="auto">
          <a:xfrm>
            <a:off x="5181600" y="1143000"/>
            <a:ext cx="1804988" cy="1804988"/>
          </a:xfrm>
          <a:prstGeom prst="rect">
            <a:avLst/>
          </a:prstGeom>
          <a:noFill/>
        </p:spPr>
      </p:pic>
      <p:sp>
        <p:nvSpPr>
          <p:cNvPr id="53265" name="Rectangle 17"/>
          <p:cNvSpPr>
            <a:spLocks noChangeArrowheads="1"/>
          </p:cNvSpPr>
          <p:nvPr/>
        </p:nvSpPr>
        <p:spPr bwMode="auto">
          <a:xfrm>
            <a:off x="4648200" y="0"/>
            <a:ext cx="152400" cy="6858000"/>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
        <p:nvSpPr>
          <p:cNvPr id="53266" name="Rectangle 18"/>
          <p:cNvSpPr>
            <a:spLocks noChangeArrowheads="1"/>
          </p:cNvSpPr>
          <p:nvPr/>
        </p:nvSpPr>
        <p:spPr bwMode="auto">
          <a:xfrm>
            <a:off x="0" y="0"/>
            <a:ext cx="4648200" cy="6858000"/>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pic>
        <p:nvPicPr>
          <p:cNvPr id="53262" name="Picture 14" descr="740906"/>
          <p:cNvPicPr>
            <a:picLocks noChangeAspect="1" noChangeArrowheads="1"/>
          </p:cNvPicPr>
          <p:nvPr/>
        </p:nvPicPr>
        <p:blipFill>
          <a:blip r:embed="rId4"/>
          <a:srcRect/>
          <a:stretch>
            <a:fillRect/>
          </a:stretch>
        </p:blipFill>
        <p:spPr bwMode="auto">
          <a:xfrm>
            <a:off x="0" y="2819400"/>
            <a:ext cx="3143250" cy="4305300"/>
          </a:xfrm>
          <a:prstGeom prst="rect">
            <a:avLst/>
          </a:prstGeom>
          <a:noFill/>
        </p:spPr>
      </p:pic>
      <p:sp>
        <p:nvSpPr>
          <p:cNvPr id="53267" name="Rectangle 19"/>
          <p:cNvSpPr>
            <a:spLocks noChangeArrowheads="1"/>
          </p:cNvSpPr>
          <p:nvPr/>
        </p:nvSpPr>
        <p:spPr bwMode="auto">
          <a:xfrm>
            <a:off x="0" y="2362200"/>
            <a:ext cx="4572000" cy="990600"/>
          </a:xfrm>
          <a:prstGeom prst="rect">
            <a:avLst/>
          </a:prstGeom>
          <a:solidFill>
            <a:schemeClr val="hlink"/>
          </a:solidFill>
          <a:ln w="9525" algn="ctr">
            <a:noFill/>
            <a:miter lim="800000"/>
            <a:headEnd/>
            <a:tailEnd/>
          </a:ln>
          <a:effectLst/>
        </p:spPr>
        <p:txBody>
          <a:bodyPr wrap="none" anchor="ctr"/>
          <a:lstStyle/>
          <a:p>
            <a:endParaRPr lang="en-US"/>
          </a:p>
        </p:txBody>
      </p:sp>
      <p:sp>
        <p:nvSpPr>
          <p:cNvPr id="53269" name="Rectangle 21"/>
          <p:cNvSpPr>
            <a:spLocks noChangeArrowheads="1"/>
          </p:cNvSpPr>
          <p:nvPr/>
        </p:nvSpPr>
        <p:spPr bwMode="auto">
          <a:xfrm>
            <a:off x="2057400" y="5334000"/>
            <a:ext cx="2209800" cy="1524000"/>
          </a:xfrm>
          <a:prstGeom prst="rect">
            <a:avLst/>
          </a:prstGeom>
          <a:solidFill>
            <a:schemeClr val="hlink"/>
          </a:solidFill>
          <a:ln w="9525" algn="ctr">
            <a:noFill/>
            <a:miter lim="800000"/>
            <a:headEnd/>
            <a:tailEnd/>
          </a:ln>
          <a:effectLst/>
        </p:spPr>
        <p:txBody>
          <a:bodyPr wrap="none" anchor="ctr"/>
          <a:lstStyle/>
          <a:p>
            <a:endParaRPr lang="en-US"/>
          </a:p>
        </p:txBody>
      </p:sp>
      <p:sp>
        <p:nvSpPr>
          <p:cNvPr id="53270" name="Rectangle 22"/>
          <p:cNvSpPr>
            <a:spLocks noChangeArrowheads="1"/>
          </p:cNvSpPr>
          <p:nvPr/>
        </p:nvSpPr>
        <p:spPr bwMode="auto">
          <a:xfrm>
            <a:off x="0" y="6096000"/>
            <a:ext cx="685800" cy="762000"/>
          </a:xfrm>
          <a:prstGeom prst="rect">
            <a:avLst/>
          </a:prstGeom>
          <a:solidFill>
            <a:schemeClr val="hlink"/>
          </a:solidFill>
          <a:ln w="9525" algn="ctr">
            <a:noFill/>
            <a:miter lim="800000"/>
            <a:headEnd/>
            <a:tailEnd/>
          </a:ln>
          <a:effectLst/>
        </p:spPr>
        <p:txBody>
          <a:bodyPr wrap="none" anchor="ctr"/>
          <a:lstStyle/>
          <a:p>
            <a:endParaRPr lang="en-US"/>
          </a:p>
        </p:txBody>
      </p:sp>
      <p:sp>
        <p:nvSpPr>
          <p:cNvPr id="53271" name="Rectangle 23"/>
          <p:cNvSpPr>
            <a:spLocks noChangeArrowheads="1"/>
          </p:cNvSpPr>
          <p:nvPr/>
        </p:nvSpPr>
        <p:spPr bwMode="auto">
          <a:xfrm>
            <a:off x="0" y="3276600"/>
            <a:ext cx="304800" cy="3581400"/>
          </a:xfrm>
          <a:prstGeom prst="rect">
            <a:avLst/>
          </a:prstGeom>
          <a:solidFill>
            <a:schemeClr val="hlink"/>
          </a:solidFill>
          <a:ln w="9525" algn="ctr">
            <a:noFill/>
            <a:miter lim="800000"/>
            <a:headEnd/>
            <a:tailEnd/>
          </a:ln>
          <a:effectLst/>
        </p:spPr>
        <p:txBody>
          <a:bodyPr wrap="none" anchor="ctr"/>
          <a:lstStyle/>
          <a:p>
            <a:endParaRPr lang="en-US"/>
          </a:p>
        </p:txBody>
      </p:sp>
      <p:sp>
        <p:nvSpPr>
          <p:cNvPr id="53272" name="Rectangle 24"/>
          <p:cNvSpPr>
            <a:spLocks noChangeArrowheads="1"/>
          </p:cNvSpPr>
          <p:nvPr/>
        </p:nvSpPr>
        <p:spPr bwMode="auto">
          <a:xfrm>
            <a:off x="2057400" y="5105400"/>
            <a:ext cx="2209800" cy="1524000"/>
          </a:xfrm>
          <a:prstGeom prst="rect">
            <a:avLst/>
          </a:prstGeom>
          <a:solidFill>
            <a:schemeClr val="hlink"/>
          </a:solidFill>
          <a:ln w="9525" algn="ctr">
            <a:noFill/>
            <a:miter lim="800000"/>
            <a:headEnd/>
            <a:tailEnd/>
          </a:ln>
          <a:effectLst/>
        </p:spPr>
        <p:txBody>
          <a:bodyPr wrap="none" anchor="ctr"/>
          <a:lstStyle/>
          <a:p>
            <a:endParaRPr lang="en-US"/>
          </a:p>
        </p:txBody>
      </p:sp>
      <p:sp>
        <p:nvSpPr>
          <p:cNvPr id="53273" name="Rectangle 25"/>
          <p:cNvSpPr>
            <a:spLocks noChangeArrowheads="1"/>
          </p:cNvSpPr>
          <p:nvPr/>
        </p:nvSpPr>
        <p:spPr bwMode="auto">
          <a:xfrm>
            <a:off x="2133600" y="5029200"/>
            <a:ext cx="2209800" cy="1524000"/>
          </a:xfrm>
          <a:prstGeom prst="rect">
            <a:avLst/>
          </a:prstGeom>
          <a:solidFill>
            <a:schemeClr val="hlink"/>
          </a:solidFill>
          <a:ln w="9525" algn="ctr">
            <a:noFill/>
            <a:miter lim="800000"/>
            <a:headEnd/>
            <a:tailEnd/>
          </a:ln>
          <a:effectLst/>
        </p:spPr>
        <p:txBody>
          <a:bodyPr wrap="none" anchor="ctr"/>
          <a:lstStyle/>
          <a:p>
            <a:endParaRPr lang="en-US"/>
          </a:p>
        </p:txBody>
      </p:sp>
      <p:sp>
        <p:nvSpPr>
          <p:cNvPr id="53274" name="Rectangle 26"/>
          <p:cNvSpPr>
            <a:spLocks noChangeArrowheads="1"/>
          </p:cNvSpPr>
          <p:nvPr/>
        </p:nvSpPr>
        <p:spPr bwMode="auto">
          <a:xfrm>
            <a:off x="2209800" y="4953000"/>
            <a:ext cx="2209800" cy="1524000"/>
          </a:xfrm>
          <a:prstGeom prst="rect">
            <a:avLst/>
          </a:prstGeom>
          <a:solidFill>
            <a:schemeClr val="hlink"/>
          </a:solidFill>
          <a:ln w="9525" algn="ctr">
            <a:noFill/>
            <a:miter lim="800000"/>
            <a:headEnd/>
            <a:tailEnd/>
          </a:ln>
          <a:effectLst/>
        </p:spPr>
        <p:txBody>
          <a:bodyPr wrap="none" anchor="ctr"/>
          <a:lstStyle/>
          <a:p>
            <a:endParaRPr lang="en-US"/>
          </a:p>
        </p:txBody>
      </p:sp>
      <p:sp>
        <p:nvSpPr>
          <p:cNvPr id="53275" name="Rectangle 27"/>
          <p:cNvSpPr>
            <a:spLocks noChangeArrowheads="1"/>
          </p:cNvSpPr>
          <p:nvPr/>
        </p:nvSpPr>
        <p:spPr bwMode="auto">
          <a:xfrm>
            <a:off x="2362200" y="4724400"/>
            <a:ext cx="8382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276" name="Rectangle 28"/>
          <p:cNvSpPr>
            <a:spLocks noChangeArrowheads="1"/>
          </p:cNvSpPr>
          <p:nvPr/>
        </p:nvSpPr>
        <p:spPr bwMode="auto">
          <a:xfrm>
            <a:off x="228600" y="3200400"/>
            <a:ext cx="1066800" cy="457200"/>
          </a:xfrm>
          <a:prstGeom prst="rect">
            <a:avLst/>
          </a:prstGeom>
          <a:solidFill>
            <a:schemeClr val="hlink"/>
          </a:solidFill>
          <a:ln w="9525" algn="ctr">
            <a:noFill/>
            <a:miter lim="800000"/>
            <a:headEnd/>
            <a:tailEnd/>
          </a:ln>
          <a:effectLst/>
        </p:spPr>
        <p:txBody>
          <a:bodyPr wrap="none" anchor="ctr"/>
          <a:lstStyle/>
          <a:p>
            <a:endParaRPr lang="en-US"/>
          </a:p>
        </p:txBody>
      </p:sp>
      <p:sp>
        <p:nvSpPr>
          <p:cNvPr id="53277" name="Rectangle 29"/>
          <p:cNvSpPr>
            <a:spLocks noChangeArrowheads="1"/>
          </p:cNvSpPr>
          <p:nvPr/>
        </p:nvSpPr>
        <p:spPr bwMode="auto">
          <a:xfrm>
            <a:off x="228600" y="3581400"/>
            <a:ext cx="685800" cy="457200"/>
          </a:xfrm>
          <a:prstGeom prst="rect">
            <a:avLst/>
          </a:prstGeom>
          <a:solidFill>
            <a:schemeClr val="hlink"/>
          </a:solidFill>
          <a:ln w="9525" algn="ctr">
            <a:noFill/>
            <a:miter lim="800000"/>
            <a:headEnd/>
            <a:tailEnd/>
          </a:ln>
          <a:effectLst/>
        </p:spPr>
        <p:txBody>
          <a:bodyPr wrap="none" anchor="ctr"/>
          <a:lstStyle/>
          <a:p>
            <a:endParaRPr lang="en-US"/>
          </a:p>
        </p:txBody>
      </p:sp>
      <p:sp>
        <p:nvSpPr>
          <p:cNvPr id="53278" name="Rectangle 30"/>
          <p:cNvSpPr>
            <a:spLocks noChangeArrowheads="1"/>
          </p:cNvSpPr>
          <p:nvPr/>
        </p:nvSpPr>
        <p:spPr bwMode="auto">
          <a:xfrm>
            <a:off x="914400" y="3581400"/>
            <a:ext cx="3810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279" name="Rectangle 31"/>
          <p:cNvSpPr>
            <a:spLocks noChangeArrowheads="1"/>
          </p:cNvSpPr>
          <p:nvPr/>
        </p:nvSpPr>
        <p:spPr bwMode="auto">
          <a:xfrm>
            <a:off x="1600200" y="3276600"/>
            <a:ext cx="1524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280" name="Rectangle 32"/>
          <p:cNvSpPr>
            <a:spLocks noChangeArrowheads="1"/>
          </p:cNvSpPr>
          <p:nvPr/>
        </p:nvSpPr>
        <p:spPr bwMode="auto">
          <a:xfrm>
            <a:off x="1219200" y="3657600"/>
            <a:ext cx="1524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282" name="Rectangle 34"/>
          <p:cNvSpPr>
            <a:spLocks noChangeArrowheads="1"/>
          </p:cNvSpPr>
          <p:nvPr/>
        </p:nvSpPr>
        <p:spPr bwMode="auto">
          <a:xfrm>
            <a:off x="838200" y="3581400"/>
            <a:ext cx="1524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283" name="Rectangle 35"/>
          <p:cNvSpPr>
            <a:spLocks noChangeArrowheads="1"/>
          </p:cNvSpPr>
          <p:nvPr/>
        </p:nvSpPr>
        <p:spPr bwMode="auto">
          <a:xfrm>
            <a:off x="228600" y="3962400"/>
            <a:ext cx="6096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285" name="Rectangle 37"/>
          <p:cNvSpPr>
            <a:spLocks noChangeArrowheads="1"/>
          </p:cNvSpPr>
          <p:nvPr/>
        </p:nvSpPr>
        <p:spPr bwMode="auto">
          <a:xfrm>
            <a:off x="1752600" y="3200400"/>
            <a:ext cx="3810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286" name="Rectangle 38"/>
          <p:cNvSpPr>
            <a:spLocks noChangeArrowheads="1"/>
          </p:cNvSpPr>
          <p:nvPr/>
        </p:nvSpPr>
        <p:spPr bwMode="auto">
          <a:xfrm>
            <a:off x="1981200" y="3657600"/>
            <a:ext cx="1524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287" name="Rectangle 39"/>
          <p:cNvSpPr>
            <a:spLocks noChangeArrowheads="1"/>
          </p:cNvSpPr>
          <p:nvPr/>
        </p:nvSpPr>
        <p:spPr bwMode="auto">
          <a:xfrm>
            <a:off x="2133600" y="35814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288" name="Rectangle 40"/>
          <p:cNvSpPr>
            <a:spLocks noChangeArrowheads="1"/>
          </p:cNvSpPr>
          <p:nvPr/>
        </p:nvSpPr>
        <p:spPr bwMode="auto">
          <a:xfrm>
            <a:off x="2743200" y="3352800"/>
            <a:ext cx="457200" cy="762000"/>
          </a:xfrm>
          <a:prstGeom prst="rect">
            <a:avLst/>
          </a:prstGeom>
          <a:solidFill>
            <a:schemeClr val="hlink"/>
          </a:solidFill>
          <a:ln w="9525" algn="ctr">
            <a:noFill/>
            <a:miter lim="800000"/>
            <a:headEnd/>
            <a:tailEnd/>
          </a:ln>
          <a:effectLst/>
        </p:spPr>
        <p:txBody>
          <a:bodyPr wrap="none" anchor="ctr"/>
          <a:lstStyle/>
          <a:p>
            <a:endParaRPr lang="en-US"/>
          </a:p>
        </p:txBody>
      </p:sp>
      <p:sp>
        <p:nvSpPr>
          <p:cNvPr id="53289" name="Rectangle 41"/>
          <p:cNvSpPr>
            <a:spLocks noChangeArrowheads="1"/>
          </p:cNvSpPr>
          <p:nvPr/>
        </p:nvSpPr>
        <p:spPr bwMode="auto">
          <a:xfrm>
            <a:off x="2590800" y="3276600"/>
            <a:ext cx="152400" cy="762000"/>
          </a:xfrm>
          <a:prstGeom prst="rect">
            <a:avLst/>
          </a:prstGeom>
          <a:solidFill>
            <a:schemeClr val="hlink"/>
          </a:solidFill>
          <a:ln w="9525" algn="ctr">
            <a:noFill/>
            <a:miter lim="800000"/>
            <a:headEnd/>
            <a:tailEnd/>
          </a:ln>
          <a:effectLst/>
        </p:spPr>
        <p:txBody>
          <a:bodyPr wrap="none" anchor="ctr"/>
          <a:lstStyle/>
          <a:p>
            <a:endParaRPr lang="en-US"/>
          </a:p>
        </p:txBody>
      </p:sp>
      <p:sp>
        <p:nvSpPr>
          <p:cNvPr id="53290" name="Rectangle 42"/>
          <p:cNvSpPr>
            <a:spLocks noChangeArrowheads="1"/>
          </p:cNvSpPr>
          <p:nvPr/>
        </p:nvSpPr>
        <p:spPr bwMode="auto">
          <a:xfrm>
            <a:off x="2438400" y="3886200"/>
            <a:ext cx="2286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291" name="Rectangle 43"/>
          <p:cNvSpPr>
            <a:spLocks noChangeArrowheads="1"/>
          </p:cNvSpPr>
          <p:nvPr/>
        </p:nvSpPr>
        <p:spPr bwMode="auto">
          <a:xfrm>
            <a:off x="2514600" y="33528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292" name="Rectangle 44"/>
          <p:cNvSpPr>
            <a:spLocks noChangeArrowheads="1"/>
          </p:cNvSpPr>
          <p:nvPr/>
        </p:nvSpPr>
        <p:spPr bwMode="auto">
          <a:xfrm>
            <a:off x="2514600" y="3505200"/>
            <a:ext cx="76200" cy="381000"/>
          </a:xfrm>
          <a:prstGeom prst="rect">
            <a:avLst/>
          </a:prstGeom>
          <a:solidFill>
            <a:schemeClr val="hlink"/>
          </a:solidFill>
          <a:ln w="9525" algn="ctr">
            <a:noFill/>
            <a:miter lim="800000"/>
            <a:headEnd/>
            <a:tailEnd/>
          </a:ln>
          <a:effectLst/>
        </p:spPr>
        <p:txBody>
          <a:bodyPr wrap="none" anchor="ctr"/>
          <a:lstStyle/>
          <a:p>
            <a:endParaRPr lang="en-US"/>
          </a:p>
        </p:txBody>
      </p:sp>
      <p:sp>
        <p:nvSpPr>
          <p:cNvPr id="53293" name="Rectangle 45"/>
          <p:cNvSpPr>
            <a:spLocks noChangeArrowheads="1"/>
          </p:cNvSpPr>
          <p:nvPr/>
        </p:nvSpPr>
        <p:spPr bwMode="auto">
          <a:xfrm>
            <a:off x="2438400" y="3352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294" name="Rectangle 46"/>
          <p:cNvSpPr>
            <a:spLocks noChangeArrowheads="1"/>
          </p:cNvSpPr>
          <p:nvPr/>
        </p:nvSpPr>
        <p:spPr bwMode="auto">
          <a:xfrm>
            <a:off x="2133600" y="3352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295" name="Rectangle 47"/>
          <p:cNvSpPr>
            <a:spLocks noChangeArrowheads="1"/>
          </p:cNvSpPr>
          <p:nvPr/>
        </p:nvSpPr>
        <p:spPr bwMode="auto">
          <a:xfrm>
            <a:off x="2057400" y="3429000"/>
            <a:ext cx="76200" cy="381000"/>
          </a:xfrm>
          <a:prstGeom prst="rect">
            <a:avLst/>
          </a:prstGeom>
          <a:solidFill>
            <a:schemeClr val="hlink"/>
          </a:solidFill>
          <a:ln w="9525" algn="ctr">
            <a:noFill/>
            <a:miter lim="800000"/>
            <a:headEnd/>
            <a:tailEnd/>
          </a:ln>
          <a:effectLst/>
        </p:spPr>
        <p:txBody>
          <a:bodyPr wrap="none" anchor="ctr"/>
          <a:lstStyle/>
          <a:p>
            <a:endParaRPr lang="en-US"/>
          </a:p>
        </p:txBody>
      </p:sp>
      <p:sp>
        <p:nvSpPr>
          <p:cNvPr id="53296" name="Rectangle 48"/>
          <p:cNvSpPr>
            <a:spLocks noChangeArrowheads="1"/>
          </p:cNvSpPr>
          <p:nvPr/>
        </p:nvSpPr>
        <p:spPr bwMode="auto">
          <a:xfrm>
            <a:off x="2133600" y="3657600"/>
            <a:ext cx="3048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297" name="Rectangle 49"/>
          <p:cNvSpPr>
            <a:spLocks noChangeArrowheads="1"/>
          </p:cNvSpPr>
          <p:nvPr/>
        </p:nvSpPr>
        <p:spPr bwMode="auto">
          <a:xfrm>
            <a:off x="1828800" y="3657600"/>
            <a:ext cx="2286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298" name="Rectangle 50"/>
          <p:cNvSpPr>
            <a:spLocks noChangeArrowheads="1"/>
          </p:cNvSpPr>
          <p:nvPr/>
        </p:nvSpPr>
        <p:spPr bwMode="auto">
          <a:xfrm>
            <a:off x="1828800" y="38862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299" name="Rectangle 51"/>
          <p:cNvSpPr>
            <a:spLocks noChangeArrowheads="1"/>
          </p:cNvSpPr>
          <p:nvPr/>
        </p:nvSpPr>
        <p:spPr bwMode="auto">
          <a:xfrm>
            <a:off x="1828800" y="3733800"/>
            <a:ext cx="3048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01" name="Rectangle 53"/>
          <p:cNvSpPr>
            <a:spLocks noChangeArrowheads="1"/>
          </p:cNvSpPr>
          <p:nvPr/>
        </p:nvSpPr>
        <p:spPr bwMode="auto">
          <a:xfrm>
            <a:off x="1524000" y="3352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02" name="Rectangle 54"/>
          <p:cNvSpPr>
            <a:spLocks noChangeArrowheads="1"/>
          </p:cNvSpPr>
          <p:nvPr/>
        </p:nvSpPr>
        <p:spPr bwMode="auto">
          <a:xfrm>
            <a:off x="1600200" y="35052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03" name="Rectangle 55"/>
          <p:cNvSpPr>
            <a:spLocks noChangeArrowheads="1"/>
          </p:cNvSpPr>
          <p:nvPr/>
        </p:nvSpPr>
        <p:spPr bwMode="auto">
          <a:xfrm>
            <a:off x="1676400" y="34290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04" name="Rectangle 56"/>
          <p:cNvSpPr>
            <a:spLocks noChangeArrowheads="1"/>
          </p:cNvSpPr>
          <p:nvPr/>
        </p:nvSpPr>
        <p:spPr bwMode="auto">
          <a:xfrm>
            <a:off x="1676400" y="3352800"/>
            <a:ext cx="1524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305" name="Rectangle 57"/>
          <p:cNvSpPr>
            <a:spLocks noChangeArrowheads="1"/>
          </p:cNvSpPr>
          <p:nvPr/>
        </p:nvSpPr>
        <p:spPr bwMode="auto">
          <a:xfrm>
            <a:off x="1981200" y="35814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06" name="Rectangle 58"/>
          <p:cNvSpPr>
            <a:spLocks noChangeArrowheads="1"/>
          </p:cNvSpPr>
          <p:nvPr/>
        </p:nvSpPr>
        <p:spPr bwMode="auto">
          <a:xfrm>
            <a:off x="1905000" y="35814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07" name="Rectangle 59"/>
          <p:cNvSpPr>
            <a:spLocks noChangeArrowheads="1"/>
          </p:cNvSpPr>
          <p:nvPr/>
        </p:nvSpPr>
        <p:spPr bwMode="auto">
          <a:xfrm>
            <a:off x="1981200" y="35052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08" name="Rectangle 60"/>
          <p:cNvSpPr>
            <a:spLocks noChangeArrowheads="1"/>
          </p:cNvSpPr>
          <p:nvPr/>
        </p:nvSpPr>
        <p:spPr bwMode="auto">
          <a:xfrm>
            <a:off x="1752600" y="38862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12" name="Rectangle 64"/>
          <p:cNvSpPr>
            <a:spLocks noChangeArrowheads="1"/>
          </p:cNvSpPr>
          <p:nvPr/>
        </p:nvSpPr>
        <p:spPr bwMode="auto">
          <a:xfrm>
            <a:off x="2133600" y="35052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13" name="Rectangle 65"/>
          <p:cNvSpPr>
            <a:spLocks noChangeArrowheads="1"/>
          </p:cNvSpPr>
          <p:nvPr/>
        </p:nvSpPr>
        <p:spPr bwMode="auto">
          <a:xfrm>
            <a:off x="2209800" y="35814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15" name="Rectangle 67"/>
          <p:cNvSpPr>
            <a:spLocks noChangeArrowheads="1"/>
          </p:cNvSpPr>
          <p:nvPr/>
        </p:nvSpPr>
        <p:spPr bwMode="auto">
          <a:xfrm>
            <a:off x="2286000" y="4724400"/>
            <a:ext cx="762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316" name="Rectangle 68"/>
          <p:cNvSpPr>
            <a:spLocks noChangeArrowheads="1"/>
          </p:cNvSpPr>
          <p:nvPr/>
        </p:nvSpPr>
        <p:spPr bwMode="auto">
          <a:xfrm>
            <a:off x="1447800" y="4724400"/>
            <a:ext cx="3810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317" name="Rectangle 69"/>
          <p:cNvSpPr>
            <a:spLocks noChangeArrowheads="1"/>
          </p:cNvSpPr>
          <p:nvPr/>
        </p:nvSpPr>
        <p:spPr bwMode="auto">
          <a:xfrm>
            <a:off x="304800" y="4495800"/>
            <a:ext cx="457200" cy="838200"/>
          </a:xfrm>
          <a:prstGeom prst="rect">
            <a:avLst/>
          </a:prstGeom>
          <a:solidFill>
            <a:schemeClr val="hlink"/>
          </a:solidFill>
          <a:ln w="9525" algn="ctr">
            <a:noFill/>
            <a:miter lim="800000"/>
            <a:headEnd/>
            <a:tailEnd/>
          </a:ln>
          <a:effectLst/>
        </p:spPr>
        <p:txBody>
          <a:bodyPr wrap="none" anchor="ctr"/>
          <a:lstStyle/>
          <a:p>
            <a:endParaRPr lang="en-US"/>
          </a:p>
        </p:txBody>
      </p:sp>
      <p:sp>
        <p:nvSpPr>
          <p:cNvPr id="53318" name="Rectangle 70"/>
          <p:cNvSpPr>
            <a:spLocks noChangeArrowheads="1"/>
          </p:cNvSpPr>
          <p:nvPr/>
        </p:nvSpPr>
        <p:spPr bwMode="auto">
          <a:xfrm>
            <a:off x="228600" y="5334000"/>
            <a:ext cx="304800" cy="762000"/>
          </a:xfrm>
          <a:prstGeom prst="rect">
            <a:avLst/>
          </a:prstGeom>
          <a:solidFill>
            <a:schemeClr val="hlink"/>
          </a:solidFill>
          <a:ln w="9525" algn="ctr">
            <a:noFill/>
            <a:miter lim="800000"/>
            <a:headEnd/>
            <a:tailEnd/>
          </a:ln>
          <a:effectLst/>
        </p:spPr>
        <p:txBody>
          <a:bodyPr wrap="none" anchor="ctr"/>
          <a:lstStyle/>
          <a:p>
            <a:endParaRPr lang="en-US"/>
          </a:p>
        </p:txBody>
      </p:sp>
      <p:sp>
        <p:nvSpPr>
          <p:cNvPr id="53319" name="Rectangle 71"/>
          <p:cNvSpPr>
            <a:spLocks noChangeArrowheads="1"/>
          </p:cNvSpPr>
          <p:nvPr/>
        </p:nvSpPr>
        <p:spPr bwMode="auto">
          <a:xfrm>
            <a:off x="457200" y="5791200"/>
            <a:ext cx="152400" cy="304800"/>
          </a:xfrm>
          <a:prstGeom prst="rect">
            <a:avLst/>
          </a:prstGeom>
          <a:solidFill>
            <a:schemeClr val="hlink"/>
          </a:solidFill>
          <a:ln w="9525" algn="ctr">
            <a:noFill/>
            <a:miter lim="800000"/>
            <a:headEnd/>
            <a:tailEnd/>
          </a:ln>
          <a:effectLst/>
        </p:spPr>
        <p:txBody>
          <a:bodyPr wrap="none" anchor="ctr"/>
          <a:lstStyle/>
          <a:p>
            <a:endParaRPr lang="en-US"/>
          </a:p>
        </p:txBody>
      </p:sp>
      <p:sp>
        <p:nvSpPr>
          <p:cNvPr id="53320" name="Rectangle 72"/>
          <p:cNvSpPr>
            <a:spLocks noChangeArrowheads="1"/>
          </p:cNvSpPr>
          <p:nvPr/>
        </p:nvSpPr>
        <p:spPr bwMode="auto">
          <a:xfrm>
            <a:off x="381000" y="5181600"/>
            <a:ext cx="5334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21" name="Rectangle 73"/>
          <p:cNvSpPr>
            <a:spLocks noChangeArrowheads="1"/>
          </p:cNvSpPr>
          <p:nvPr/>
        </p:nvSpPr>
        <p:spPr bwMode="auto">
          <a:xfrm>
            <a:off x="533400" y="53340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22" name="Rectangle 74"/>
          <p:cNvSpPr>
            <a:spLocks noChangeArrowheads="1"/>
          </p:cNvSpPr>
          <p:nvPr/>
        </p:nvSpPr>
        <p:spPr bwMode="auto">
          <a:xfrm>
            <a:off x="0" y="6858000"/>
            <a:ext cx="32004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323" name="Rectangle 75"/>
          <p:cNvSpPr>
            <a:spLocks noChangeArrowheads="1"/>
          </p:cNvSpPr>
          <p:nvPr/>
        </p:nvSpPr>
        <p:spPr bwMode="auto">
          <a:xfrm>
            <a:off x="685800" y="6477000"/>
            <a:ext cx="76200" cy="381000"/>
          </a:xfrm>
          <a:prstGeom prst="rect">
            <a:avLst/>
          </a:prstGeom>
          <a:solidFill>
            <a:schemeClr val="hlink"/>
          </a:solidFill>
          <a:ln w="9525" algn="ctr">
            <a:noFill/>
            <a:miter lim="800000"/>
            <a:headEnd/>
            <a:tailEnd/>
          </a:ln>
          <a:effectLst/>
        </p:spPr>
        <p:txBody>
          <a:bodyPr wrap="none" anchor="ctr"/>
          <a:lstStyle/>
          <a:p>
            <a:endParaRPr lang="en-US"/>
          </a:p>
        </p:txBody>
      </p:sp>
      <p:sp>
        <p:nvSpPr>
          <p:cNvPr id="53324" name="Rectangle 76"/>
          <p:cNvSpPr>
            <a:spLocks noChangeArrowheads="1"/>
          </p:cNvSpPr>
          <p:nvPr/>
        </p:nvSpPr>
        <p:spPr bwMode="auto">
          <a:xfrm>
            <a:off x="1828800" y="6400800"/>
            <a:ext cx="228600" cy="457200"/>
          </a:xfrm>
          <a:prstGeom prst="rect">
            <a:avLst/>
          </a:prstGeom>
          <a:solidFill>
            <a:schemeClr val="hlink"/>
          </a:solidFill>
          <a:ln w="9525" algn="ctr">
            <a:noFill/>
            <a:miter lim="800000"/>
            <a:headEnd/>
            <a:tailEnd/>
          </a:ln>
          <a:effectLst/>
        </p:spPr>
        <p:txBody>
          <a:bodyPr wrap="none" anchor="ctr"/>
          <a:lstStyle/>
          <a:p>
            <a:endParaRPr lang="en-US"/>
          </a:p>
        </p:txBody>
      </p:sp>
      <p:sp>
        <p:nvSpPr>
          <p:cNvPr id="53325" name="Rectangle 77"/>
          <p:cNvSpPr>
            <a:spLocks noChangeArrowheads="1"/>
          </p:cNvSpPr>
          <p:nvPr/>
        </p:nvSpPr>
        <p:spPr bwMode="auto">
          <a:xfrm>
            <a:off x="762000" y="6781800"/>
            <a:ext cx="11430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326" name="Rectangle 78"/>
          <p:cNvSpPr>
            <a:spLocks noChangeArrowheads="1"/>
          </p:cNvSpPr>
          <p:nvPr/>
        </p:nvSpPr>
        <p:spPr bwMode="auto">
          <a:xfrm>
            <a:off x="1752600" y="66294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27" name="Rectangle 79"/>
          <p:cNvSpPr>
            <a:spLocks noChangeArrowheads="1"/>
          </p:cNvSpPr>
          <p:nvPr/>
        </p:nvSpPr>
        <p:spPr bwMode="auto">
          <a:xfrm>
            <a:off x="762000" y="6553200"/>
            <a:ext cx="762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328" name="Rectangle 80"/>
          <p:cNvSpPr>
            <a:spLocks noChangeArrowheads="1"/>
          </p:cNvSpPr>
          <p:nvPr/>
        </p:nvSpPr>
        <p:spPr bwMode="auto">
          <a:xfrm>
            <a:off x="685800" y="63246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29" name="Rectangle 81"/>
          <p:cNvSpPr>
            <a:spLocks noChangeArrowheads="1"/>
          </p:cNvSpPr>
          <p:nvPr/>
        </p:nvSpPr>
        <p:spPr bwMode="auto">
          <a:xfrm>
            <a:off x="1905000" y="5943600"/>
            <a:ext cx="152400" cy="457200"/>
          </a:xfrm>
          <a:prstGeom prst="rect">
            <a:avLst/>
          </a:prstGeom>
          <a:solidFill>
            <a:schemeClr val="hlink"/>
          </a:solidFill>
          <a:ln w="9525" algn="ctr">
            <a:noFill/>
            <a:miter lim="800000"/>
            <a:headEnd/>
            <a:tailEnd/>
          </a:ln>
          <a:effectLst/>
        </p:spPr>
        <p:txBody>
          <a:bodyPr wrap="none" anchor="ctr"/>
          <a:lstStyle/>
          <a:p>
            <a:endParaRPr lang="en-US"/>
          </a:p>
        </p:txBody>
      </p:sp>
      <p:sp>
        <p:nvSpPr>
          <p:cNvPr id="53330" name="Rectangle 82"/>
          <p:cNvSpPr>
            <a:spLocks noChangeArrowheads="1"/>
          </p:cNvSpPr>
          <p:nvPr/>
        </p:nvSpPr>
        <p:spPr bwMode="auto">
          <a:xfrm>
            <a:off x="1828800" y="63246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31" name="Rectangle 83"/>
          <p:cNvSpPr>
            <a:spLocks noChangeArrowheads="1"/>
          </p:cNvSpPr>
          <p:nvPr/>
        </p:nvSpPr>
        <p:spPr bwMode="auto">
          <a:xfrm>
            <a:off x="1981200" y="57912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32" name="Rectangle 84"/>
          <p:cNvSpPr>
            <a:spLocks noChangeArrowheads="1"/>
          </p:cNvSpPr>
          <p:nvPr/>
        </p:nvSpPr>
        <p:spPr bwMode="auto">
          <a:xfrm>
            <a:off x="1828800" y="5257800"/>
            <a:ext cx="2286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33" name="Rectangle 85"/>
          <p:cNvSpPr>
            <a:spLocks noChangeArrowheads="1"/>
          </p:cNvSpPr>
          <p:nvPr/>
        </p:nvSpPr>
        <p:spPr bwMode="auto">
          <a:xfrm>
            <a:off x="1981200" y="52578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34" name="Rectangle 86"/>
          <p:cNvSpPr>
            <a:spLocks noChangeArrowheads="1"/>
          </p:cNvSpPr>
          <p:nvPr/>
        </p:nvSpPr>
        <p:spPr bwMode="auto">
          <a:xfrm>
            <a:off x="1981200" y="51054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36" name="Rectangle 88"/>
          <p:cNvSpPr>
            <a:spLocks noChangeArrowheads="1"/>
          </p:cNvSpPr>
          <p:nvPr/>
        </p:nvSpPr>
        <p:spPr bwMode="auto">
          <a:xfrm>
            <a:off x="1828800" y="4267200"/>
            <a:ext cx="152400" cy="381000"/>
          </a:xfrm>
          <a:prstGeom prst="rect">
            <a:avLst/>
          </a:prstGeom>
          <a:solidFill>
            <a:schemeClr val="hlink"/>
          </a:solidFill>
          <a:ln w="9525" algn="ctr">
            <a:noFill/>
            <a:miter lim="800000"/>
            <a:headEnd/>
            <a:tailEnd/>
          </a:ln>
          <a:effectLst/>
        </p:spPr>
        <p:txBody>
          <a:bodyPr wrap="none" anchor="ctr"/>
          <a:lstStyle/>
          <a:p>
            <a:endParaRPr lang="en-US"/>
          </a:p>
        </p:txBody>
      </p:sp>
      <p:sp>
        <p:nvSpPr>
          <p:cNvPr id="53337" name="Rectangle 89"/>
          <p:cNvSpPr>
            <a:spLocks noChangeArrowheads="1"/>
          </p:cNvSpPr>
          <p:nvPr/>
        </p:nvSpPr>
        <p:spPr bwMode="auto">
          <a:xfrm>
            <a:off x="1752600" y="4572000"/>
            <a:ext cx="1524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338" name="Rectangle 90"/>
          <p:cNvSpPr>
            <a:spLocks noChangeArrowheads="1"/>
          </p:cNvSpPr>
          <p:nvPr/>
        </p:nvSpPr>
        <p:spPr bwMode="auto">
          <a:xfrm>
            <a:off x="2971800" y="4114800"/>
            <a:ext cx="228600" cy="609600"/>
          </a:xfrm>
          <a:prstGeom prst="rect">
            <a:avLst/>
          </a:prstGeom>
          <a:solidFill>
            <a:schemeClr val="hlink"/>
          </a:solidFill>
          <a:ln w="9525" algn="ctr">
            <a:noFill/>
            <a:miter lim="800000"/>
            <a:headEnd/>
            <a:tailEnd/>
          </a:ln>
          <a:effectLst/>
        </p:spPr>
        <p:txBody>
          <a:bodyPr wrap="none" anchor="ctr"/>
          <a:lstStyle/>
          <a:p>
            <a:endParaRPr lang="en-US"/>
          </a:p>
        </p:txBody>
      </p:sp>
      <p:sp>
        <p:nvSpPr>
          <p:cNvPr id="53339" name="Rectangle 91"/>
          <p:cNvSpPr>
            <a:spLocks noChangeArrowheads="1"/>
          </p:cNvSpPr>
          <p:nvPr/>
        </p:nvSpPr>
        <p:spPr bwMode="auto">
          <a:xfrm>
            <a:off x="2819400" y="4038600"/>
            <a:ext cx="304800" cy="762000"/>
          </a:xfrm>
          <a:prstGeom prst="rect">
            <a:avLst/>
          </a:prstGeom>
          <a:solidFill>
            <a:schemeClr val="hlink"/>
          </a:solidFill>
          <a:ln w="9525" algn="ctr">
            <a:noFill/>
            <a:miter lim="800000"/>
            <a:headEnd/>
            <a:tailEnd/>
          </a:ln>
          <a:effectLst/>
        </p:spPr>
        <p:txBody>
          <a:bodyPr wrap="none" anchor="ctr"/>
          <a:lstStyle/>
          <a:p>
            <a:endParaRPr lang="en-US"/>
          </a:p>
        </p:txBody>
      </p:sp>
      <p:sp>
        <p:nvSpPr>
          <p:cNvPr id="53340" name="Rectangle 92"/>
          <p:cNvSpPr>
            <a:spLocks noChangeArrowheads="1"/>
          </p:cNvSpPr>
          <p:nvPr/>
        </p:nvSpPr>
        <p:spPr bwMode="auto">
          <a:xfrm>
            <a:off x="2590800" y="4267200"/>
            <a:ext cx="304800" cy="457200"/>
          </a:xfrm>
          <a:prstGeom prst="rect">
            <a:avLst/>
          </a:prstGeom>
          <a:solidFill>
            <a:schemeClr val="hlink"/>
          </a:solidFill>
          <a:ln w="9525" algn="ctr">
            <a:noFill/>
            <a:miter lim="800000"/>
            <a:headEnd/>
            <a:tailEnd/>
          </a:ln>
          <a:effectLst/>
        </p:spPr>
        <p:txBody>
          <a:bodyPr wrap="none" anchor="ctr"/>
          <a:lstStyle/>
          <a:p>
            <a:endParaRPr lang="en-US"/>
          </a:p>
        </p:txBody>
      </p:sp>
      <p:sp>
        <p:nvSpPr>
          <p:cNvPr id="53341" name="Rectangle 93"/>
          <p:cNvSpPr>
            <a:spLocks noChangeArrowheads="1"/>
          </p:cNvSpPr>
          <p:nvPr/>
        </p:nvSpPr>
        <p:spPr bwMode="auto">
          <a:xfrm>
            <a:off x="2438400" y="4495800"/>
            <a:ext cx="152400" cy="381000"/>
          </a:xfrm>
          <a:prstGeom prst="rect">
            <a:avLst/>
          </a:prstGeom>
          <a:solidFill>
            <a:schemeClr val="hlink"/>
          </a:solidFill>
          <a:ln w="9525" algn="ctr">
            <a:noFill/>
            <a:miter lim="800000"/>
            <a:headEnd/>
            <a:tailEnd/>
          </a:ln>
          <a:effectLst/>
        </p:spPr>
        <p:txBody>
          <a:bodyPr wrap="none" anchor="ctr"/>
          <a:lstStyle/>
          <a:p>
            <a:endParaRPr lang="en-US"/>
          </a:p>
        </p:txBody>
      </p:sp>
      <p:sp>
        <p:nvSpPr>
          <p:cNvPr id="53342" name="Rectangle 94"/>
          <p:cNvSpPr>
            <a:spLocks noChangeArrowheads="1"/>
          </p:cNvSpPr>
          <p:nvPr/>
        </p:nvSpPr>
        <p:spPr bwMode="auto">
          <a:xfrm>
            <a:off x="2590800" y="4191000"/>
            <a:ext cx="1524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43" name="Rectangle 95"/>
          <p:cNvSpPr>
            <a:spLocks noChangeArrowheads="1"/>
          </p:cNvSpPr>
          <p:nvPr/>
        </p:nvSpPr>
        <p:spPr bwMode="auto">
          <a:xfrm>
            <a:off x="2667000" y="3962400"/>
            <a:ext cx="1524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44" name="Rectangle 96"/>
          <p:cNvSpPr>
            <a:spLocks noChangeArrowheads="1"/>
          </p:cNvSpPr>
          <p:nvPr/>
        </p:nvSpPr>
        <p:spPr bwMode="auto">
          <a:xfrm>
            <a:off x="1066800" y="4343400"/>
            <a:ext cx="228600" cy="838200"/>
          </a:xfrm>
          <a:prstGeom prst="rect">
            <a:avLst/>
          </a:prstGeom>
          <a:solidFill>
            <a:schemeClr val="hlink"/>
          </a:solidFill>
          <a:ln w="9525" algn="ctr">
            <a:noFill/>
            <a:miter lim="800000"/>
            <a:headEnd/>
            <a:tailEnd/>
          </a:ln>
          <a:effectLst/>
        </p:spPr>
        <p:txBody>
          <a:bodyPr wrap="none" anchor="ctr"/>
          <a:lstStyle/>
          <a:p>
            <a:endParaRPr lang="en-US"/>
          </a:p>
        </p:txBody>
      </p:sp>
      <p:sp>
        <p:nvSpPr>
          <p:cNvPr id="53345" name="Rectangle 97"/>
          <p:cNvSpPr>
            <a:spLocks noChangeArrowheads="1"/>
          </p:cNvSpPr>
          <p:nvPr/>
        </p:nvSpPr>
        <p:spPr bwMode="auto">
          <a:xfrm>
            <a:off x="304800" y="4419600"/>
            <a:ext cx="457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47" name="Rectangle 99"/>
          <p:cNvSpPr>
            <a:spLocks noChangeArrowheads="1"/>
          </p:cNvSpPr>
          <p:nvPr/>
        </p:nvSpPr>
        <p:spPr bwMode="auto">
          <a:xfrm>
            <a:off x="228600" y="4038600"/>
            <a:ext cx="152400" cy="457200"/>
          </a:xfrm>
          <a:prstGeom prst="rect">
            <a:avLst/>
          </a:prstGeom>
          <a:solidFill>
            <a:schemeClr val="hlink"/>
          </a:solidFill>
          <a:ln w="9525" algn="ctr">
            <a:noFill/>
            <a:miter lim="800000"/>
            <a:headEnd/>
            <a:tailEnd/>
          </a:ln>
          <a:effectLst/>
        </p:spPr>
        <p:txBody>
          <a:bodyPr wrap="none" anchor="ctr"/>
          <a:lstStyle/>
          <a:p>
            <a:endParaRPr lang="en-US"/>
          </a:p>
        </p:txBody>
      </p:sp>
      <p:sp>
        <p:nvSpPr>
          <p:cNvPr id="53348" name="Rectangle 100"/>
          <p:cNvSpPr>
            <a:spLocks noChangeArrowheads="1"/>
          </p:cNvSpPr>
          <p:nvPr/>
        </p:nvSpPr>
        <p:spPr bwMode="auto">
          <a:xfrm>
            <a:off x="533400" y="4343400"/>
            <a:ext cx="2286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49" name="Rectangle 101"/>
          <p:cNvSpPr>
            <a:spLocks noChangeArrowheads="1"/>
          </p:cNvSpPr>
          <p:nvPr/>
        </p:nvSpPr>
        <p:spPr bwMode="auto">
          <a:xfrm>
            <a:off x="762000" y="4343400"/>
            <a:ext cx="76200" cy="838200"/>
          </a:xfrm>
          <a:prstGeom prst="rect">
            <a:avLst/>
          </a:prstGeom>
          <a:solidFill>
            <a:schemeClr val="hlink"/>
          </a:solidFill>
          <a:ln w="9525" algn="ctr">
            <a:noFill/>
            <a:miter lim="800000"/>
            <a:headEnd/>
            <a:tailEnd/>
          </a:ln>
          <a:effectLst/>
        </p:spPr>
        <p:txBody>
          <a:bodyPr wrap="none" anchor="ctr"/>
          <a:lstStyle/>
          <a:p>
            <a:endParaRPr lang="en-US"/>
          </a:p>
        </p:txBody>
      </p:sp>
      <p:sp>
        <p:nvSpPr>
          <p:cNvPr id="53350" name="Rectangle 102"/>
          <p:cNvSpPr>
            <a:spLocks noChangeArrowheads="1"/>
          </p:cNvSpPr>
          <p:nvPr/>
        </p:nvSpPr>
        <p:spPr bwMode="auto">
          <a:xfrm>
            <a:off x="1066800" y="5181600"/>
            <a:ext cx="2286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51" name="Rectangle 103"/>
          <p:cNvSpPr>
            <a:spLocks noChangeArrowheads="1"/>
          </p:cNvSpPr>
          <p:nvPr/>
        </p:nvSpPr>
        <p:spPr bwMode="auto">
          <a:xfrm>
            <a:off x="1143000" y="5257800"/>
            <a:ext cx="1524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52" name="Rectangle 104"/>
          <p:cNvSpPr>
            <a:spLocks noChangeArrowheads="1"/>
          </p:cNvSpPr>
          <p:nvPr/>
        </p:nvSpPr>
        <p:spPr bwMode="auto">
          <a:xfrm>
            <a:off x="2209800" y="4876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53" name="Rectangle 105"/>
          <p:cNvSpPr>
            <a:spLocks noChangeArrowheads="1"/>
          </p:cNvSpPr>
          <p:nvPr/>
        </p:nvSpPr>
        <p:spPr bwMode="auto">
          <a:xfrm>
            <a:off x="1447800" y="4953000"/>
            <a:ext cx="2286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354" name="Rectangle 106"/>
          <p:cNvSpPr>
            <a:spLocks noChangeArrowheads="1"/>
          </p:cNvSpPr>
          <p:nvPr/>
        </p:nvSpPr>
        <p:spPr bwMode="auto">
          <a:xfrm>
            <a:off x="1676400" y="48768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55" name="Rectangle 107"/>
          <p:cNvSpPr>
            <a:spLocks noChangeArrowheads="1"/>
          </p:cNvSpPr>
          <p:nvPr/>
        </p:nvSpPr>
        <p:spPr bwMode="auto">
          <a:xfrm>
            <a:off x="1371600" y="5105400"/>
            <a:ext cx="2286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56" name="Rectangle 108"/>
          <p:cNvSpPr>
            <a:spLocks noChangeArrowheads="1"/>
          </p:cNvSpPr>
          <p:nvPr/>
        </p:nvSpPr>
        <p:spPr bwMode="auto">
          <a:xfrm>
            <a:off x="1371600" y="5257800"/>
            <a:ext cx="1524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57" name="Rectangle 109"/>
          <p:cNvSpPr>
            <a:spLocks noChangeArrowheads="1"/>
          </p:cNvSpPr>
          <p:nvPr/>
        </p:nvSpPr>
        <p:spPr bwMode="auto">
          <a:xfrm>
            <a:off x="1371600" y="4572000"/>
            <a:ext cx="76200" cy="533400"/>
          </a:xfrm>
          <a:prstGeom prst="rect">
            <a:avLst/>
          </a:prstGeom>
          <a:solidFill>
            <a:schemeClr val="hlink"/>
          </a:solidFill>
          <a:ln w="9525" algn="ctr">
            <a:noFill/>
            <a:miter lim="800000"/>
            <a:headEnd/>
            <a:tailEnd/>
          </a:ln>
          <a:effectLst/>
        </p:spPr>
        <p:txBody>
          <a:bodyPr wrap="none" anchor="ctr"/>
          <a:lstStyle/>
          <a:p>
            <a:endParaRPr lang="en-US"/>
          </a:p>
        </p:txBody>
      </p:sp>
      <p:sp>
        <p:nvSpPr>
          <p:cNvPr id="53358" name="Rectangle 110"/>
          <p:cNvSpPr>
            <a:spLocks noChangeArrowheads="1"/>
          </p:cNvSpPr>
          <p:nvPr/>
        </p:nvSpPr>
        <p:spPr bwMode="auto">
          <a:xfrm>
            <a:off x="1447800" y="4648200"/>
            <a:ext cx="3048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59" name="Rectangle 111"/>
          <p:cNvSpPr>
            <a:spLocks noChangeArrowheads="1"/>
          </p:cNvSpPr>
          <p:nvPr/>
        </p:nvSpPr>
        <p:spPr bwMode="auto">
          <a:xfrm>
            <a:off x="1600200" y="4953000"/>
            <a:ext cx="1524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60" name="Rectangle 112"/>
          <p:cNvSpPr>
            <a:spLocks noChangeArrowheads="1"/>
          </p:cNvSpPr>
          <p:nvPr/>
        </p:nvSpPr>
        <p:spPr bwMode="auto">
          <a:xfrm>
            <a:off x="1676400" y="4724400"/>
            <a:ext cx="2286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61" name="Rectangle 113"/>
          <p:cNvSpPr>
            <a:spLocks noChangeArrowheads="1"/>
          </p:cNvSpPr>
          <p:nvPr/>
        </p:nvSpPr>
        <p:spPr bwMode="auto">
          <a:xfrm>
            <a:off x="1676400" y="4876800"/>
            <a:ext cx="1524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62" name="Rectangle 114"/>
          <p:cNvSpPr>
            <a:spLocks noChangeArrowheads="1"/>
          </p:cNvSpPr>
          <p:nvPr/>
        </p:nvSpPr>
        <p:spPr bwMode="auto">
          <a:xfrm>
            <a:off x="1905000" y="50292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63" name="Rectangle 115"/>
          <p:cNvSpPr>
            <a:spLocks noChangeArrowheads="1"/>
          </p:cNvSpPr>
          <p:nvPr/>
        </p:nvSpPr>
        <p:spPr bwMode="auto">
          <a:xfrm>
            <a:off x="1828800" y="51054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64" name="Rectangle 116"/>
          <p:cNvSpPr>
            <a:spLocks noChangeArrowheads="1"/>
          </p:cNvSpPr>
          <p:nvPr/>
        </p:nvSpPr>
        <p:spPr bwMode="auto">
          <a:xfrm>
            <a:off x="1981200" y="49530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66" name="Rectangle 118"/>
          <p:cNvSpPr>
            <a:spLocks noChangeArrowheads="1"/>
          </p:cNvSpPr>
          <p:nvPr/>
        </p:nvSpPr>
        <p:spPr bwMode="auto">
          <a:xfrm>
            <a:off x="1981200" y="4267200"/>
            <a:ext cx="76200" cy="304800"/>
          </a:xfrm>
          <a:prstGeom prst="rect">
            <a:avLst/>
          </a:prstGeom>
          <a:solidFill>
            <a:schemeClr val="hlink"/>
          </a:solidFill>
          <a:ln w="9525" algn="ctr">
            <a:noFill/>
            <a:miter lim="800000"/>
            <a:headEnd/>
            <a:tailEnd/>
          </a:ln>
          <a:effectLst/>
        </p:spPr>
        <p:txBody>
          <a:bodyPr wrap="none" anchor="ctr"/>
          <a:lstStyle/>
          <a:p>
            <a:endParaRPr lang="en-US"/>
          </a:p>
        </p:txBody>
      </p:sp>
      <p:sp>
        <p:nvSpPr>
          <p:cNvPr id="53367" name="Rectangle 119"/>
          <p:cNvSpPr>
            <a:spLocks noChangeArrowheads="1"/>
          </p:cNvSpPr>
          <p:nvPr/>
        </p:nvSpPr>
        <p:spPr bwMode="auto">
          <a:xfrm>
            <a:off x="1828800" y="41148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68" name="Rectangle 120"/>
          <p:cNvSpPr>
            <a:spLocks noChangeArrowheads="1"/>
          </p:cNvSpPr>
          <p:nvPr/>
        </p:nvSpPr>
        <p:spPr bwMode="auto">
          <a:xfrm>
            <a:off x="2362200" y="4495800"/>
            <a:ext cx="76200" cy="228600"/>
          </a:xfrm>
          <a:prstGeom prst="rect">
            <a:avLst/>
          </a:prstGeom>
          <a:solidFill>
            <a:schemeClr val="hlink"/>
          </a:solidFill>
          <a:ln w="9525" algn="ctr">
            <a:noFill/>
            <a:miter lim="800000"/>
            <a:headEnd/>
            <a:tailEnd/>
          </a:ln>
          <a:effectLst/>
        </p:spPr>
        <p:txBody>
          <a:bodyPr wrap="none" anchor="ctr"/>
          <a:lstStyle/>
          <a:p>
            <a:endParaRPr lang="en-US"/>
          </a:p>
        </p:txBody>
      </p:sp>
      <p:sp>
        <p:nvSpPr>
          <p:cNvPr id="53369" name="Rectangle 121"/>
          <p:cNvSpPr>
            <a:spLocks noChangeArrowheads="1"/>
          </p:cNvSpPr>
          <p:nvPr/>
        </p:nvSpPr>
        <p:spPr bwMode="auto">
          <a:xfrm>
            <a:off x="2514600" y="4191000"/>
            <a:ext cx="76200" cy="304800"/>
          </a:xfrm>
          <a:prstGeom prst="rect">
            <a:avLst/>
          </a:prstGeom>
          <a:solidFill>
            <a:schemeClr val="hlink"/>
          </a:solidFill>
          <a:ln w="9525" algn="ctr">
            <a:noFill/>
            <a:miter lim="800000"/>
            <a:headEnd/>
            <a:tailEnd/>
          </a:ln>
          <a:effectLst/>
        </p:spPr>
        <p:txBody>
          <a:bodyPr wrap="none" anchor="ctr"/>
          <a:lstStyle/>
          <a:p>
            <a:endParaRPr lang="en-US"/>
          </a:p>
        </p:txBody>
      </p:sp>
      <p:sp>
        <p:nvSpPr>
          <p:cNvPr id="53370" name="Rectangle 122"/>
          <p:cNvSpPr>
            <a:spLocks noChangeArrowheads="1"/>
          </p:cNvSpPr>
          <p:nvPr/>
        </p:nvSpPr>
        <p:spPr bwMode="auto">
          <a:xfrm>
            <a:off x="1066800" y="4267200"/>
            <a:ext cx="2286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71" name="Rectangle 123"/>
          <p:cNvSpPr>
            <a:spLocks noChangeArrowheads="1"/>
          </p:cNvSpPr>
          <p:nvPr/>
        </p:nvSpPr>
        <p:spPr bwMode="auto">
          <a:xfrm>
            <a:off x="990600" y="4419600"/>
            <a:ext cx="76200" cy="685800"/>
          </a:xfrm>
          <a:prstGeom prst="rect">
            <a:avLst/>
          </a:prstGeom>
          <a:solidFill>
            <a:schemeClr val="hlink"/>
          </a:solidFill>
          <a:ln w="9525" algn="ctr">
            <a:noFill/>
            <a:miter lim="800000"/>
            <a:headEnd/>
            <a:tailEnd/>
          </a:ln>
          <a:effectLst/>
        </p:spPr>
        <p:txBody>
          <a:bodyPr wrap="none" anchor="ctr"/>
          <a:lstStyle/>
          <a:p>
            <a:endParaRPr lang="en-US"/>
          </a:p>
        </p:txBody>
      </p:sp>
      <p:sp>
        <p:nvSpPr>
          <p:cNvPr id="53372" name="Rectangle 124"/>
          <p:cNvSpPr>
            <a:spLocks noChangeArrowheads="1"/>
          </p:cNvSpPr>
          <p:nvPr/>
        </p:nvSpPr>
        <p:spPr bwMode="auto">
          <a:xfrm>
            <a:off x="914400" y="44958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73" name="Rectangle 125"/>
          <p:cNvSpPr>
            <a:spLocks noChangeArrowheads="1"/>
          </p:cNvSpPr>
          <p:nvPr/>
        </p:nvSpPr>
        <p:spPr bwMode="auto">
          <a:xfrm>
            <a:off x="914400" y="45720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74" name="Rectangle 126"/>
          <p:cNvSpPr>
            <a:spLocks noChangeArrowheads="1"/>
          </p:cNvSpPr>
          <p:nvPr/>
        </p:nvSpPr>
        <p:spPr bwMode="auto">
          <a:xfrm>
            <a:off x="914400" y="46482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76" name="Rectangle 128"/>
          <p:cNvSpPr>
            <a:spLocks noChangeArrowheads="1"/>
          </p:cNvSpPr>
          <p:nvPr/>
        </p:nvSpPr>
        <p:spPr bwMode="auto">
          <a:xfrm>
            <a:off x="609600" y="4114800"/>
            <a:ext cx="1524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78" name="Rectangle 130"/>
          <p:cNvSpPr>
            <a:spLocks noChangeArrowheads="1"/>
          </p:cNvSpPr>
          <p:nvPr/>
        </p:nvSpPr>
        <p:spPr bwMode="auto">
          <a:xfrm>
            <a:off x="533400" y="4267200"/>
            <a:ext cx="3810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79" name="Rectangle 131"/>
          <p:cNvSpPr>
            <a:spLocks noChangeArrowheads="1"/>
          </p:cNvSpPr>
          <p:nvPr/>
        </p:nvSpPr>
        <p:spPr bwMode="auto">
          <a:xfrm>
            <a:off x="1295400" y="4038600"/>
            <a:ext cx="1524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380" name="Rectangle 132"/>
          <p:cNvSpPr>
            <a:spLocks noChangeArrowheads="1"/>
          </p:cNvSpPr>
          <p:nvPr/>
        </p:nvSpPr>
        <p:spPr bwMode="auto">
          <a:xfrm>
            <a:off x="1295400" y="4191000"/>
            <a:ext cx="1524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81" name="Rectangle 133"/>
          <p:cNvSpPr>
            <a:spLocks noChangeArrowheads="1"/>
          </p:cNvSpPr>
          <p:nvPr/>
        </p:nvSpPr>
        <p:spPr bwMode="auto">
          <a:xfrm>
            <a:off x="1295400" y="42672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82" name="Rectangle 134"/>
          <p:cNvSpPr>
            <a:spLocks noChangeArrowheads="1"/>
          </p:cNvSpPr>
          <p:nvPr/>
        </p:nvSpPr>
        <p:spPr bwMode="auto">
          <a:xfrm>
            <a:off x="1295400" y="43434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83" name="Rectangle 135"/>
          <p:cNvSpPr>
            <a:spLocks noChangeArrowheads="1"/>
          </p:cNvSpPr>
          <p:nvPr/>
        </p:nvSpPr>
        <p:spPr bwMode="auto">
          <a:xfrm>
            <a:off x="1752600" y="4495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84" name="Rectangle 136"/>
          <p:cNvSpPr>
            <a:spLocks noChangeArrowheads="1"/>
          </p:cNvSpPr>
          <p:nvPr/>
        </p:nvSpPr>
        <p:spPr bwMode="auto">
          <a:xfrm>
            <a:off x="1828800" y="39624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85" name="Rectangle 137"/>
          <p:cNvSpPr>
            <a:spLocks noChangeArrowheads="1"/>
          </p:cNvSpPr>
          <p:nvPr/>
        </p:nvSpPr>
        <p:spPr bwMode="auto">
          <a:xfrm>
            <a:off x="2286000" y="3733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86" name="Rectangle 138"/>
          <p:cNvSpPr>
            <a:spLocks noChangeArrowheads="1"/>
          </p:cNvSpPr>
          <p:nvPr/>
        </p:nvSpPr>
        <p:spPr bwMode="auto">
          <a:xfrm>
            <a:off x="2362200" y="3733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87" name="Rectangle 139"/>
          <p:cNvSpPr>
            <a:spLocks noChangeArrowheads="1"/>
          </p:cNvSpPr>
          <p:nvPr/>
        </p:nvSpPr>
        <p:spPr bwMode="auto">
          <a:xfrm>
            <a:off x="2362200" y="35814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88" name="Rectangle 140"/>
          <p:cNvSpPr>
            <a:spLocks noChangeArrowheads="1"/>
          </p:cNvSpPr>
          <p:nvPr/>
        </p:nvSpPr>
        <p:spPr bwMode="auto">
          <a:xfrm>
            <a:off x="1219200" y="3733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89" name="Rectangle 141"/>
          <p:cNvSpPr>
            <a:spLocks noChangeArrowheads="1"/>
          </p:cNvSpPr>
          <p:nvPr/>
        </p:nvSpPr>
        <p:spPr bwMode="auto">
          <a:xfrm>
            <a:off x="2514600" y="4114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90" name="Rectangle 142"/>
          <p:cNvSpPr>
            <a:spLocks noChangeArrowheads="1"/>
          </p:cNvSpPr>
          <p:nvPr/>
        </p:nvSpPr>
        <p:spPr bwMode="auto">
          <a:xfrm>
            <a:off x="1981200" y="39624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91" name="Rectangle 143"/>
          <p:cNvSpPr>
            <a:spLocks noChangeArrowheads="1"/>
          </p:cNvSpPr>
          <p:nvPr/>
        </p:nvSpPr>
        <p:spPr bwMode="auto">
          <a:xfrm>
            <a:off x="2590800" y="41910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92" name="Rectangle 144"/>
          <p:cNvSpPr>
            <a:spLocks noChangeArrowheads="1"/>
          </p:cNvSpPr>
          <p:nvPr/>
        </p:nvSpPr>
        <p:spPr bwMode="auto">
          <a:xfrm>
            <a:off x="2057400" y="40386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93" name="Rectangle 145"/>
          <p:cNvSpPr>
            <a:spLocks noChangeArrowheads="1"/>
          </p:cNvSpPr>
          <p:nvPr/>
        </p:nvSpPr>
        <p:spPr bwMode="auto">
          <a:xfrm>
            <a:off x="2057400" y="4876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94" name="Rectangle 146"/>
          <p:cNvSpPr>
            <a:spLocks noChangeArrowheads="1"/>
          </p:cNvSpPr>
          <p:nvPr/>
        </p:nvSpPr>
        <p:spPr bwMode="auto">
          <a:xfrm>
            <a:off x="2667000" y="4114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95" name="Rectangle 147"/>
          <p:cNvSpPr>
            <a:spLocks noChangeArrowheads="1"/>
          </p:cNvSpPr>
          <p:nvPr/>
        </p:nvSpPr>
        <p:spPr bwMode="auto">
          <a:xfrm>
            <a:off x="2133600" y="39624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96" name="Rectangle 148"/>
          <p:cNvSpPr>
            <a:spLocks noChangeArrowheads="1"/>
          </p:cNvSpPr>
          <p:nvPr/>
        </p:nvSpPr>
        <p:spPr bwMode="auto">
          <a:xfrm>
            <a:off x="1905000" y="46482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98" name="Rectangle 150"/>
          <p:cNvSpPr>
            <a:spLocks noChangeArrowheads="1"/>
          </p:cNvSpPr>
          <p:nvPr/>
        </p:nvSpPr>
        <p:spPr bwMode="auto">
          <a:xfrm>
            <a:off x="1981200" y="3733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399" name="Rectangle 151"/>
          <p:cNvSpPr>
            <a:spLocks noChangeArrowheads="1"/>
          </p:cNvSpPr>
          <p:nvPr/>
        </p:nvSpPr>
        <p:spPr bwMode="auto">
          <a:xfrm>
            <a:off x="2057400" y="4876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400" name="Rectangle 152"/>
          <p:cNvSpPr>
            <a:spLocks noChangeArrowheads="1"/>
          </p:cNvSpPr>
          <p:nvPr/>
        </p:nvSpPr>
        <p:spPr bwMode="auto">
          <a:xfrm>
            <a:off x="1905000" y="46482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401" name="Rectangle 153"/>
          <p:cNvSpPr>
            <a:spLocks noChangeArrowheads="1"/>
          </p:cNvSpPr>
          <p:nvPr/>
        </p:nvSpPr>
        <p:spPr bwMode="auto">
          <a:xfrm>
            <a:off x="2514600" y="38862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402" name="Rectangle 154"/>
          <p:cNvSpPr>
            <a:spLocks noChangeArrowheads="1"/>
          </p:cNvSpPr>
          <p:nvPr/>
        </p:nvSpPr>
        <p:spPr bwMode="auto">
          <a:xfrm>
            <a:off x="1981200" y="3733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403" name="Rectangle 155"/>
          <p:cNvSpPr>
            <a:spLocks noChangeArrowheads="1"/>
          </p:cNvSpPr>
          <p:nvPr/>
        </p:nvSpPr>
        <p:spPr bwMode="auto">
          <a:xfrm>
            <a:off x="1905000" y="47244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404" name="Rectangle 156"/>
          <p:cNvSpPr>
            <a:spLocks noChangeArrowheads="1"/>
          </p:cNvSpPr>
          <p:nvPr/>
        </p:nvSpPr>
        <p:spPr bwMode="auto">
          <a:xfrm>
            <a:off x="838200" y="51054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405" name="Rectangle 157"/>
          <p:cNvSpPr>
            <a:spLocks noChangeArrowheads="1"/>
          </p:cNvSpPr>
          <p:nvPr/>
        </p:nvSpPr>
        <p:spPr bwMode="auto">
          <a:xfrm>
            <a:off x="838200" y="50292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406" name="Rectangle 158"/>
          <p:cNvSpPr>
            <a:spLocks noChangeArrowheads="1"/>
          </p:cNvSpPr>
          <p:nvPr/>
        </p:nvSpPr>
        <p:spPr bwMode="auto">
          <a:xfrm>
            <a:off x="914400" y="51816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407" name="Rectangle 159"/>
          <p:cNvSpPr>
            <a:spLocks noChangeArrowheads="1"/>
          </p:cNvSpPr>
          <p:nvPr/>
        </p:nvSpPr>
        <p:spPr bwMode="auto">
          <a:xfrm>
            <a:off x="914400" y="48006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408" name="Rectangle 160"/>
          <p:cNvSpPr>
            <a:spLocks noChangeArrowheads="1"/>
          </p:cNvSpPr>
          <p:nvPr/>
        </p:nvSpPr>
        <p:spPr bwMode="auto">
          <a:xfrm>
            <a:off x="914400" y="5257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409" name="Rectangle 161"/>
          <p:cNvSpPr>
            <a:spLocks noChangeArrowheads="1"/>
          </p:cNvSpPr>
          <p:nvPr/>
        </p:nvSpPr>
        <p:spPr bwMode="auto">
          <a:xfrm>
            <a:off x="914400" y="4876800"/>
            <a:ext cx="76200" cy="76200"/>
          </a:xfrm>
          <a:prstGeom prst="rect">
            <a:avLst/>
          </a:prstGeom>
          <a:solidFill>
            <a:schemeClr val="hlink"/>
          </a:solidFill>
          <a:ln w="9525" algn="ctr">
            <a:noFill/>
            <a:miter lim="800000"/>
            <a:headEnd/>
            <a:tailEnd/>
          </a:ln>
          <a:effectLst/>
        </p:spPr>
        <p:txBody>
          <a:bodyPr wrap="none" anchor="ctr"/>
          <a:lstStyle/>
          <a:p>
            <a:endParaRPr lang="en-US"/>
          </a:p>
        </p:txBody>
      </p:sp>
      <p:sp>
        <p:nvSpPr>
          <p:cNvPr id="53412" name="Rectangle 164"/>
          <p:cNvSpPr>
            <a:spLocks noChangeArrowheads="1"/>
          </p:cNvSpPr>
          <p:nvPr/>
        </p:nvSpPr>
        <p:spPr bwMode="auto">
          <a:xfrm>
            <a:off x="1905000" y="5791200"/>
            <a:ext cx="76200" cy="152400"/>
          </a:xfrm>
          <a:prstGeom prst="rect">
            <a:avLst/>
          </a:prstGeom>
          <a:solidFill>
            <a:schemeClr val="hlink"/>
          </a:solidFill>
          <a:ln w="9525" algn="ctr">
            <a:noFill/>
            <a:miter lim="800000"/>
            <a:headEnd/>
            <a:tailEnd/>
          </a:ln>
          <a:effectLst/>
        </p:spPr>
        <p:txBody>
          <a:bodyPr wrap="none" anchor="ctr"/>
          <a:lstStyle/>
          <a:p>
            <a:endParaRPr lang="en-US"/>
          </a:p>
        </p:txBody>
      </p:sp>
      <p:sp>
        <p:nvSpPr>
          <p:cNvPr id="53414" name="Text Box 166"/>
          <p:cNvSpPr txBox="1">
            <a:spLocks noChangeArrowheads="1"/>
          </p:cNvSpPr>
          <p:nvPr/>
        </p:nvSpPr>
        <p:spPr bwMode="auto">
          <a:xfrm>
            <a:off x="2362200" y="6172200"/>
            <a:ext cx="1905000" cy="366713"/>
          </a:xfrm>
          <a:prstGeom prst="rect">
            <a:avLst/>
          </a:prstGeom>
          <a:noFill/>
          <a:ln w="9525" algn="ctr">
            <a:noFill/>
            <a:miter lim="800000"/>
            <a:headEnd/>
            <a:tailEnd/>
          </a:ln>
          <a:effectLst/>
        </p:spPr>
        <p:txBody>
          <a:bodyPr>
            <a:spAutoFit/>
          </a:bodyPr>
          <a:lstStyle/>
          <a:p>
            <a:pPr>
              <a:spcBef>
                <a:spcPct val="50000"/>
              </a:spcBef>
            </a:pPr>
            <a:endParaRPr lang="en-US"/>
          </a:p>
        </p:txBody>
      </p:sp>
      <p:sp>
        <p:nvSpPr>
          <p:cNvPr id="53415" name="Text Box 167"/>
          <p:cNvSpPr txBox="1">
            <a:spLocks noChangeArrowheads="1"/>
          </p:cNvSpPr>
          <p:nvPr/>
        </p:nvSpPr>
        <p:spPr bwMode="auto">
          <a:xfrm>
            <a:off x="2133600" y="6324600"/>
            <a:ext cx="1600200" cy="366713"/>
          </a:xfrm>
          <a:prstGeom prst="rect">
            <a:avLst/>
          </a:prstGeom>
          <a:noFill/>
          <a:ln w="9525" algn="ctr">
            <a:noFill/>
            <a:miter lim="800000"/>
            <a:headEnd/>
            <a:tailEnd/>
          </a:ln>
          <a:effectLst/>
        </p:spPr>
        <p:txBody>
          <a:bodyPr>
            <a:spAutoFit/>
          </a:bodyPr>
          <a:lstStyle/>
          <a:p>
            <a:pPr>
              <a:spcBef>
                <a:spcPct val="50000"/>
              </a:spcBef>
            </a:pPr>
            <a:r>
              <a:rPr lang="en-US"/>
              <a:t>Hình 4</a:t>
            </a:r>
          </a:p>
        </p:txBody>
      </p:sp>
      <p:sp>
        <p:nvSpPr>
          <p:cNvPr id="53416" name="Text Box 168"/>
          <p:cNvSpPr txBox="1">
            <a:spLocks noChangeArrowheads="1"/>
          </p:cNvSpPr>
          <p:nvPr/>
        </p:nvSpPr>
        <p:spPr bwMode="auto">
          <a:xfrm>
            <a:off x="6477000" y="6324600"/>
            <a:ext cx="2209800" cy="366713"/>
          </a:xfrm>
          <a:prstGeom prst="rect">
            <a:avLst/>
          </a:prstGeom>
          <a:noFill/>
          <a:ln w="9525" algn="ctr">
            <a:noFill/>
            <a:miter lim="800000"/>
            <a:headEnd/>
            <a:tailEnd/>
          </a:ln>
          <a:effectLst/>
        </p:spPr>
        <p:txBody>
          <a:bodyPr>
            <a:spAutoFit/>
          </a:bodyPr>
          <a:lstStyle/>
          <a:p>
            <a:pPr>
              <a:spcBef>
                <a:spcPct val="50000"/>
              </a:spcBef>
            </a:pPr>
            <a:r>
              <a:rPr lang="en-US"/>
              <a:t>Hình 3</a:t>
            </a:r>
          </a:p>
        </p:txBody>
      </p:sp>
      <p:sp>
        <p:nvSpPr>
          <p:cNvPr id="53417" name="Text Box 169"/>
          <p:cNvSpPr txBox="1">
            <a:spLocks noChangeArrowheads="1"/>
          </p:cNvSpPr>
          <p:nvPr/>
        </p:nvSpPr>
        <p:spPr bwMode="auto">
          <a:xfrm>
            <a:off x="5029200" y="152400"/>
            <a:ext cx="3505200" cy="396875"/>
          </a:xfrm>
          <a:prstGeom prst="rect">
            <a:avLst/>
          </a:prstGeom>
          <a:noFill/>
          <a:ln w="9525" algn="ctr">
            <a:noFill/>
            <a:miter lim="800000"/>
            <a:headEnd/>
            <a:tailEnd/>
          </a:ln>
          <a:effectLst/>
        </p:spPr>
        <p:txBody>
          <a:bodyPr>
            <a:spAutoFit/>
          </a:bodyPr>
          <a:lstStyle/>
          <a:p>
            <a:pPr>
              <a:spcBef>
                <a:spcPct val="50000"/>
              </a:spcBef>
            </a:pPr>
            <a:r>
              <a:rPr lang="en-US" sz="2000"/>
              <a:t>Thảo luận nhóm đôi (2 phút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 name="Picture 20" descr="phototropism"/>
          <p:cNvPicPr>
            <a:picLocks noChangeAspect="1" noChangeArrowheads="1" noCrop="1"/>
          </p:cNvPicPr>
          <p:nvPr/>
        </p:nvPicPr>
        <p:blipFill>
          <a:blip r:embed="rId2"/>
          <a:srcRect/>
          <a:stretch>
            <a:fillRect/>
          </a:stretch>
        </p:blipFill>
        <p:spPr bwMode="auto">
          <a:xfrm rot="-21600000">
            <a:off x="3676650" y="3162300"/>
            <a:ext cx="2343150" cy="2781300"/>
          </a:xfrm>
          <a:prstGeom prst="rect">
            <a:avLst/>
          </a:prstGeom>
          <a:noFill/>
        </p:spPr>
      </p:pic>
      <p:pic>
        <p:nvPicPr>
          <p:cNvPr id="5139" name="Picture 19" descr="sun-animation"/>
          <p:cNvPicPr>
            <a:picLocks noChangeAspect="1" noChangeArrowheads="1" noCrop="1"/>
          </p:cNvPicPr>
          <p:nvPr/>
        </p:nvPicPr>
        <p:blipFill>
          <a:blip r:embed="rId3"/>
          <a:srcRect/>
          <a:stretch>
            <a:fillRect/>
          </a:stretch>
        </p:blipFill>
        <p:spPr bwMode="auto">
          <a:xfrm>
            <a:off x="4800600" y="914400"/>
            <a:ext cx="2514600" cy="2438400"/>
          </a:xfrm>
          <a:prstGeom prst="rect">
            <a:avLst/>
          </a:prstGeom>
          <a:noFill/>
        </p:spPr>
      </p:pic>
      <p:sp>
        <p:nvSpPr>
          <p:cNvPr id="5142" name="Text Box 22"/>
          <p:cNvSpPr txBox="1">
            <a:spLocks noChangeArrowheads="1"/>
          </p:cNvSpPr>
          <p:nvPr/>
        </p:nvSpPr>
        <p:spPr bwMode="auto">
          <a:xfrm>
            <a:off x="-76200" y="76200"/>
            <a:ext cx="4343400" cy="4483100"/>
          </a:xfrm>
          <a:prstGeom prst="rect">
            <a:avLst/>
          </a:prstGeom>
          <a:noFill/>
          <a:ln w="9525" algn="ctr">
            <a:noFill/>
            <a:miter lim="800000"/>
            <a:headEnd/>
            <a:tailEnd/>
          </a:ln>
          <a:effectLst/>
        </p:spPr>
        <p:txBody>
          <a:bodyPr>
            <a:spAutoFit/>
          </a:bodyPr>
          <a:lstStyle/>
          <a:p>
            <a:r>
              <a:rPr lang="en-US" sz="4800" b="1">
                <a:solidFill>
                  <a:srgbClr val="BD5B25"/>
                </a:solidFill>
                <a:latin typeface="Century Gothic" pitchFamily="34" charset="0"/>
              </a:rPr>
              <a:t>Cây hình 3 xanh tốt hơn. Vì cây xanh luôn cần ánh sáng để duy trì sự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5142"/>
                                        </p:tgtEl>
                                        <p:attrNameLst>
                                          <p:attrName>style.visibility</p:attrName>
                                        </p:attrNameLst>
                                      </p:cBhvr>
                                      <p:to>
                                        <p:strVal val="visible"/>
                                      </p:to>
                                    </p:set>
                                    <p:anim calcmode="lin" valueType="num">
                                      <p:cBhvr additive="base">
                                        <p:cTn id="7" dur="1000" fill="hold"/>
                                        <p:tgtEl>
                                          <p:spTgt spid="5142"/>
                                        </p:tgtEl>
                                        <p:attrNameLst>
                                          <p:attrName>ppt_x</p:attrName>
                                        </p:attrNameLst>
                                      </p:cBhvr>
                                      <p:tavLst>
                                        <p:tav tm="0">
                                          <p:val>
                                            <p:strVal val="#ppt_x"/>
                                          </p:val>
                                        </p:tav>
                                        <p:tav tm="100000">
                                          <p:val>
                                            <p:strVal val="#ppt_x"/>
                                          </p:val>
                                        </p:tav>
                                      </p:tavLst>
                                    </p:anim>
                                    <p:anim calcmode="lin" valueType="num">
                                      <p:cBhvr additive="base">
                                        <p:cTn id="8" dur="1000" fill="hold"/>
                                        <p:tgtEl>
                                          <p:spTgt spid="5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6" name="Picture 10">
            <a:hlinkClick r:id="" action="ppaction://media"/>
          </p:cNvPr>
          <p:cNvPicPr>
            <a:picLocks noRot="1" noChangeAspect="1" noChangeArrowheads="1"/>
          </p:cNvPicPr>
          <p:nvPr>
            <a:wavAudioFile r:embed="rId1" name="MSj03884370000[1].wav"/>
          </p:nvPr>
        </p:nvPicPr>
        <p:blipFill>
          <a:blip r:embed="rId3"/>
          <a:srcRect/>
          <a:stretch>
            <a:fillRect/>
          </a:stretch>
        </p:blipFill>
        <p:spPr bwMode="auto">
          <a:xfrm>
            <a:off x="8839200" y="0"/>
            <a:ext cx="304800" cy="304800"/>
          </a:xfrm>
          <a:prstGeom prst="rect">
            <a:avLst/>
          </a:prstGeom>
          <a:noFill/>
        </p:spPr>
      </p:pic>
      <p:pic>
        <p:nvPicPr>
          <p:cNvPr id="55309" name="Picture 13" descr="539455960_66f83df616"/>
          <p:cNvPicPr>
            <a:picLocks noChangeAspect="1" noChangeArrowheads="1"/>
          </p:cNvPicPr>
          <p:nvPr/>
        </p:nvPicPr>
        <p:blipFill>
          <a:blip r:embed="rId4"/>
          <a:srcRect/>
          <a:stretch>
            <a:fillRect/>
          </a:stretch>
        </p:blipFill>
        <p:spPr bwMode="auto">
          <a:xfrm>
            <a:off x="76200" y="76200"/>
            <a:ext cx="5807075" cy="6477000"/>
          </a:xfrm>
          <a:prstGeom prst="rect">
            <a:avLst/>
          </a:prstGeom>
          <a:noFill/>
        </p:spPr>
      </p:pic>
      <p:pic>
        <p:nvPicPr>
          <p:cNvPr id="55310" name="Picture 14" descr="CayCocnhaai"/>
          <p:cNvPicPr>
            <a:picLocks noChangeAspect="1" noChangeArrowheads="1"/>
          </p:cNvPicPr>
          <p:nvPr/>
        </p:nvPicPr>
        <p:blipFill>
          <a:blip r:embed="rId5"/>
          <a:srcRect/>
          <a:stretch>
            <a:fillRect/>
          </a:stretch>
        </p:blipFill>
        <p:spPr bwMode="auto">
          <a:xfrm>
            <a:off x="304800" y="171450"/>
            <a:ext cx="8305800" cy="6229350"/>
          </a:xfrm>
          <a:prstGeom prst="rect">
            <a:avLst/>
          </a:prstGeom>
          <a:noFill/>
        </p:spPr>
      </p:pic>
      <p:pic>
        <p:nvPicPr>
          <p:cNvPr id="55312" name="Picture 16" descr="orange_tree94628"/>
          <p:cNvPicPr>
            <a:picLocks noChangeAspect="1" noChangeArrowheads="1"/>
          </p:cNvPicPr>
          <p:nvPr/>
        </p:nvPicPr>
        <p:blipFill>
          <a:blip r:embed="rId6"/>
          <a:srcRect/>
          <a:stretch>
            <a:fillRect/>
          </a:stretch>
        </p:blipFill>
        <p:spPr bwMode="auto">
          <a:xfrm>
            <a:off x="381000" y="258763"/>
            <a:ext cx="8305800" cy="62182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5306"/>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55309"/>
                                        </p:tgtEl>
                                        <p:attrNameLst>
                                          <p:attrName>style.visibility</p:attrName>
                                        </p:attrNameLst>
                                      </p:cBhvr>
                                      <p:to>
                                        <p:strVal val="visible"/>
                                      </p:to>
                                    </p:set>
                                    <p:animEffect transition="in" filter="diamond(in)">
                                      <p:cBhvr>
                                        <p:cTn id="11" dur="1000"/>
                                        <p:tgtEl>
                                          <p:spTgt spid="5530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55309"/>
                                        </p:tgtEl>
                                      </p:cBhvr>
                                    </p:animEffect>
                                    <p:set>
                                      <p:cBhvr>
                                        <p:cTn id="16" dur="1" fill="hold">
                                          <p:stCondLst>
                                            <p:cond delay="499"/>
                                          </p:stCondLst>
                                        </p:cTn>
                                        <p:tgtEl>
                                          <p:spTgt spid="5530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55310"/>
                                        </p:tgtEl>
                                        <p:attrNameLst>
                                          <p:attrName>style.visibility</p:attrName>
                                        </p:attrNameLst>
                                      </p:cBhvr>
                                      <p:to>
                                        <p:strVal val="visible"/>
                                      </p:to>
                                    </p:set>
                                    <p:animEffect transition="in" filter="diamond(in)">
                                      <p:cBhvr>
                                        <p:cTn id="21" dur="1000"/>
                                        <p:tgtEl>
                                          <p:spTgt spid="553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55310"/>
                                        </p:tgtEl>
                                      </p:cBhvr>
                                    </p:animEffect>
                                    <p:set>
                                      <p:cBhvr>
                                        <p:cTn id="26" dur="1" fill="hold">
                                          <p:stCondLst>
                                            <p:cond delay="999"/>
                                          </p:stCondLst>
                                        </p:cTn>
                                        <p:tgtEl>
                                          <p:spTgt spid="553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55312"/>
                                        </p:tgtEl>
                                        <p:attrNameLst>
                                          <p:attrName>style.visibility</p:attrName>
                                        </p:attrNameLst>
                                      </p:cBhvr>
                                      <p:to>
                                        <p:strVal val="visible"/>
                                      </p:to>
                                    </p:set>
                                    <p:animEffect transition="in" filter="checkerboard(across)">
                                      <p:cBhvr>
                                        <p:cTn id="31" dur="500"/>
                                        <p:tgtEl>
                                          <p:spTgt spid="553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2" repeatCount="indefinite" fill="hold" display="0">
                  <p:stCondLst>
                    <p:cond delay="indefinite"/>
                  </p:stCondLst>
                  <p:endCondLst>
                    <p:cond evt="onPrev" delay="0">
                      <p:tgtEl>
                        <p:sldTgt/>
                      </p:tgtEl>
                    </p:cond>
                    <p:cond evt="onStopAudio" delay="0">
                      <p:tgtEl>
                        <p:sldTgt/>
                      </p:tgtEl>
                    </p:cond>
                  </p:endCondLst>
                </p:cTn>
                <p:tgtEl>
                  <p:spTgt spid="5530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152400" y="1600200"/>
            <a:ext cx="9144000" cy="519113"/>
          </a:xfrm>
          <a:prstGeom prst="rect">
            <a:avLst/>
          </a:prstGeom>
          <a:noFill/>
          <a:ln w="9525">
            <a:noFill/>
            <a:miter lim="800000"/>
            <a:headEnd/>
            <a:tailEnd/>
          </a:ln>
          <a:effectLst/>
        </p:spPr>
        <p:txBody>
          <a:bodyPr>
            <a:spAutoFit/>
          </a:bodyPr>
          <a:lstStyle/>
          <a:p>
            <a:pPr algn="l">
              <a:spcBef>
                <a:spcPct val="50000"/>
              </a:spcBef>
            </a:pPr>
            <a:r>
              <a:rPr lang="en-US" sz="2800" b="1">
                <a:solidFill>
                  <a:srgbClr val="6600FF"/>
                </a:solidFill>
                <a:latin typeface="Times New Roman" pitchFamily="18" charset="0"/>
              </a:rPr>
              <a:t>I. </a:t>
            </a:r>
            <a:r>
              <a:rPr lang="en-US" sz="2800" b="1" u="sng">
                <a:solidFill>
                  <a:srgbClr val="6600FF"/>
                </a:solidFill>
                <a:latin typeface="Times New Roman" pitchFamily="18" charset="0"/>
              </a:rPr>
              <a:t>Vai trò của ánh sáng đối với đời sống thực vật</a:t>
            </a:r>
            <a:r>
              <a:rPr lang="en-US" sz="2800" b="1">
                <a:solidFill>
                  <a:srgbClr val="6600FF"/>
                </a:solidFill>
                <a:latin typeface="Times New Roman" pitchFamily="18" charset="0"/>
              </a:rPr>
              <a:t>:</a:t>
            </a:r>
          </a:p>
        </p:txBody>
      </p:sp>
      <p:sp>
        <p:nvSpPr>
          <p:cNvPr id="77830" name="Text Box 6"/>
          <p:cNvSpPr txBox="1">
            <a:spLocks noChangeArrowheads="1"/>
          </p:cNvSpPr>
          <p:nvPr/>
        </p:nvSpPr>
        <p:spPr bwMode="auto">
          <a:xfrm>
            <a:off x="685800" y="2514600"/>
            <a:ext cx="8153400" cy="519113"/>
          </a:xfrm>
          <a:prstGeom prst="rect">
            <a:avLst/>
          </a:prstGeom>
          <a:noFill/>
          <a:ln w="9525">
            <a:noFill/>
            <a:miter lim="800000"/>
            <a:headEnd/>
            <a:tailEnd/>
          </a:ln>
          <a:effectLst/>
        </p:spPr>
        <p:txBody>
          <a:bodyPr>
            <a:spAutoFit/>
          </a:bodyPr>
          <a:lstStyle/>
          <a:p>
            <a:pPr algn="l">
              <a:spcBef>
                <a:spcPct val="50000"/>
              </a:spcBef>
            </a:pPr>
            <a:endParaRPr lang="en-US" sz="2800">
              <a:latin typeface="Times New Roman" pitchFamily="18" charset="0"/>
            </a:endParaRPr>
          </a:p>
        </p:txBody>
      </p:sp>
      <p:sp>
        <p:nvSpPr>
          <p:cNvPr id="77831" name="Text Box 7"/>
          <p:cNvSpPr txBox="1">
            <a:spLocks noChangeArrowheads="1"/>
          </p:cNvSpPr>
          <p:nvPr/>
        </p:nvSpPr>
        <p:spPr bwMode="auto">
          <a:xfrm>
            <a:off x="838200" y="3367088"/>
            <a:ext cx="8153400" cy="519112"/>
          </a:xfrm>
          <a:prstGeom prst="rect">
            <a:avLst/>
          </a:prstGeom>
          <a:noFill/>
          <a:ln w="9525">
            <a:noFill/>
            <a:miter lim="800000"/>
            <a:headEnd/>
            <a:tailEnd/>
          </a:ln>
          <a:effectLst/>
        </p:spPr>
        <p:txBody>
          <a:bodyPr>
            <a:spAutoFit/>
          </a:bodyPr>
          <a:lstStyle/>
          <a:p>
            <a:pPr algn="l">
              <a:spcBef>
                <a:spcPct val="50000"/>
              </a:spcBef>
            </a:pPr>
            <a:endParaRPr lang="en-US" sz="2800">
              <a:latin typeface="Times New Roman" pitchFamily="18" charset="0"/>
            </a:endParaRPr>
          </a:p>
        </p:txBody>
      </p:sp>
      <p:sp>
        <p:nvSpPr>
          <p:cNvPr id="77832" name="Text Box 8"/>
          <p:cNvSpPr txBox="1">
            <a:spLocks noChangeArrowheads="1"/>
          </p:cNvSpPr>
          <p:nvPr/>
        </p:nvSpPr>
        <p:spPr bwMode="auto">
          <a:xfrm>
            <a:off x="990600" y="3519488"/>
            <a:ext cx="8153400" cy="519112"/>
          </a:xfrm>
          <a:prstGeom prst="rect">
            <a:avLst/>
          </a:prstGeom>
          <a:noFill/>
          <a:ln w="9525">
            <a:noFill/>
            <a:miter lim="800000"/>
            <a:headEnd/>
            <a:tailEnd/>
          </a:ln>
          <a:effectLst/>
        </p:spPr>
        <p:txBody>
          <a:bodyPr>
            <a:spAutoFit/>
          </a:bodyPr>
          <a:lstStyle/>
          <a:p>
            <a:pPr algn="l">
              <a:spcBef>
                <a:spcPct val="50000"/>
              </a:spcBef>
            </a:pPr>
            <a:endParaRPr lang="en-US" sz="2800">
              <a:latin typeface="Times New Roman" pitchFamily="18" charset="0"/>
            </a:endParaRPr>
          </a:p>
        </p:txBody>
      </p:sp>
      <p:sp>
        <p:nvSpPr>
          <p:cNvPr id="77833" name="Text Box 9"/>
          <p:cNvSpPr txBox="1">
            <a:spLocks noChangeArrowheads="1"/>
          </p:cNvSpPr>
          <p:nvPr/>
        </p:nvSpPr>
        <p:spPr bwMode="auto">
          <a:xfrm>
            <a:off x="1143000" y="3671888"/>
            <a:ext cx="8153400" cy="519112"/>
          </a:xfrm>
          <a:prstGeom prst="rect">
            <a:avLst/>
          </a:prstGeom>
          <a:noFill/>
          <a:ln w="9525">
            <a:noFill/>
            <a:miter lim="800000"/>
            <a:headEnd/>
            <a:tailEnd/>
          </a:ln>
          <a:effectLst/>
        </p:spPr>
        <p:txBody>
          <a:bodyPr>
            <a:spAutoFit/>
          </a:bodyPr>
          <a:lstStyle/>
          <a:p>
            <a:pPr algn="l">
              <a:spcBef>
                <a:spcPct val="50000"/>
              </a:spcBef>
            </a:pPr>
            <a:endParaRPr lang="en-US" sz="2800">
              <a:latin typeface="Times New Roman" pitchFamily="18" charset="0"/>
            </a:endParaRPr>
          </a:p>
        </p:txBody>
      </p:sp>
      <p:sp>
        <p:nvSpPr>
          <p:cNvPr id="77834" name="Text Box 10"/>
          <p:cNvSpPr txBox="1">
            <a:spLocks noChangeArrowheads="1"/>
          </p:cNvSpPr>
          <p:nvPr/>
        </p:nvSpPr>
        <p:spPr bwMode="auto">
          <a:xfrm>
            <a:off x="152400" y="4495800"/>
            <a:ext cx="9144000" cy="519113"/>
          </a:xfrm>
          <a:prstGeom prst="rect">
            <a:avLst/>
          </a:prstGeom>
          <a:noFill/>
          <a:ln w="9525">
            <a:noFill/>
            <a:miter lim="800000"/>
            <a:headEnd/>
            <a:tailEnd/>
          </a:ln>
          <a:effectLst/>
        </p:spPr>
        <p:txBody>
          <a:bodyPr>
            <a:spAutoFit/>
          </a:bodyPr>
          <a:lstStyle/>
          <a:p>
            <a:pPr algn="l">
              <a:spcBef>
                <a:spcPct val="50000"/>
              </a:spcBef>
            </a:pPr>
            <a:r>
              <a:rPr lang="en-US" sz="2800" b="1">
                <a:solidFill>
                  <a:srgbClr val="6600FF"/>
                </a:solidFill>
                <a:latin typeface="Times New Roman" pitchFamily="18" charset="0"/>
              </a:rPr>
              <a:t>II. </a:t>
            </a:r>
            <a:r>
              <a:rPr lang="en-US" sz="2800" b="1" u="sng">
                <a:solidFill>
                  <a:srgbClr val="6600FF"/>
                </a:solidFill>
                <a:latin typeface="Times New Roman" pitchFamily="18" charset="0"/>
              </a:rPr>
              <a:t>Nhu cầu về ánh sáng của thực vật</a:t>
            </a:r>
            <a:r>
              <a:rPr lang="en-US" sz="2800" b="1">
                <a:solidFill>
                  <a:srgbClr val="6600FF"/>
                </a:solidFill>
                <a:latin typeface="Times New Roman" pitchFamily="18" charset="0"/>
              </a:rPr>
              <a:t>:</a:t>
            </a:r>
          </a:p>
        </p:txBody>
      </p:sp>
      <p:sp>
        <p:nvSpPr>
          <p:cNvPr id="77835" name="Text Box 11"/>
          <p:cNvSpPr txBox="1">
            <a:spLocks noChangeArrowheads="1"/>
          </p:cNvSpPr>
          <p:nvPr/>
        </p:nvSpPr>
        <p:spPr bwMode="auto">
          <a:xfrm>
            <a:off x="304800" y="2057400"/>
            <a:ext cx="8839200" cy="1373188"/>
          </a:xfrm>
          <a:prstGeom prst="rect">
            <a:avLst/>
          </a:prstGeom>
          <a:noFill/>
          <a:ln w="9525">
            <a:noFill/>
            <a:miter lim="800000"/>
            <a:headEnd/>
            <a:tailEnd/>
          </a:ln>
          <a:effectLst/>
        </p:spPr>
        <p:txBody>
          <a:bodyPr>
            <a:spAutoFit/>
          </a:bodyPr>
          <a:lstStyle/>
          <a:p>
            <a:pPr algn="l">
              <a:spcBef>
                <a:spcPct val="50000"/>
              </a:spcBef>
            </a:pPr>
            <a:r>
              <a:rPr lang="en-US" sz="2800">
                <a:solidFill>
                  <a:srgbClr val="FF0000"/>
                </a:solidFill>
                <a:latin typeface="Times New Roman" pitchFamily="18" charset="0"/>
              </a:rPr>
              <a:t>-</a:t>
            </a:r>
            <a:r>
              <a:rPr lang="en-US" sz="2800">
                <a:solidFill>
                  <a:schemeClr val="bg1"/>
                </a:solidFill>
                <a:latin typeface="Times New Roman" pitchFamily="18" charset="0"/>
              </a:rPr>
              <a:t> </a:t>
            </a:r>
            <a:r>
              <a:rPr lang="en-US" sz="2800">
                <a:solidFill>
                  <a:srgbClr val="FF0000"/>
                </a:solidFill>
                <a:latin typeface="Times New Roman" pitchFamily="18" charset="0"/>
              </a:rPr>
              <a:t>Ánh sáng rất cần cho sự sống của thực vật. Không có ánh sáng thực vật sẽ mau chóng tàn lụi vì chúng cần ánh sáng để duy trì sự sống.</a:t>
            </a:r>
          </a:p>
        </p:txBody>
      </p:sp>
      <p:sp>
        <p:nvSpPr>
          <p:cNvPr id="77836" name="Text Box 12"/>
          <p:cNvSpPr txBox="1">
            <a:spLocks noChangeArrowheads="1"/>
          </p:cNvSpPr>
          <p:nvPr/>
        </p:nvSpPr>
        <p:spPr bwMode="auto">
          <a:xfrm>
            <a:off x="304800" y="3473450"/>
            <a:ext cx="9144000" cy="946150"/>
          </a:xfrm>
          <a:prstGeom prst="rect">
            <a:avLst/>
          </a:prstGeom>
          <a:noFill/>
          <a:ln w="9525">
            <a:noFill/>
            <a:miter lim="800000"/>
            <a:headEnd/>
            <a:tailEnd/>
          </a:ln>
          <a:effectLst/>
        </p:spPr>
        <p:txBody>
          <a:bodyPr>
            <a:spAutoFit/>
          </a:bodyPr>
          <a:lstStyle/>
          <a:p>
            <a:pPr algn="l">
              <a:spcBef>
                <a:spcPct val="50000"/>
              </a:spcBef>
            </a:pPr>
            <a:r>
              <a:rPr lang="en-US" sz="2800">
                <a:solidFill>
                  <a:srgbClr val="FF0000"/>
                </a:solidFill>
                <a:latin typeface="Times New Roman" pitchFamily="18" charset="0"/>
              </a:rPr>
              <a:t>-</a:t>
            </a:r>
            <a:r>
              <a:rPr lang="en-US" sz="2800">
                <a:solidFill>
                  <a:schemeClr val="bg1"/>
                </a:solidFill>
                <a:latin typeface="Times New Roman" pitchFamily="18" charset="0"/>
              </a:rPr>
              <a:t> </a:t>
            </a:r>
            <a:r>
              <a:rPr lang="en-US" sz="2800">
                <a:solidFill>
                  <a:srgbClr val="FF0000"/>
                </a:solidFill>
                <a:latin typeface="Times New Roman" pitchFamily="18" charset="0"/>
              </a:rPr>
              <a:t>Mặt trời đem lại sự sống cho thực vật, thực vật lại cung cấp thức ăn, không khí sạch cho động vật và con người.</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7835"/>
                                        </p:tgtEl>
                                        <p:attrNameLst>
                                          <p:attrName>style.visibility</p:attrName>
                                        </p:attrNameLst>
                                      </p:cBhvr>
                                      <p:to>
                                        <p:strVal val="visible"/>
                                      </p:to>
                                    </p:set>
                                    <p:anim calcmode="lin" valueType="num">
                                      <p:cBhvr>
                                        <p:cTn id="7" dur="500" fill="hold"/>
                                        <p:tgtEl>
                                          <p:spTgt spid="77835"/>
                                        </p:tgtEl>
                                        <p:attrNameLst>
                                          <p:attrName>ppt_w</p:attrName>
                                        </p:attrNameLst>
                                      </p:cBhvr>
                                      <p:tavLst>
                                        <p:tav tm="0">
                                          <p:val>
                                            <p:fltVal val="0"/>
                                          </p:val>
                                        </p:tav>
                                        <p:tav tm="100000">
                                          <p:val>
                                            <p:strVal val="#ppt_w"/>
                                          </p:val>
                                        </p:tav>
                                      </p:tavLst>
                                    </p:anim>
                                    <p:anim calcmode="lin" valueType="num">
                                      <p:cBhvr>
                                        <p:cTn id="8" dur="500" fill="hold"/>
                                        <p:tgtEl>
                                          <p:spTgt spid="77835"/>
                                        </p:tgtEl>
                                        <p:attrNameLst>
                                          <p:attrName>ppt_h</p:attrName>
                                        </p:attrNameLst>
                                      </p:cBhvr>
                                      <p:tavLst>
                                        <p:tav tm="0">
                                          <p:val>
                                            <p:fltVal val="0"/>
                                          </p:val>
                                        </p:tav>
                                        <p:tav tm="100000">
                                          <p:val>
                                            <p:strVal val="#ppt_h"/>
                                          </p:val>
                                        </p:tav>
                                      </p:tavLst>
                                    </p:anim>
                                    <p:animEffect transition="in" filter="fade">
                                      <p:cBhvr>
                                        <p:cTn id="9" dur="500"/>
                                        <p:tgtEl>
                                          <p:spTgt spid="778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7836"/>
                                        </p:tgtEl>
                                        <p:attrNameLst>
                                          <p:attrName>style.visibility</p:attrName>
                                        </p:attrNameLst>
                                      </p:cBhvr>
                                      <p:to>
                                        <p:strVal val="visible"/>
                                      </p:to>
                                    </p:set>
                                    <p:anim calcmode="lin" valueType="num">
                                      <p:cBhvr>
                                        <p:cTn id="14" dur="500" fill="hold"/>
                                        <p:tgtEl>
                                          <p:spTgt spid="77836"/>
                                        </p:tgtEl>
                                        <p:attrNameLst>
                                          <p:attrName>ppt_w</p:attrName>
                                        </p:attrNameLst>
                                      </p:cBhvr>
                                      <p:tavLst>
                                        <p:tav tm="0">
                                          <p:val>
                                            <p:fltVal val="0"/>
                                          </p:val>
                                        </p:tav>
                                        <p:tav tm="100000">
                                          <p:val>
                                            <p:strVal val="#ppt_w"/>
                                          </p:val>
                                        </p:tav>
                                      </p:tavLst>
                                    </p:anim>
                                    <p:anim calcmode="lin" valueType="num">
                                      <p:cBhvr>
                                        <p:cTn id="15" dur="500" fill="hold"/>
                                        <p:tgtEl>
                                          <p:spTgt spid="77836"/>
                                        </p:tgtEl>
                                        <p:attrNameLst>
                                          <p:attrName>ppt_h</p:attrName>
                                        </p:attrNameLst>
                                      </p:cBhvr>
                                      <p:tavLst>
                                        <p:tav tm="0">
                                          <p:val>
                                            <p:fltVal val="0"/>
                                          </p:val>
                                        </p:tav>
                                        <p:tav tm="100000">
                                          <p:val>
                                            <p:strVal val="#ppt_h"/>
                                          </p:val>
                                        </p:tav>
                                      </p:tavLst>
                                    </p:anim>
                                    <p:animEffect transition="in" filter="fade">
                                      <p:cBhvr>
                                        <p:cTn id="16" dur="500"/>
                                        <p:tgtEl>
                                          <p:spTgt spid="77836"/>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77834"/>
                                        </p:tgtEl>
                                        <p:attrNameLst>
                                          <p:attrName>style.visibility</p:attrName>
                                        </p:attrNameLst>
                                      </p:cBhvr>
                                      <p:to>
                                        <p:strVal val="visible"/>
                                      </p:to>
                                    </p:set>
                                    <p:animEffect transition="in" filter="wedge">
                                      <p:cBhvr>
                                        <p:cTn id="21" dur="5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4" grpId="0"/>
      <p:bldP spid="77835" grpId="0"/>
      <p:bldP spid="778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2" name="Picture 10" descr="rainforest"/>
          <p:cNvPicPr>
            <a:picLocks noChangeAspect="1" noChangeArrowheads="1"/>
          </p:cNvPicPr>
          <p:nvPr/>
        </p:nvPicPr>
        <p:blipFill>
          <a:blip r:embed="rId4"/>
          <a:srcRect/>
          <a:stretch>
            <a:fillRect/>
          </a:stretch>
        </p:blipFill>
        <p:spPr bwMode="auto">
          <a:xfrm>
            <a:off x="76200" y="255588"/>
            <a:ext cx="8991600" cy="6297612"/>
          </a:xfrm>
          <a:prstGeom prst="rect">
            <a:avLst/>
          </a:prstGeom>
          <a:noFill/>
        </p:spPr>
      </p:pic>
      <p:pic>
        <p:nvPicPr>
          <p:cNvPr id="49164" name="Picture 12" descr="Cave_Coral"/>
          <p:cNvPicPr>
            <a:picLocks noChangeAspect="1" noChangeArrowheads="1"/>
          </p:cNvPicPr>
          <p:nvPr/>
        </p:nvPicPr>
        <p:blipFill>
          <a:blip r:embed="rId5"/>
          <a:srcRect/>
          <a:stretch>
            <a:fillRect/>
          </a:stretch>
        </p:blipFill>
        <p:spPr bwMode="auto">
          <a:xfrm>
            <a:off x="685800" y="685800"/>
            <a:ext cx="7848600" cy="5418138"/>
          </a:xfrm>
          <a:prstGeom prst="rect">
            <a:avLst/>
          </a:prstGeom>
          <a:noFill/>
        </p:spPr>
      </p:pic>
      <p:pic>
        <p:nvPicPr>
          <p:cNvPr id="49168" name="Picture 16">
            <a:hlinkClick r:id="" action="ppaction://media"/>
          </p:cNvPr>
          <p:cNvPicPr>
            <a:picLocks noRot="1" noChangeAspect="1" noChangeArrowheads="1"/>
          </p:cNvPicPr>
          <p:nvPr>
            <a:wavAudioFile r:embed="rId1" name="MSj03884630000[1].wav"/>
          </p:nvPr>
        </p:nvPicPr>
        <p:blipFill>
          <a:blip r:embed="rId6"/>
          <a:srcRect/>
          <a:stretch>
            <a:fillRect/>
          </a:stretch>
        </p:blipFill>
        <p:spPr bwMode="auto">
          <a:xfrm>
            <a:off x="8458200" y="0"/>
            <a:ext cx="304800" cy="304800"/>
          </a:xfrm>
          <a:prstGeom prst="rect">
            <a:avLst/>
          </a:prstGeom>
          <a:noFill/>
        </p:spPr>
      </p:pic>
      <p:pic>
        <p:nvPicPr>
          <p:cNvPr id="49170" name="MSj03882880000[1].wav">
            <a:hlinkClick r:id="" action="ppaction://media"/>
          </p:cNvPr>
          <p:cNvPicPr>
            <a:picLocks noRot="1" noChangeAspect="1" noChangeArrowheads="1"/>
          </p:cNvPicPr>
          <p:nvPr>
            <a:audioFile r:link="rId2"/>
          </p:nvPr>
        </p:nvPicPr>
        <p:blipFill>
          <a:blip r:embed="rId6"/>
          <a:srcRect/>
          <a:stretch>
            <a:fillRect/>
          </a:stretch>
        </p:blipFill>
        <p:spPr bwMode="auto">
          <a:xfrm>
            <a:off x="8839200" y="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box(in)">
                                      <p:cBhvr>
                                        <p:cTn id="7" dur="500"/>
                                        <p:tgtEl>
                                          <p:spTgt spid="49162"/>
                                        </p:tgtEl>
                                      </p:cBhvr>
                                    </p:animEffect>
                                  </p:childTnLst>
                                </p:cTn>
                              </p:par>
                              <p:par>
                                <p:cTn id="8" presetID="1" presetClass="mediacall" presetSubtype="0" fill="hold" nodeType="withEffect">
                                  <p:stCondLst>
                                    <p:cond delay="0"/>
                                  </p:stCondLst>
                                  <p:childTnLst>
                                    <p:cmd type="call" cmd="playFrom(0.0)">
                                      <p:cBhvr>
                                        <p:cTn id="9" dur="7861" fill="hold"/>
                                        <p:tgtEl>
                                          <p:spTgt spid="49168"/>
                                        </p:tgtEl>
                                      </p:cBhvr>
                                    </p:cmd>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49162"/>
                                        </p:tgtEl>
                                      </p:cBhvr>
                                    </p:animEffect>
                                    <p:set>
                                      <p:cBhvr>
                                        <p:cTn id="14" dur="1" fill="hold">
                                          <p:stCondLst>
                                            <p:cond delay="499"/>
                                          </p:stCondLst>
                                        </p:cTn>
                                        <p:tgtEl>
                                          <p:spTgt spid="4916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9164"/>
                                        </p:tgtEl>
                                        <p:attrNameLst>
                                          <p:attrName>style.visibility</p:attrName>
                                        </p:attrNameLst>
                                      </p:cBhvr>
                                      <p:to>
                                        <p:strVal val="visible"/>
                                      </p:to>
                                    </p:set>
                                    <p:animEffect transition="in" filter="checkerboard(across)">
                                      <p:cBhvr>
                                        <p:cTn id="19" dur="500"/>
                                        <p:tgtEl>
                                          <p:spTgt spid="49164"/>
                                        </p:tgtEl>
                                      </p:cBhvr>
                                    </p:animEffect>
                                  </p:childTnLst>
                                </p:cTn>
                              </p:par>
                              <p:par>
                                <p:cTn id="20" presetID="1" presetClass="mediacall" presetSubtype="0" fill="hold" nodeType="withEffect">
                                  <p:stCondLst>
                                    <p:cond delay="0"/>
                                  </p:stCondLst>
                                  <p:childTnLst>
                                    <p:cmd type="call" cmd="playFrom(0.0)">
                                      <p:cBhvr>
                                        <p:cTn id="21" dur="35510" fill="hold"/>
                                        <p:tgtEl>
                                          <p:spTgt spid="4917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49168"/>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4917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reschool"/>
          <p:cNvPicPr>
            <a:picLocks noChangeAspect="1" noChangeArrowheads="1"/>
          </p:cNvPicPr>
          <p:nvPr/>
        </p:nvPicPr>
        <p:blipFill>
          <a:blip r:embed="rId2"/>
          <a:srcRect/>
          <a:stretch>
            <a:fillRect/>
          </a:stretch>
        </p:blipFill>
        <p:spPr bwMode="auto">
          <a:xfrm>
            <a:off x="-76200" y="0"/>
            <a:ext cx="9231313" cy="6945313"/>
          </a:xfrm>
          <a:prstGeom prst="rect">
            <a:avLst/>
          </a:prstGeom>
          <a:noFill/>
          <a:ln w="9525">
            <a:noFill/>
            <a:miter lim="800000"/>
            <a:headEnd/>
            <a:tailEnd/>
          </a:ln>
        </p:spPr>
      </p:pic>
      <p:pic>
        <p:nvPicPr>
          <p:cNvPr id="59397" name="Picture 5" descr="sunny"/>
          <p:cNvPicPr>
            <a:picLocks noChangeAspect="1" noChangeArrowheads="1" noCrop="1"/>
          </p:cNvPicPr>
          <p:nvPr/>
        </p:nvPicPr>
        <p:blipFill>
          <a:blip r:embed="rId3"/>
          <a:srcRect/>
          <a:stretch>
            <a:fillRect/>
          </a:stretch>
        </p:blipFill>
        <p:spPr bwMode="auto">
          <a:xfrm flipH="1">
            <a:off x="-47625" y="-152400"/>
            <a:ext cx="4695825" cy="1571625"/>
          </a:xfrm>
          <a:prstGeom prst="rect">
            <a:avLst/>
          </a:prstGeom>
          <a:noFill/>
        </p:spPr>
      </p:pic>
      <p:pic>
        <p:nvPicPr>
          <p:cNvPr id="59396" name="Picture 4" descr="orange_tree500"/>
          <p:cNvPicPr>
            <a:picLocks noChangeAspect="1" noChangeArrowheads="1"/>
          </p:cNvPicPr>
          <p:nvPr/>
        </p:nvPicPr>
        <p:blipFill>
          <a:blip r:embed="rId4"/>
          <a:srcRect/>
          <a:stretch>
            <a:fillRect/>
          </a:stretch>
        </p:blipFill>
        <p:spPr bwMode="auto">
          <a:xfrm>
            <a:off x="1447800" y="152400"/>
            <a:ext cx="6350000" cy="6705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609600" y="-152400"/>
            <a:ext cx="8001000" cy="1311275"/>
          </a:xfrm>
          <a:prstGeom prst="rect">
            <a:avLst/>
          </a:prstGeom>
          <a:noFill/>
          <a:ln w="9525" algn="ctr">
            <a:noFill/>
            <a:miter lim="800000"/>
            <a:headEnd/>
            <a:tailEnd/>
          </a:ln>
          <a:effectLst/>
        </p:spPr>
        <p:txBody>
          <a:bodyPr>
            <a:spAutoFit/>
          </a:bodyPr>
          <a:lstStyle/>
          <a:p>
            <a:endParaRPr lang="en-US" sz="4000" b="1">
              <a:solidFill>
                <a:srgbClr val="BD5B25"/>
              </a:solidFill>
              <a:latin typeface="Century Gothic" pitchFamily="34" charset="0"/>
            </a:endParaRPr>
          </a:p>
          <a:p>
            <a:r>
              <a:rPr lang="en-US" sz="4000" b="1">
                <a:solidFill>
                  <a:srgbClr val="BD5B25"/>
                </a:solidFill>
                <a:latin typeface="Century Gothic" pitchFamily="34" charset="0"/>
              </a:rPr>
              <a:t>Câu hỏi thảo luận</a:t>
            </a:r>
          </a:p>
        </p:txBody>
      </p:sp>
      <p:sp>
        <p:nvSpPr>
          <p:cNvPr id="58372" name="Text Box 4"/>
          <p:cNvSpPr txBox="1">
            <a:spLocks noChangeArrowheads="1"/>
          </p:cNvSpPr>
          <p:nvPr/>
        </p:nvSpPr>
        <p:spPr bwMode="auto">
          <a:xfrm>
            <a:off x="838200" y="914400"/>
            <a:ext cx="6400800" cy="4473575"/>
          </a:xfrm>
          <a:prstGeom prst="rect">
            <a:avLst/>
          </a:prstGeom>
          <a:noFill/>
          <a:ln w="9525" algn="ctr">
            <a:noFill/>
            <a:miter lim="800000"/>
            <a:headEnd/>
            <a:tailEnd/>
          </a:ln>
          <a:effectLst/>
        </p:spPr>
        <p:txBody>
          <a:bodyPr>
            <a:spAutoFit/>
          </a:bodyPr>
          <a:lstStyle/>
          <a:p>
            <a:pPr marL="342900" indent="-342900" algn="l">
              <a:buFontTx/>
              <a:buAutoNum type="arabicPeriod"/>
            </a:pPr>
            <a:endParaRPr lang="en-US" sz="2400" b="1">
              <a:solidFill>
                <a:srgbClr val="08A8F8"/>
              </a:solidFill>
              <a:latin typeface="Century Gothic" pitchFamily="34" charset="0"/>
            </a:endParaRPr>
          </a:p>
          <a:p>
            <a:pPr marL="342900" indent="-342900" algn="l">
              <a:buFontTx/>
              <a:buAutoNum type="arabicPeriod"/>
            </a:pPr>
            <a:r>
              <a:rPr lang="en-US" sz="2400" b="1">
                <a:solidFill>
                  <a:srgbClr val="08A8F8"/>
                </a:solidFill>
                <a:latin typeface="Century Gothic" pitchFamily="34" charset="0"/>
              </a:rPr>
              <a:t>Tại sao chỉ có một số loài cây chỉ sống được ở những nơi chiếu sáng nhiều ? Một số loại cây khác lại sống được ở trong rừng rậm, hang động?</a:t>
            </a:r>
          </a:p>
          <a:p>
            <a:pPr marL="342900" indent="-342900" algn="l">
              <a:buFontTx/>
              <a:buAutoNum type="arabicPeriod"/>
            </a:pPr>
            <a:endParaRPr lang="en-US" sz="2400" b="1">
              <a:solidFill>
                <a:srgbClr val="08A8F8"/>
              </a:solidFill>
              <a:latin typeface="Century Gothic" pitchFamily="34" charset="0"/>
            </a:endParaRPr>
          </a:p>
          <a:p>
            <a:pPr marL="342900" indent="-342900" algn="l">
              <a:buFontTx/>
              <a:buAutoNum type="arabicPeriod"/>
            </a:pPr>
            <a:r>
              <a:rPr lang="en-US" sz="2400" b="1">
                <a:solidFill>
                  <a:srgbClr val="08A8F8"/>
                </a:solidFill>
                <a:latin typeface="Century Gothic" pitchFamily="34" charset="0"/>
              </a:rPr>
              <a:t>Hãy kễ tên một số cây cần nhiều ánh sáng và một số cây cần ít ánh sáng?</a:t>
            </a:r>
          </a:p>
          <a:p>
            <a:pPr marL="342900" indent="-342900" algn="l">
              <a:buFontTx/>
              <a:buAutoNum type="arabicPeriod"/>
            </a:pPr>
            <a:endParaRPr lang="en-US" sz="2400" b="1">
              <a:solidFill>
                <a:srgbClr val="08A8F8"/>
              </a:solidFill>
              <a:latin typeface="Century Gothic" pitchFamily="34" charset="0"/>
            </a:endParaRPr>
          </a:p>
          <a:p>
            <a:pPr marL="342900" indent="-342900" algn="l"/>
            <a:endParaRPr lang="en-US" sz="2400" b="1">
              <a:solidFill>
                <a:srgbClr val="08A8F8"/>
              </a:solidFill>
              <a:latin typeface="Century Gothic" pitchFamily="34" charset="0"/>
            </a:endParaRPr>
          </a:p>
          <a:p>
            <a:pPr marL="342900" indent="-342900" algn="l"/>
            <a:r>
              <a:rPr lang="en-US" sz="2400" b="1">
                <a:solidFill>
                  <a:srgbClr val="08A8F8"/>
                </a:solidFill>
                <a:latin typeface="Century Gothic" pitchFamily="34" charset="0"/>
              </a:rPr>
              <a:t>3.Nêu một số ứng dụng về nhu cầu ánh sáng của cây trong kỹ thuật trồng trọt?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372">
                                            <p:txEl>
                                              <p:pRg st="1" end="1"/>
                                            </p:txEl>
                                          </p:spTgt>
                                        </p:tgtEl>
                                        <p:attrNameLst>
                                          <p:attrName>style.visibility</p:attrName>
                                        </p:attrNameLst>
                                      </p:cBhvr>
                                      <p:to>
                                        <p:strVal val="visible"/>
                                      </p:to>
                                    </p:set>
                                    <p:animEffect transition="in" filter="checkerboard(across)">
                                      <p:cBhvr>
                                        <p:cTn id="7" dur="500"/>
                                        <p:tgtEl>
                                          <p:spTgt spid="5837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8372">
                                            <p:txEl>
                                              <p:pRg st="3" end="3"/>
                                            </p:txEl>
                                          </p:spTgt>
                                        </p:tgtEl>
                                        <p:attrNameLst>
                                          <p:attrName>style.visibility</p:attrName>
                                        </p:attrNameLst>
                                      </p:cBhvr>
                                      <p:to>
                                        <p:strVal val="visible"/>
                                      </p:to>
                                    </p:set>
                                    <p:animEffect transition="in" filter="checkerboard(across)">
                                      <p:cBhvr>
                                        <p:cTn id="12" dur="500"/>
                                        <p:tgtEl>
                                          <p:spTgt spid="5837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8372">
                                            <p:txEl>
                                              <p:pRg st="6" end="6"/>
                                            </p:txEl>
                                          </p:spTgt>
                                        </p:tgtEl>
                                        <p:attrNameLst>
                                          <p:attrName>style.visibility</p:attrName>
                                        </p:attrNameLst>
                                      </p:cBhvr>
                                      <p:to>
                                        <p:strVal val="visible"/>
                                      </p:to>
                                    </p:set>
                                    <p:animEffect transition="in" filter="checkerboard(across)">
                                      <p:cBhvr>
                                        <p:cTn id="17" dur="500"/>
                                        <p:tgtEl>
                                          <p:spTgt spid="583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09600" y="-152400"/>
            <a:ext cx="8001000" cy="1311275"/>
          </a:xfrm>
          <a:prstGeom prst="rect">
            <a:avLst/>
          </a:prstGeom>
          <a:noFill/>
          <a:ln w="9525" algn="ctr">
            <a:noFill/>
            <a:miter lim="800000"/>
            <a:headEnd/>
            <a:tailEnd/>
          </a:ln>
          <a:effectLst/>
        </p:spPr>
        <p:txBody>
          <a:bodyPr>
            <a:spAutoFit/>
          </a:bodyPr>
          <a:lstStyle/>
          <a:p>
            <a:endParaRPr lang="en-US" sz="4000" b="1">
              <a:solidFill>
                <a:srgbClr val="BD5B25"/>
              </a:solidFill>
              <a:latin typeface="Century Gothic" pitchFamily="34" charset="0"/>
            </a:endParaRPr>
          </a:p>
          <a:p>
            <a:r>
              <a:rPr lang="en-US" sz="4000" b="1">
                <a:solidFill>
                  <a:srgbClr val="BD5B25"/>
                </a:solidFill>
                <a:latin typeface="Century Gothic" pitchFamily="34" charset="0"/>
              </a:rPr>
              <a:t>Câu hỏi thảo luận</a:t>
            </a:r>
          </a:p>
        </p:txBody>
      </p:sp>
      <p:sp>
        <p:nvSpPr>
          <p:cNvPr id="64515" name="Text Box 3"/>
          <p:cNvSpPr txBox="1">
            <a:spLocks noChangeArrowheads="1"/>
          </p:cNvSpPr>
          <p:nvPr/>
        </p:nvSpPr>
        <p:spPr bwMode="auto">
          <a:xfrm>
            <a:off x="838200" y="914400"/>
            <a:ext cx="7315200" cy="1917700"/>
          </a:xfrm>
          <a:prstGeom prst="rect">
            <a:avLst/>
          </a:prstGeom>
          <a:noFill/>
          <a:ln w="9525" algn="ctr">
            <a:noFill/>
            <a:miter lim="800000"/>
            <a:headEnd/>
            <a:tailEnd/>
          </a:ln>
          <a:effectLst/>
        </p:spPr>
        <p:txBody>
          <a:bodyPr>
            <a:spAutoFit/>
          </a:bodyPr>
          <a:lstStyle/>
          <a:p>
            <a:pPr marL="342900" indent="-342900" algn="l">
              <a:buFontTx/>
              <a:buAutoNum type="arabicPeriod"/>
            </a:pPr>
            <a:r>
              <a:rPr lang="en-US" sz="2400" b="1">
                <a:solidFill>
                  <a:srgbClr val="08A8F8"/>
                </a:solidFill>
                <a:latin typeface="Century Gothic" pitchFamily="34" charset="0"/>
              </a:rPr>
              <a:t>Tại sao chỉ có một số loài cây chỉ sống được ở những nơi chiếu sáng nhiều ? Một số loại cây khác lại sống được ở trong rừng rậm, hang động?</a:t>
            </a:r>
          </a:p>
          <a:p>
            <a:pPr marL="342900" indent="-342900" algn="l">
              <a:buFontTx/>
              <a:buAutoNum type="arabicPeriod"/>
            </a:pPr>
            <a:endParaRPr lang="en-US" sz="2400" b="1">
              <a:solidFill>
                <a:srgbClr val="08A8F8"/>
              </a:solidFill>
              <a:latin typeface="Century Gothic" pitchFamily="34" charset="0"/>
            </a:endParaRPr>
          </a:p>
        </p:txBody>
      </p:sp>
      <p:sp>
        <p:nvSpPr>
          <p:cNvPr id="64516" name="Text Box 4"/>
          <p:cNvSpPr txBox="1">
            <a:spLocks noChangeArrowheads="1"/>
          </p:cNvSpPr>
          <p:nvPr/>
        </p:nvSpPr>
        <p:spPr bwMode="auto">
          <a:xfrm>
            <a:off x="1219200" y="2589213"/>
            <a:ext cx="7239000" cy="1373187"/>
          </a:xfrm>
          <a:prstGeom prst="rect">
            <a:avLst/>
          </a:prstGeom>
          <a:noFill/>
          <a:ln w="9525" algn="ctr">
            <a:noFill/>
            <a:miter lim="800000"/>
            <a:headEnd/>
            <a:tailEnd/>
          </a:ln>
          <a:effectLst/>
        </p:spPr>
        <p:txBody>
          <a:bodyPr>
            <a:spAutoFit/>
          </a:bodyPr>
          <a:lstStyle/>
          <a:p>
            <a:pPr algn="l"/>
            <a:r>
              <a:rPr lang="en-US" sz="2800" b="1" i="1"/>
              <a:t>Vì mỗi loài cây đều có nhu cầu về ánh sáng khác nhau. Có cây ưa sáng, có cây ưa bóng.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checkerboard(across)">
                                      <p:cBhvr>
                                        <p:cTn id="7" dur="500"/>
                                        <p:tgtEl>
                                          <p:spTgt spid="6451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4516"/>
                                        </p:tgtEl>
                                        <p:attrNameLst>
                                          <p:attrName>style.visibility</p:attrName>
                                        </p:attrNameLst>
                                      </p:cBhvr>
                                      <p:to>
                                        <p:strVal val="visible"/>
                                      </p:to>
                                    </p:set>
                                    <p:animEffect transition="in" filter="checkerboard(across)">
                                      <p:cBhvr>
                                        <p:cTn id="10"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Text Box 6"/>
          <p:cNvSpPr txBox="1">
            <a:spLocks noChangeArrowheads="1"/>
          </p:cNvSpPr>
          <p:nvPr/>
        </p:nvSpPr>
        <p:spPr bwMode="auto">
          <a:xfrm>
            <a:off x="1066800" y="2286000"/>
            <a:ext cx="7239000" cy="1311275"/>
          </a:xfrm>
          <a:prstGeom prst="rect">
            <a:avLst/>
          </a:prstGeom>
          <a:noFill/>
          <a:ln w="9525">
            <a:noFill/>
            <a:miter lim="800000"/>
            <a:headEnd/>
            <a:tailEnd/>
          </a:ln>
          <a:effectLst/>
        </p:spPr>
        <p:txBody>
          <a:bodyPr>
            <a:spAutoFit/>
          </a:bodyPr>
          <a:lstStyle/>
          <a:p>
            <a:r>
              <a:rPr lang="en-US" sz="4000" b="1">
                <a:solidFill>
                  <a:srgbClr val="0688C9"/>
                </a:solidFill>
              </a:rPr>
              <a:t>Bóng tối xuất hiện ở đâu và khi nào ?</a:t>
            </a:r>
          </a:p>
        </p:txBody>
      </p:sp>
      <p:sp>
        <p:nvSpPr>
          <p:cNvPr id="30728" name="WordArt 8"/>
          <p:cNvSpPr>
            <a:spLocks noChangeArrowheads="1" noChangeShapeType="1" noTextEdit="1"/>
          </p:cNvSpPr>
          <p:nvPr/>
        </p:nvSpPr>
        <p:spPr bwMode="auto">
          <a:xfrm>
            <a:off x="3124200" y="2971800"/>
            <a:ext cx="1562100" cy="704850"/>
          </a:xfrm>
          <a:prstGeom prst="rect">
            <a:avLst/>
          </a:prstGeom>
        </p:spPr>
        <p:txBody>
          <a:bodyPr wrap="none" fromWordArt="1">
            <a:prstTxWarp prst="textPlain">
              <a:avLst>
                <a:gd name="adj" fmla="val 50000"/>
              </a:avLst>
            </a:prstTxWarp>
          </a:bodyPr>
          <a:lstStyle/>
          <a:p>
            <a:r>
              <a:rPr lang="en-US" sz="40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Câu 1</a:t>
            </a:r>
          </a:p>
        </p:txBody>
      </p:sp>
      <p:sp>
        <p:nvSpPr>
          <p:cNvPr id="30729" name="Text Box 9"/>
          <p:cNvSpPr txBox="1">
            <a:spLocks noChangeArrowheads="1"/>
          </p:cNvSpPr>
          <p:nvPr/>
        </p:nvSpPr>
        <p:spPr bwMode="auto">
          <a:xfrm>
            <a:off x="914400" y="4191000"/>
            <a:ext cx="7239000" cy="1311275"/>
          </a:xfrm>
          <a:prstGeom prst="rect">
            <a:avLst/>
          </a:prstGeom>
          <a:noFill/>
          <a:ln w="9525">
            <a:noFill/>
            <a:miter lim="800000"/>
            <a:headEnd/>
            <a:tailEnd/>
          </a:ln>
          <a:effectLst/>
        </p:spPr>
        <p:txBody>
          <a:bodyPr>
            <a:spAutoFit/>
          </a:bodyPr>
          <a:lstStyle/>
          <a:p>
            <a:r>
              <a:rPr lang="en-US" sz="4000" b="1"/>
              <a:t>Phía sau vật cản sáng </a:t>
            </a:r>
          </a:p>
          <a:p>
            <a:r>
              <a:rPr lang="en-US" sz="4000" b="1"/>
              <a:t>( khi được chiếu sáng )</a:t>
            </a:r>
          </a:p>
        </p:txBody>
      </p:sp>
      <p:sp>
        <p:nvSpPr>
          <p:cNvPr id="30734" name="AutoShape 14"/>
          <p:cNvSpPr>
            <a:spLocks noChangeArrowheads="1"/>
          </p:cNvSpPr>
          <p:nvPr/>
        </p:nvSpPr>
        <p:spPr bwMode="auto">
          <a:xfrm>
            <a:off x="4191000" y="3581400"/>
            <a:ext cx="685800" cy="685800"/>
          </a:xfrm>
          <a:prstGeom prst="downArrow">
            <a:avLst>
              <a:gd name="adj1" fmla="val 50000"/>
              <a:gd name="adj2" fmla="val 25000"/>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7" name="WordArt 2"/>
          <p:cNvSpPr>
            <a:spLocks noChangeArrowheads="1" noChangeShapeType="1" noTextEdit="1"/>
          </p:cNvSpPr>
          <p:nvPr/>
        </p:nvSpPr>
        <p:spPr bwMode="auto">
          <a:xfrm>
            <a:off x="2057400" y="561975"/>
            <a:ext cx="4800600" cy="1343025"/>
          </a:xfrm>
          <a:prstGeom prst="rect">
            <a:avLst/>
          </a:prstGeom>
        </p:spPr>
        <p:txBody>
          <a:bodyPr wrap="none" fromWordArt="1">
            <a:prstTxWarp prst="textPlain">
              <a:avLst>
                <a:gd name="adj" fmla="val 50000"/>
              </a:avLst>
            </a:prstTxWarp>
          </a:bodyPr>
          <a:lstStyle/>
          <a:p>
            <a:r>
              <a:rPr lang="en-US" sz="4400" b="1" i="1" kern="10" dirty="0" err="1" smtClean="0">
                <a:ln w="9525">
                  <a:solidFill>
                    <a:srgbClr val="000000"/>
                  </a:solidFill>
                  <a:round/>
                  <a:headEnd/>
                  <a:tailEnd/>
                </a:ln>
                <a:solidFill>
                  <a:schemeClr val="accent1"/>
                </a:solidFill>
                <a:effectLst>
                  <a:outerShdw dist="35921" dir="2700000" algn="ctr" rotWithShape="0">
                    <a:srgbClr val="808080">
                      <a:alpha val="80000"/>
                    </a:srgbClr>
                  </a:outerShdw>
                </a:effectLst>
                <a:latin typeface="Arial"/>
                <a:cs typeface="Arial"/>
              </a:rPr>
              <a:t>Ôn</a:t>
            </a:r>
            <a:r>
              <a:rPr lang="en-US" sz="4400" b="1" i="1" kern="10" dirty="0" smtClean="0">
                <a:ln w="9525">
                  <a:solidFill>
                    <a:srgbClr val="000000"/>
                  </a:solidFill>
                  <a:round/>
                  <a:headEnd/>
                  <a:tailEnd/>
                </a:ln>
                <a:solidFill>
                  <a:schemeClr val="accent1"/>
                </a:solidFill>
                <a:effectLst>
                  <a:outerShdw dist="35921" dir="2700000" algn="ctr" rotWithShape="0">
                    <a:srgbClr val="808080">
                      <a:alpha val="80000"/>
                    </a:srgbClr>
                  </a:outerShdw>
                </a:effectLst>
                <a:latin typeface="Arial"/>
                <a:cs typeface="Arial"/>
              </a:rPr>
              <a:t> </a:t>
            </a:r>
            <a:r>
              <a:rPr lang="en-US" sz="4400" b="1" i="1" kern="10" dirty="0" err="1" smtClean="0">
                <a:ln w="9525">
                  <a:solidFill>
                    <a:srgbClr val="000000"/>
                  </a:solidFill>
                  <a:round/>
                  <a:headEnd/>
                  <a:tailEnd/>
                </a:ln>
                <a:solidFill>
                  <a:schemeClr val="accent1"/>
                </a:solidFill>
                <a:effectLst>
                  <a:outerShdw dist="35921" dir="2700000" algn="ctr" rotWithShape="0">
                    <a:srgbClr val="808080">
                      <a:alpha val="80000"/>
                    </a:srgbClr>
                  </a:outerShdw>
                </a:effectLst>
                <a:latin typeface="Arial"/>
                <a:cs typeface="Arial"/>
              </a:rPr>
              <a:t>bài</a:t>
            </a:r>
            <a:r>
              <a:rPr lang="en-US" sz="4400" b="1" i="1" kern="10" dirty="0" smtClean="0">
                <a:ln w="9525">
                  <a:solidFill>
                    <a:srgbClr val="000000"/>
                  </a:solidFill>
                  <a:round/>
                  <a:headEnd/>
                  <a:tailEnd/>
                </a:ln>
                <a:solidFill>
                  <a:schemeClr val="accent1"/>
                </a:solidFill>
                <a:effectLst>
                  <a:outerShdw dist="35921" dir="2700000" algn="ctr" rotWithShape="0">
                    <a:srgbClr val="808080">
                      <a:alpha val="80000"/>
                    </a:srgbClr>
                  </a:outerShdw>
                </a:effectLst>
                <a:latin typeface="Arial"/>
                <a:cs typeface="Arial"/>
              </a:rPr>
              <a:t> </a:t>
            </a:r>
            <a:r>
              <a:rPr lang="en-US" sz="4400" b="1" i="1" kern="10" dirty="0" err="1">
                <a:ln w="9525">
                  <a:solidFill>
                    <a:srgbClr val="000000"/>
                  </a:solidFill>
                  <a:round/>
                  <a:headEnd/>
                  <a:tailEnd/>
                </a:ln>
                <a:solidFill>
                  <a:schemeClr val="accent1"/>
                </a:solidFill>
                <a:effectLst>
                  <a:outerShdw dist="35921" dir="2700000" algn="ctr" rotWithShape="0">
                    <a:srgbClr val="808080">
                      <a:alpha val="80000"/>
                    </a:srgbClr>
                  </a:outerShdw>
                </a:effectLst>
                <a:latin typeface="Arial"/>
                <a:cs typeface="Arial"/>
              </a:rPr>
              <a:t>cũ</a:t>
            </a:r>
            <a:r>
              <a:rPr lang="en-US" sz="4400" b="1" i="1" kern="10" dirty="0">
                <a:ln w="9525">
                  <a:solidFill>
                    <a:srgbClr val="000000"/>
                  </a:solidFill>
                  <a:round/>
                  <a:headEnd/>
                  <a:tailEnd/>
                </a:ln>
                <a:solidFill>
                  <a:schemeClr val="accent1"/>
                </a:solidFill>
                <a:effectLst>
                  <a:outerShdw dist="35921" dir="2700000" algn="ctr" rotWithShape="0">
                    <a:srgbClr val="808080">
                      <a:alpha val="80000"/>
                    </a:srgbClr>
                  </a:outerShdw>
                </a:effectLst>
                <a:latin typeface="Arial"/>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dissolve">
                                      <p:cBhvr>
                                        <p:cTn id="7" dur="500"/>
                                        <p:tgtEl>
                                          <p:spTgt spid="307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0728"/>
                                        </p:tgtEl>
                                      </p:cBhvr>
                                    </p:animEffect>
                                    <p:set>
                                      <p:cBhvr>
                                        <p:cTn id="12" dur="1" fill="hold">
                                          <p:stCondLst>
                                            <p:cond delay="499"/>
                                          </p:stCondLst>
                                        </p:cTn>
                                        <p:tgtEl>
                                          <p:spTgt spid="307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plus(in)">
                                      <p:cBhvr>
                                        <p:cTn id="17" dur="500"/>
                                        <p:tgtEl>
                                          <p:spTgt spid="307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mph" presetSubtype="2" fill="hold" grpId="1" nodeType="clickEffect">
                                  <p:stCondLst>
                                    <p:cond delay="0"/>
                                  </p:stCondLst>
                                  <p:childTnLst>
                                    <p:anim to="0.5" calcmode="lin" valueType="num">
                                      <p:cBhvr override="childStyle">
                                        <p:cTn id="21" dur="1000" fill="hold"/>
                                        <p:tgtEl>
                                          <p:spTgt spid="30726"/>
                                        </p:tgtEl>
                                        <p:attrNameLst>
                                          <p:attrName>style.fontSize</p:attrName>
                                        </p:attrNameLst>
                                      </p:cBhvr>
                                    </p:anim>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30734"/>
                                        </p:tgtEl>
                                        <p:attrNameLst>
                                          <p:attrName>style.visibility</p:attrName>
                                        </p:attrNameLst>
                                      </p:cBhvr>
                                      <p:to>
                                        <p:strVal val="visible"/>
                                      </p:to>
                                    </p:set>
                                    <p:animEffect transition="in" filter="dissolve">
                                      <p:cBhvr>
                                        <p:cTn id="25" dur="500"/>
                                        <p:tgtEl>
                                          <p:spTgt spid="30734"/>
                                        </p:tgtEl>
                                      </p:cBhvr>
                                    </p:animEffect>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30729"/>
                                        </p:tgtEl>
                                        <p:attrNameLst>
                                          <p:attrName>style.visibility</p:attrName>
                                        </p:attrNameLst>
                                      </p:cBhvr>
                                      <p:to>
                                        <p:strVal val="visible"/>
                                      </p:to>
                                    </p:set>
                                    <p:anim calcmode="lin" valueType="num">
                                      <p:cBhvr additive="base">
                                        <p:cTn id="29" dur="500" fill="hold"/>
                                        <p:tgtEl>
                                          <p:spTgt spid="30729"/>
                                        </p:tgtEl>
                                        <p:attrNameLst>
                                          <p:attrName>ppt_x</p:attrName>
                                        </p:attrNameLst>
                                      </p:cBhvr>
                                      <p:tavLst>
                                        <p:tav tm="0">
                                          <p:val>
                                            <p:strVal val="0-#ppt_w/2"/>
                                          </p:val>
                                        </p:tav>
                                        <p:tav tm="100000">
                                          <p:val>
                                            <p:strVal val="#ppt_x"/>
                                          </p:val>
                                        </p:tav>
                                      </p:tavLst>
                                    </p:anim>
                                    <p:anim calcmode="lin" valueType="num">
                                      <p:cBhvr additive="base">
                                        <p:cTn id="30" dur="500" fill="hold"/>
                                        <p:tgtEl>
                                          <p:spTgt spid="307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6" grpId="1"/>
      <p:bldP spid="30728" grpId="0" animBg="1"/>
      <p:bldP spid="30728" grpId="1" animBg="1"/>
      <p:bldP spid="30729" grpId="0"/>
      <p:bldP spid="307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09600" y="0"/>
            <a:ext cx="8001000" cy="701675"/>
          </a:xfrm>
          <a:prstGeom prst="rect">
            <a:avLst/>
          </a:prstGeom>
          <a:noFill/>
          <a:ln w="9525" algn="ctr">
            <a:noFill/>
            <a:miter lim="800000"/>
            <a:headEnd/>
            <a:tailEnd/>
          </a:ln>
          <a:effectLst/>
        </p:spPr>
        <p:txBody>
          <a:bodyPr>
            <a:spAutoFit/>
          </a:bodyPr>
          <a:lstStyle/>
          <a:p>
            <a:r>
              <a:rPr lang="en-US" sz="4000" b="1">
                <a:solidFill>
                  <a:srgbClr val="BD5B25"/>
                </a:solidFill>
                <a:latin typeface="Century Gothic" pitchFamily="34" charset="0"/>
              </a:rPr>
              <a:t>Câu hỏi thảo luận</a:t>
            </a:r>
          </a:p>
        </p:txBody>
      </p:sp>
      <p:sp>
        <p:nvSpPr>
          <p:cNvPr id="65540" name="Text Box 4"/>
          <p:cNvSpPr txBox="1">
            <a:spLocks noChangeArrowheads="1"/>
          </p:cNvSpPr>
          <p:nvPr/>
        </p:nvSpPr>
        <p:spPr bwMode="auto">
          <a:xfrm>
            <a:off x="1143000" y="2543175"/>
            <a:ext cx="7239000" cy="1979613"/>
          </a:xfrm>
          <a:prstGeom prst="rect">
            <a:avLst/>
          </a:prstGeom>
          <a:noFill/>
          <a:ln w="9525" algn="ctr">
            <a:noFill/>
            <a:miter lim="800000"/>
            <a:headEnd/>
            <a:tailEnd/>
          </a:ln>
          <a:effectLst/>
        </p:spPr>
        <p:txBody>
          <a:bodyPr>
            <a:spAutoFit/>
          </a:bodyPr>
          <a:lstStyle/>
          <a:p>
            <a:pPr algn="l"/>
            <a:r>
              <a:rPr lang="en-US" sz="2400" b="1" i="1"/>
              <a:t>Cây Sứ,  cây Xương Rồng, cây mía, cây đang thời kỳ cho quả, hạt…</a:t>
            </a:r>
          </a:p>
          <a:p>
            <a:pPr algn="l"/>
            <a:endParaRPr lang="en-US" sz="2400" b="1" i="1"/>
          </a:p>
          <a:p>
            <a:pPr algn="l"/>
            <a:endParaRPr lang="en-US" sz="2800" b="1" i="1"/>
          </a:p>
          <a:p>
            <a:pPr algn="l"/>
            <a:r>
              <a:rPr lang="en-US" sz="2400" b="1" i="1"/>
              <a:t>Cây Lan, cây Nấm, Cây Dương Xỉ, cây gừng…</a:t>
            </a:r>
          </a:p>
        </p:txBody>
      </p:sp>
      <p:sp>
        <p:nvSpPr>
          <p:cNvPr id="65541" name="Text Box 5"/>
          <p:cNvSpPr txBox="1">
            <a:spLocks noChangeArrowheads="1"/>
          </p:cNvSpPr>
          <p:nvPr/>
        </p:nvSpPr>
        <p:spPr bwMode="auto">
          <a:xfrm>
            <a:off x="990600" y="685800"/>
            <a:ext cx="7086600" cy="1552575"/>
          </a:xfrm>
          <a:prstGeom prst="rect">
            <a:avLst/>
          </a:prstGeom>
          <a:noFill/>
          <a:ln w="9525" algn="ctr">
            <a:noFill/>
            <a:miter lim="800000"/>
            <a:headEnd/>
            <a:tailEnd/>
          </a:ln>
          <a:effectLst/>
        </p:spPr>
        <p:txBody>
          <a:bodyPr>
            <a:spAutoFit/>
          </a:bodyPr>
          <a:lstStyle/>
          <a:p>
            <a:pPr marL="342900" indent="-342900" algn="l"/>
            <a:endParaRPr lang="en-US" sz="2400" b="1">
              <a:solidFill>
                <a:srgbClr val="08A8F8"/>
              </a:solidFill>
              <a:latin typeface="Century Gothic" pitchFamily="34" charset="0"/>
            </a:endParaRPr>
          </a:p>
          <a:p>
            <a:pPr marL="342900" indent="-342900" algn="l"/>
            <a:r>
              <a:rPr lang="en-US" sz="2400" b="1">
                <a:solidFill>
                  <a:srgbClr val="08A8F8"/>
                </a:solidFill>
                <a:latin typeface="Century Gothic" pitchFamily="34" charset="0"/>
              </a:rPr>
              <a:t>2. Hãy kễ tên một số cây cần nhiều ánh sáng và một số cây cần ít ánh sáng?</a:t>
            </a:r>
          </a:p>
          <a:p>
            <a:pPr marL="342900" indent="-342900" algn="l">
              <a:buFontTx/>
              <a:buChar char="•"/>
            </a:pPr>
            <a:endParaRPr lang="en-US" sz="2400" b="1">
              <a:solidFill>
                <a:srgbClr val="08A8F8"/>
              </a:solidFill>
              <a:latin typeface="Century Gothic" pitchFamily="34" charset="0"/>
            </a:endParaRPr>
          </a:p>
        </p:txBody>
      </p:sp>
      <p:sp>
        <p:nvSpPr>
          <p:cNvPr id="65542" name="Text Box 6"/>
          <p:cNvSpPr txBox="1">
            <a:spLocks noChangeArrowheads="1"/>
          </p:cNvSpPr>
          <p:nvPr/>
        </p:nvSpPr>
        <p:spPr bwMode="auto">
          <a:xfrm>
            <a:off x="838200" y="1981200"/>
            <a:ext cx="8001000" cy="457200"/>
          </a:xfrm>
          <a:prstGeom prst="rect">
            <a:avLst/>
          </a:prstGeom>
          <a:noFill/>
          <a:ln w="9525" algn="ctr">
            <a:noFill/>
            <a:miter lim="800000"/>
            <a:headEnd/>
            <a:tailEnd/>
          </a:ln>
          <a:effectLst/>
        </p:spPr>
        <p:txBody>
          <a:bodyPr>
            <a:spAutoFit/>
          </a:bodyPr>
          <a:lstStyle/>
          <a:p>
            <a:pPr algn="l"/>
            <a:r>
              <a:rPr lang="en-US" sz="2400" b="1">
                <a:solidFill>
                  <a:srgbClr val="BD5B25"/>
                </a:solidFill>
                <a:latin typeface="Century Gothic" pitchFamily="34" charset="0"/>
              </a:rPr>
              <a:t>Cây cần nhiều ánh sáng:</a:t>
            </a:r>
          </a:p>
        </p:txBody>
      </p:sp>
      <p:sp>
        <p:nvSpPr>
          <p:cNvPr id="65543" name="Text Box 7"/>
          <p:cNvSpPr txBox="1">
            <a:spLocks noChangeArrowheads="1"/>
          </p:cNvSpPr>
          <p:nvPr/>
        </p:nvSpPr>
        <p:spPr bwMode="auto">
          <a:xfrm>
            <a:off x="838200" y="3473450"/>
            <a:ext cx="8001000" cy="457200"/>
          </a:xfrm>
          <a:prstGeom prst="rect">
            <a:avLst/>
          </a:prstGeom>
          <a:noFill/>
          <a:ln w="9525" algn="ctr">
            <a:noFill/>
            <a:miter lim="800000"/>
            <a:headEnd/>
            <a:tailEnd/>
          </a:ln>
          <a:effectLst/>
        </p:spPr>
        <p:txBody>
          <a:bodyPr>
            <a:spAutoFit/>
          </a:bodyPr>
          <a:lstStyle/>
          <a:p>
            <a:pPr algn="l"/>
            <a:r>
              <a:rPr lang="en-US" sz="2400" b="1">
                <a:solidFill>
                  <a:srgbClr val="BD5B25"/>
                </a:solidFill>
                <a:latin typeface="Century Gothic" pitchFamily="34" charset="0"/>
              </a:rPr>
              <a:t>Cây cần ít ánh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5541">
                                            <p:txEl>
                                              <p:pRg st="1" end="1"/>
                                            </p:txEl>
                                          </p:spTgt>
                                        </p:tgtEl>
                                        <p:attrNameLst>
                                          <p:attrName>style.visibility</p:attrName>
                                        </p:attrNameLst>
                                      </p:cBhvr>
                                      <p:to>
                                        <p:strVal val="visible"/>
                                      </p:to>
                                    </p:set>
                                    <p:animEffect transition="in" filter="checkerboard(across)">
                                      <p:cBhvr>
                                        <p:cTn id="7" dur="500"/>
                                        <p:tgtEl>
                                          <p:spTgt spid="65541">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5542"/>
                                        </p:tgtEl>
                                        <p:attrNameLst>
                                          <p:attrName>style.visibility</p:attrName>
                                        </p:attrNameLst>
                                      </p:cBhvr>
                                      <p:to>
                                        <p:strVal val="visible"/>
                                      </p:to>
                                    </p:set>
                                    <p:animEffect transition="in" filter="checkerboard(across)">
                                      <p:cBhvr>
                                        <p:cTn id="10" dur="500"/>
                                        <p:tgtEl>
                                          <p:spTgt spid="6554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5543"/>
                                        </p:tgtEl>
                                        <p:attrNameLst>
                                          <p:attrName>style.visibility</p:attrName>
                                        </p:attrNameLst>
                                      </p:cBhvr>
                                      <p:to>
                                        <p:strVal val="visible"/>
                                      </p:to>
                                    </p:set>
                                    <p:animEffect transition="in" filter="checkerboard(across)">
                                      <p:cBhvr>
                                        <p:cTn id="13" dur="500"/>
                                        <p:tgtEl>
                                          <p:spTgt spid="6554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5540"/>
                                        </p:tgtEl>
                                        <p:attrNameLst>
                                          <p:attrName>style.visibility</p:attrName>
                                        </p:attrNameLst>
                                      </p:cBhvr>
                                      <p:to>
                                        <p:strVal val="visible"/>
                                      </p:to>
                                    </p:set>
                                    <p:animEffect transition="in" filter="checkerboard(across)">
                                      <p:cBhvr>
                                        <p:cTn id="16"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2" grpId="0"/>
      <p:bldP spid="655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09600" y="-152400"/>
            <a:ext cx="8001000" cy="701675"/>
          </a:xfrm>
          <a:prstGeom prst="rect">
            <a:avLst/>
          </a:prstGeom>
          <a:noFill/>
          <a:ln w="9525" algn="ctr">
            <a:noFill/>
            <a:miter lim="800000"/>
            <a:headEnd/>
            <a:tailEnd/>
          </a:ln>
          <a:effectLst/>
        </p:spPr>
        <p:txBody>
          <a:bodyPr>
            <a:spAutoFit/>
          </a:bodyPr>
          <a:lstStyle/>
          <a:p>
            <a:r>
              <a:rPr lang="en-US" sz="4000" b="1">
                <a:solidFill>
                  <a:srgbClr val="BD5B25"/>
                </a:solidFill>
                <a:latin typeface="Century Gothic" pitchFamily="34" charset="0"/>
              </a:rPr>
              <a:t>Câu hỏi thảo luận</a:t>
            </a:r>
          </a:p>
        </p:txBody>
      </p:sp>
      <p:sp>
        <p:nvSpPr>
          <p:cNvPr id="66563" name="Text Box 3"/>
          <p:cNvSpPr txBox="1">
            <a:spLocks noChangeArrowheads="1"/>
          </p:cNvSpPr>
          <p:nvPr/>
        </p:nvSpPr>
        <p:spPr bwMode="auto">
          <a:xfrm>
            <a:off x="838200" y="914400"/>
            <a:ext cx="7315200" cy="1187450"/>
          </a:xfrm>
          <a:prstGeom prst="rect">
            <a:avLst/>
          </a:prstGeom>
          <a:noFill/>
          <a:ln w="9525" algn="ctr">
            <a:noFill/>
            <a:miter lim="800000"/>
            <a:headEnd/>
            <a:tailEnd/>
          </a:ln>
          <a:effectLst/>
        </p:spPr>
        <p:txBody>
          <a:bodyPr>
            <a:spAutoFit/>
          </a:bodyPr>
          <a:lstStyle/>
          <a:p>
            <a:pPr marL="342900" indent="-342900" algn="l"/>
            <a:r>
              <a:rPr lang="en-US" sz="2400" b="1">
                <a:solidFill>
                  <a:srgbClr val="08A8F8"/>
                </a:solidFill>
              </a:rPr>
              <a:t>3.  Nêu một số ứng dụng về nhu cầu ánh sáng của cây trong kỹ thuật trồng trọt?</a:t>
            </a:r>
          </a:p>
          <a:p>
            <a:pPr marL="342900" indent="-342900" algn="l">
              <a:buFontTx/>
              <a:buChar char="•"/>
            </a:pPr>
            <a:endParaRPr lang="en-US" sz="2400" b="1">
              <a:solidFill>
                <a:srgbClr val="08A8F8"/>
              </a:solidFill>
              <a:latin typeface="Century Gothic" pitchFamily="34" charset="0"/>
            </a:endParaRPr>
          </a:p>
        </p:txBody>
      </p:sp>
      <p:sp>
        <p:nvSpPr>
          <p:cNvPr id="66564" name="Text Box 4"/>
          <p:cNvSpPr txBox="1">
            <a:spLocks noChangeArrowheads="1"/>
          </p:cNvSpPr>
          <p:nvPr/>
        </p:nvSpPr>
        <p:spPr bwMode="auto">
          <a:xfrm>
            <a:off x="914400" y="2133600"/>
            <a:ext cx="7239000" cy="1552575"/>
          </a:xfrm>
          <a:prstGeom prst="rect">
            <a:avLst/>
          </a:prstGeom>
          <a:noFill/>
          <a:ln w="9525" algn="ctr">
            <a:noFill/>
            <a:miter lim="800000"/>
            <a:headEnd/>
            <a:tailEnd/>
          </a:ln>
          <a:effectLst/>
        </p:spPr>
        <p:txBody>
          <a:bodyPr>
            <a:spAutoFit/>
          </a:bodyPr>
          <a:lstStyle/>
          <a:p>
            <a:pPr algn="l"/>
            <a:r>
              <a:rPr lang="en-US" sz="2400" b="1" i="1"/>
              <a:t>Biết được nhu cầu vế ánh sáng của mỗi loài cây, trong trồng trọt, người ta chú ý đến khoảng cách giữa cây ưa sáng và cây ưa bóng để tận dụng đất đai.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checkerboard(across)">
                                      <p:cBhvr>
                                        <p:cTn id="7" dur="500"/>
                                        <p:tgtEl>
                                          <p:spTgt spid="6656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6564"/>
                                        </p:tgtEl>
                                        <p:attrNameLst>
                                          <p:attrName>style.visibility</p:attrName>
                                        </p:attrNameLst>
                                      </p:cBhvr>
                                      <p:to>
                                        <p:strVal val="visible"/>
                                      </p:to>
                                    </p:set>
                                    <p:animEffect transition="in" filter="checkerboard(across)">
                                      <p:cBhvr>
                                        <p:cTn id="10"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spcBef>
                <a:spcPct val="50000"/>
              </a:spcBef>
              <a:tabLst>
                <a:tab pos="8512175" algn="l"/>
              </a:tabLst>
            </a:pPr>
            <a:r>
              <a:rPr lang="en-US" sz="3600">
                <a:solidFill>
                  <a:srgbClr val="298B43"/>
                </a:solidFill>
                <a:latin typeface="Times New Roman" pitchFamily="18" charset="0"/>
              </a:rPr>
              <a:t>Cây cần nhiều ánh sáng</a:t>
            </a:r>
          </a:p>
        </p:txBody>
      </p:sp>
      <p:pic>
        <p:nvPicPr>
          <p:cNvPr id="79875" name="Picture 3" descr="sugar cane"/>
          <p:cNvPicPr>
            <a:picLocks noChangeAspect="1" noChangeArrowheads="1"/>
          </p:cNvPicPr>
          <p:nvPr/>
        </p:nvPicPr>
        <p:blipFill>
          <a:blip r:embed="rId4"/>
          <a:srcRect/>
          <a:stretch>
            <a:fillRect/>
          </a:stretch>
        </p:blipFill>
        <p:spPr bwMode="auto">
          <a:xfrm>
            <a:off x="76200" y="609600"/>
            <a:ext cx="4419600" cy="2895600"/>
          </a:xfrm>
          <a:prstGeom prst="rect">
            <a:avLst/>
          </a:prstGeom>
          <a:noFill/>
          <a:ln w="57150">
            <a:solidFill>
              <a:srgbClr val="FF3300"/>
            </a:solidFill>
            <a:miter lim="800000"/>
            <a:headEnd/>
            <a:tailEnd/>
          </a:ln>
        </p:spPr>
      </p:pic>
      <p:pic>
        <p:nvPicPr>
          <p:cNvPr id="79876" name="Picture 4" descr="mango04"/>
          <p:cNvPicPr>
            <a:picLocks noChangeAspect="1" noChangeArrowheads="1"/>
          </p:cNvPicPr>
          <p:nvPr/>
        </p:nvPicPr>
        <p:blipFill>
          <a:blip r:embed="rId5"/>
          <a:srcRect/>
          <a:stretch>
            <a:fillRect/>
          </a:stretch>
        </p:blipFill>
        <p:spPr bwMode="auto">
          <a:xfrm>
            <a:off x="4648200" y="609600"/>
            <a:ext cx="4419600" cy="2895600"/>
          </a:xfrm>
          <a:prstGeom prst="rect">
            <a:avLst/>
          </a:prstGeom>
          <a:noFill/>
          <a:ln w="57150">
            <a:solidFill>
              <a:srgbClr val="FF3300"/>
            </a:solidFill>
            <a:miter lim="800000"/>
            <a:headEnd/>
            <a:tailEnd/>
          </a:ln>
        </p:spPr>
      </p:pic>
      <p:sp>
        <p:nvSpPr>
          <p:cNvPr id="79877" name="Text Box 5"/>
          <p:cNvSpPr txBox="1">
            <a:spLocks noChangeArrowheads="1"/>
          </p:cNvSpPr>
          <p:nvPr/>
        </p:nvSpPr>
        <p:spPr bwMode="auto">
          <a:xfrm>
            <a:off x="457200" y="4191000"/>
            <a:ext cx="2514600" cy="519113"/>
          </a:xfrm>
          <a:prstGeom prst="rect">
            <a:avLst/>
          </a:prstGeom>
          <a:noFill/>
          <a:ln w="9525">
            <a:noFill/>
            <a:miter lim="800000"/>
            <a:headEnd/>
            <a:tailEnd/>
          </a:ln>
          <a:effectLst/>
        </p:spPr>
        <p:txBody>
          <a:bodyPr>
            <a:spAutoFit/>
          </a:bodyPr>
          <a:lstStyle/>
          <a:p>
            <a:pPr eaLnBrk="0" hangingPunct="0"/>
            <a:r>
              <a:rPr lang="en-US" sz="2800" b="1">
                <a:latin typeface="Times New Roman" pitchFamily="18" charset="0"/>
              </a:rPr>
              <a:t>Cây lúa</a:t>
            </a:r>
          </a:p>
        </p:txBody>
      </p:sp>
      <p:sp>
        <p:nvSpPr>
          <p:cNvPr id="79878" name="Text Box 6"/>
          <p:cNvSpPr txBox="1">
            <a:spLocks noChangeArrowheads="1"/>
          </p:cNvSpPr>
          <p:nvPr/>
        </p:nvSpPr>
        <p:spPr bwMode="auto">
          <a:xfrm>
            <a:off x="1447800" y="2971800"/>
            <a:ext cx="1458913" cy="519113"/>
          </a:xfrm>
          <a:prstGeom prst="rect">
            <a:avLst/>
          </a:prstGeom>
          <a:noFill/>
          <a:ln w="9525">
            <a:noFill/>
            <a:miter lim="800000"/>
            <a:headEnd/>
            <a:tailEnd/>
          </a:ln>
          <a:effectLst/>
        </p:spPr>
        <p:txBody>
          <a:bodyPr wrap="none">
            <a:spAutoFit/>
          </a:bodyPr>
          <a:lstStyle/>
          <a:p>
            <a:pPr eaLnBrk="0" hangingPunct="0"/>
            <a:r>
              <a:rPr lang="en-US" sz="2800" b="1">
                <a:solidFill>
                  <a:srgbClr val="FFFF00"/>
                </a:solidFill>
                <a:latin typeface="Times New Roman" pitchFamily="18" charset="0"/>
              </a:rPr>
              <a:t>Cây mía</a:t>
            </a:r>
          </a:p>
        </p:txBody>
      </p:sp>
      <p:sp>
        <p:nvSpPr>
          <p:cNvPr id="79879" name="Text Box 7"/>
          <p:cNvSpPr txBox="1">
            <a:spLocks noChangeArrowheads="1"/>
          </p:cNvSpPr>
          <p:nvPr/>
        </p:nvSpPr>
        <p:spPr bwMode="auto">
          <a:xfrm>
            <a:off x="5213350" y="2986088"/>
            <a:ext cx="3854450" cy="519112"/>
          </a:xfrm>
          <a:prstGeom prst="rect">
            <a:avLst/>
          </a:prstGeom>
          <a:noFill/>
          <a:ln w="9525">
            <a:noFill/>
            <a:miter lim="800000"/>
            <a:headEnd/>
            <a:tailEnd/>
          </a:ln>
          <a:effectLst/>
        </p:spPr>
        <p:txBody>
          <a:bodyPr>
            <a:spAutoFit/>
          </a:bodyPr>
          <a:lstStyle/>
          <a:p>
            <a:pPr eaLnBrk="0" hangingPunct="0"/>
            <a:r>
              <a:rPr lang="en-US" sz="2800" b="1">
                <a:solidFill>
                  <a:srgbClr val="FFFF00"/>
                </a:solidFill>
                <a:latin typeface="Times New Roman" pitchFamily="18" charset="0"/>
              </a:rPr>
              <a:t>Cây xoài</a:t>
            </a:r>
          </a:p>
        </p:txBody>
      </p:sp>
      <p:pic>
        <p:nvPicPr>
          <p:cNvPr id="79880" name="Picture 8" descr="Catus%20-%20800x600"/>
          <p:cNvPicPr>
            <a:picLocks noChangeAspect="1" noChangeArrowheads="1"/>
          </p:cNvPicPr>
          <p:nvPr/>
        </p:nvPicPr>
        <p:blipFill>
          <a:blip r:embed="rId6"/>
          <a:srcRect/>
          <a:stretch>
            <a:fillRect/>
          </a:stretch>
        </p:blipFill>
        <p:spPr bwMode="auto">
          <a:xfrm>
            <a:off x="76200" y="3657600"/>
            <a:ext cx="4419600" cy="3124200"/>
          </a:xfrm>
          <a:prstGeom prst="rect">
            <a:avLst/>
          </a:prstGeom>
          <a:noFill/>
          <a:ln w="57150">
            <a:solidFill>
              <a:srgbClr val="FF3300"/>
            </a:solidFill>
            <a:miter lim="800000"/>
            <a:headEnd/>
            <a:tailEnd/>
          </a:ln>
        </p:spPr>
      </p:pic>
      <p:sp>
        <p:nvSpPr>
          <p:cNvPr id="79881" name="Text Box 9"/>
          <p:cNvSpPr txBox="1">
            <a:spLocks noChangeArrowheads="1"/>
          </p:cNvSpPr>
          <p:nvPr/>
        </p:nvSpPr>
        <p:spPr bwMode="auto">
          <a:xfrm>
            <a:off x="685800" y="6096000"/>
            <a:ext cx="3505200" cy="519113"/>
          </a:xfrm>
          <a:prstGeom prst="rect">
            <a:avLst/>
          </a:prstGeom>
          <a:noFill/>
          <a:ln w="9525">
            <a:noFill/>
            <a:miter lim="800000"/>
            <a:headEnd/>
            <a:tailEnd/>
          </a:ln>
          <a:effectLst/>
        </p:spPr>
        <p:txBody>
          <a:bodyPr>
            <a:spAutoFit/>
          </a:bodyPr>
          <a:lstStyle/>
          <a:p>
            <a:pPr>
              <a:spcBef>
                <a:spcPct val="50000"/>
              </a:spcBef>
            </a:pPr>
            <a:r>
              <a:rPr lang="en-US" sz="2800" b="1">
                <a:solidFill>
                  <a:srgbClr val="FFFF00"/>
                </a:solidFill>
                <a:latin typeface="Times New Roman" pitchFamily="18" charset="0"/>
              </a:rPr>
              <a:t>Cây xương rồng</a:t>
            </a:r>
          </a:p>
        </p:txBody>
      </p:sp>
      <p:pic>
        <p:nvPicPr>
          <p:cNvPr id="79882" name="Picture 10" descr="DSC02205"/>
          <p:cNvPicPr>
            <a:picLocks noChangeAspect="1" noChangeArrowheads="1"/>
          </p:cNvPicPr>
          <p:nvPr/>
        </p:nvPicPr>
        <p:blipFill>
          <a:blip r:embed="rId7"/>
          <a:srcRect/>
          <a:stretch>
            <a:fillRect/>
          </a:stretch>
        </p:blipFill>
        <p:spPr bwMode="auto">
          <a:xfrm>
            <a:off x="4648200" y="3657600"/>
            <a:ext cx="4343400" cy="3128963"/>
          </a:xfrm>
          <a:prstGeom prst="rect">
            <a:avLst/>
          </a:prstGeom>
          <a:noFill/>
          <a:ln w="57150">
            <a:solidFill>
              <a:srgbClr val="FF3300"/>
            </a:solidFill>
            <a:miter lim="800000"/>
            <a:headEnd/>
            <a:tailEnd/>
          </a:ln>
        </p:spPr>
      </p:pic>
      <p:sp>
        <p:nvSpPr>
          <p:cNvPr id="79883" name="Text Box 11"/>
          <p:cNvSpPr txBox="1">
            <a:spLocks noChangeArrowheads="1"/>
          </p:cNvSpPr>
          <p:nvPr/>
        </p:nvSpPr>
        <p:spPr bwMode="auto">
          <a:xfrm>
            <a:off x="5008563" y="6110288"/>
            <a:ext cx="3525837" cy="519112"/>
          </a:xfrm>
          <a:prstGeom prst="rect">
            <a:avLst/>
          </a:prstGeom>
          <a:noFill/>
          <a:ln w="9525">
            <a:noFill/>
            <a:miter lim="800000"/>
            <a:headEnd/>
            <a:tailEnd/>
          </a:ln>
          <a:effectLst/>
        </p:spPr>
        <p:txBody>
          <a:bodyPr>
            <a:spAutoFit/>
          </a:bodyPr>
          <a:lstStyle/>
          <a:p>
            <a:pPr>
              <a:spcBef>
                <a:spcPct val="50000"/>
              </a:spcBef>
            </a:pPr>
            <a:r>
              <a:rPr lang="en-US" sz="2800" b="1">
                <a:solidFill>
                  <a:srgbClr val="FFFF00"/>
                </a:solidFill>
                <a:latin typeface="Times New Roman" pitchFamily="18" charset="0"/>
              </a:rPr>
              <a:t>Cây đa lá đỏ</a:t>
            </a:r>
          </a:p>
        </p:txBody>
      </p:sp>
      <p:sp>
        <p:nvSpPr>
          <p:cNvPr id="79884" name="Oval 12"/>
          <p:cNvSpPr>
            <a:spLocks noChangeArrowheads="1"/>
          </p:cNvSpPr>
          <p:nvPr/>
        </p:nvSpPr>
        <p:spPr bwMode="auto">
          <a:xfrm>
            <a:off x="304800" y="609600"/>
            <a:ext cx="457200" cy="3810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2400">
                <a:solidFill>
                  <a:srgbClr val="000000"/>
                </a:solidFill>
                <a:latin typeface="Tahoma" pitchFamily="34" charset="0"/>
              </a:rPr>
              <a:t>1</a:t>
            </a:r>
          </a:p>
        </p:txBody>
      </p:sp>
      <p:sp>
        <p:nvSpPr>
          <p:cNvPr id="79885" name="Oval 13"/>
          <p:cNvSpPr>
            <a:spLocks noChangeArrowheads="1"/>
          </p:cNvSpPr>
          <p:nvPr/>
        </p:nvSpPr>
        <p:spPr bwMode="auto">
          <a:xfrm>
            <a:off x="4724400" y="3733800"/>
            <a:ext cx="457200" cy="3810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2400">
                <a:solidFill>
                  <a:srgbClr val="000000"/>
                </a:solidFill>
                <a:latin typeface="Tahoma" pitchFamily="34" charset="0"/>
              </a:rPr>
              <a:t>4</a:t>
            </a:r>
          </a:p>
        </p:txBody>
      </p:sp>
      <p:sp>
        <p:nvSpPr>
          <p:cNvPr id="79886" name="Oval 14"/>
          <p:cNvSpPr>
            <a:spLocks noChangeArrowheads="1"/>
          </p:cNvSpPr>
          <p:nvPr/>
        </p:nvSpPr>
        <p:spPr bwMode="auto">
          <a:xfrm>
            <a:off x="4724400" y="685800"/>
            <a:ext cx="457200" cy="3810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2400">
                <a:solidFill>
                  <a:srgbClr val="000000"/>
                </a:solidFill>
                <a:latin typeface="Tahoma" pitchFamily="34" charset="0"/>
              </a:rPr>
              <a:t>2</a:t>
            </a:r>
          </a:p>
        </p:txBody>
      </p:sp>
      <p:sp>
        <p:nvSpPr>
          <p:cNvPr id="79887" name="Oval 15"/>
          <p:cNvSpPr>
            <a:spLocks noChangeArrowheads="1"/>
          </p:cNvSpPr>
          <p:nvPr/>
        </p:nvSpPr>
        <p:spPr bwMode="auto">
          <a:xfrm>
            <a:off x="76200" y="3657600"/>
            <a:ext cx="457200" cy="3810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2400">
                <a:solidFill>
                  <a:srgbClr val="000000"/>
                </a:solidFill>
                <a:latin typeface="Tahoma" pitchFamily="34" charset="0"/>
              </a:rPr>
              <a:t>3</a:t>
            </a:r>
          </a:p>
        </p:txBody>
      </p:sp>
    </p:spTree>
  </p:cSld>
  <p:clrMapOvr>
    <a:masterClrMapping/>
  </p:clrMapOvr>
  <p:transition spd="med">
    <p:split orient="vert" dir="i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 calcmode="lin" valueType="num">
                                      <p:cBhvr additive="base">
                                        <p:cTn id="7" dur="500" fill="hold"/>
                                        <p:tgtEl>
                                          <p:spTgt spid="79878"/>
                                        </p:tgtEl>
                                        <p:attrNameLst>
                                          <p:attrName>ppt_x</p:attrName>
                                        </p:attrNameLst>
                                      </p:cBhvr>
                                      <p:tavLst>
                                        <p:tav tm="0">
                                          <p:val>
                                            <p:strVal val="#ppt_x"/>
                                          </p:val>
                                        </p:tav>
                                        <p:tav tm="100000">
                                          <p:val>
                                            <p:strVal val="#ppt_x"/>
                                          </p:val>
                                        </p:tav>
                                      </p:tavLst>
                                    </p:anim>
                                    <p:anim calcmode="lin" valueType="num">
                                      <p:cBhvr additive="base">
                                        <p:cTn id="8" dur="500" fill="hold"/>
                                        <p:tgtEl>
                                          <p:spTgt spid="798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9"/>
                                        </p:tgtEl>
                                        <p:attrNameLst>
                                          <p:attrName>style.visibility</p:attrName>
                                        </p:attrNameLst>
                                      </p:cBhvr>
                                      <p:to>
                                        <p:strVal val="visible"/>
                                      </p:to>
                                    </p:set>
                                    <p:anim calcmode="lin" valueType="num">
                                      <p:cBhvr additive="base">
                                        <p:cTn id="13" dur="500" fill="hold"/>
                                        <p:tgtEl>
                                          <p:spTgt spid="79879"/>
                                        </p:tgtEl>
                                        <p:attrNameLst>
                                          <p:attrName>ppt_x</p:attrName>
                                        </p:attrNameLst>
                                      </p:cBhvr>
                                      <p:tavLst>
                                        <p:tav tm="0">
                                          <p:val>
                                            <p:strVal val="#ppt_x"/>
                                          </p:val>
                                        </p:tav>
                                        <p:tav tm="100000">
                                          <p:val>
                                            <p:strVal val="#ppt_x"/>
                                          </p:val>
                                        </p:tav>
                                      </p:tavLst>
                                    </p:anim>
                                    <p:anim calcmode="lin" valueType="num">
                                      <p:cBhvr additive="base">
                                        <p:cTn id="14"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9881">
                                            <p:txEl>
                                              <p:pRg st="0" end="0"/>
                                            </p:txEl>
                                          </p:spTgt>
                                        </p:tgtEl>
                                        <p:attrNameLst>
                                          <p:attrName>style.visibility</p:attrName>
                                        </p:attrNameLst>
                                      </p:cBhvr>
                                      <p:to>
                                        <p:strVal val="visible"/>
                                      </p:to>
                                    </p:set>
                                    <p:animEffect transition="in" filter="slide(fromBottom)">
                                      <p:cBhvr>
                                        <p:cTn id="19" dur="500"/>
                                        <p:tgtEl>
                                          <p:spTgt spid="7988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9883">
                                            <p:txEl>
                                              <p:pRg st="0" end="0"/>
                                            </p:txEl>
                                          </p:spTgt>
                                        </p:tgtEl>
                                        <p:attrNameLst>
                                          <p:attrName>style.visibility</p:attrName>
                                        </p:attrNameLst>
                                      </p:cBhvr>
                                      <p:to>
                                        <p:strVal val="visible"/>
                                      </p:to>
                                    </p:set>
                                    <p:animEffect transition="in" filter="slide(fromBottom)">
                                      <p:cBhvr>
                                        <p:cTn id="24" dur="500"/>
                                        <p:tgtEl>
                                          <p:spTgt spid="7988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79874"/>
                                        </p:tgtEl>
                                        <p:attrNameLst>
                                          <p:attrName>style.visibility</p:attrName>
                                        </p:attrNameLst>
                                      </p:cBhvr>
                                      <p:to>
                                        <p:strVal val="visible"/>
                                      </p:to>
                                    </p:set>
                                    <p:anim calcmode="lin" valueType="num">
                                      <p:cBhvr>
                                        <p:cTn id="29" dur="500" fill="hold"/>
                                        <p:tgtEl>
                                          <p:spTgt spid="79874"/>
                                        </p:tgtEl>
                                        <p:attrNameLst>
                                          <p:attrName>ppt_w</p:attrName>
                                        </p:attrNameLst>
                                      </p:cBhvr>
                                      <p:tavLst>
                                        <p:tav tm="0">
                                          <p:val>
                                            <p:fltVal val="0"/>
                                          </p:val>
                                        </p:tav>
                                        <p:tav tm="100000">
                                          <p:val>
                                            <p:strVal val="#ppt_w"/>
                                          </p:val>
                                        </p:tav>
                                      </p:tavLst>
                                    </p:anim>
                                    <p:anim calcmode="lin" valueType="num">
                                      <p:cBhvr>
                                        <p:cTn id="30" dur="500" fill="hold"/>
                                        <p:tgtEl>
                                          <p:spTgt spid="79874"/>
                                        </p:tgtEl>
                                        <p:attrNameLst>
                                          <p:attrName>ppt_h</p:attrName>
                                        </p:attrNameLst>
                                      </p:cBhvr>
                                      <p:tavLst>
                                        <p:tav tm="0">
                                          <p:val>
                                            <p:fltVal val="0"/>
                                          </p:val>
                                        </p:tav>
                                        <p:tav tm="100000">
                                          <p:val>
                                            <p:strVal val="#ppt_h"/>
                                          </p:val>
                                        </p:tav>
                                      </p:tavLst>
                                    </p:anim>
                                    <p:animEffect transition="in" filter="fade">
                                      <p:cBhvr>
                                        <p:cTn id="31" dur="500"/>
                                        <p:tgtEl>
                                          <p:spTgt spid="79874"/>
                                        </p:tgtEl>
                                      </p:cBhvr>
                                    </p:animEffect>
                                  </p:childTnLst>
                                  <p:subTnLst>
                                    <p:audio>
                                      <p:cMediaNode>
                                        <p:cTn display="0" masterRel="sameClick">
                                          <p:stCondLst>
                                            <p:cond evt="begin" delay="0">
                                              <p:tn val="27"/>
                                            </p:cond>
                                          </p:stCondLst>
                                          <p:endCondLst>
                                            <p:cond evt="onStopAudio" delay="0">
                                              <p:tgtEl>
                                                <p:sldTgt/>
                                              </p:tgtEl>
                                            </p:cond>
                                          </p:endCondLst>
                                        </p:cTn>
                                        <p:tgtEl>
                                          <p:sndTgt r:embed="rId3"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8" grpId="0"/>
      <p:bldP spid="798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438400" y="-152400"/>
            <a:ext cx="4191000" cy="1143000"/>
          </a:xfrm>
        </p:spPr>
        <p:txBody>
          <a:bodyPr/>
          <a:lstStyle/>
          <a:p>
            <a:r>
              <a:rPr lang="en-US" sz="3600">
                <a:solidFill>
                  <a:srgbClr val="0000CC"/>
                </a:solidFill>
                <a:latin typeface="Times New Roman" pitchFamily="18" charset="0"/>
              </a:rPr>
              <a:t>Cây cần ít ánh sáng</a:t>
            </a:r>
          </a:p>
        </p:txBody>
      </p:sp>
      <p:pic>
        <p:nvPicPr>
          <p:cNvPr id="80899" name="Picture 3" descr="DSC02237"/>
          <p:cNvPicPr>
            <a:picLocks noGrp="1" noChangeAspect="1" noChangeArrowheads="1"/>
          </p:cNvPicPr>
          <p:nvPr>
            <p:ph type="body" idx="1"/>
          </p:nvPr>
        </p:nvPicPr>
        <p:blipFill>
          <a:blip r:embed="rId3" cstate="print"/>
          <a:srcRect/>
          <a:stretch>
            <a:fillRect/>
          </a:stretch>
        </p:blipFill>
        <p:spPr>
          <a:xfrm>
            <a:off x="2667000" y="914400"/>
            <a:ext cx="3124200" cy="4495800"/>
          </a:xfrm>
          <a:noFill/>
          <a:ln w="57150">
            <a:solidFill>
              <a:srgbClr val="FF3300"/>
            </a:solidFill>
          </a:ln>
        </p:spPr>
      </p:pic>
      <p:sp>
        <p:nvSpPr>
          <p:cNvPr id="80900" name="Text Box 4"/>
          <p:cNvSpPr txBox="1">
            <a:spLocks noChangeArrowheads="1"/>
          </p:cNvSpPr>
          <p:nvPr/>
        </p:nvSpPr>
        <p:spPr bwMode="auto">
          <a:xfrm>
            <a:off x="2133600" y="5621338"/>
            <a:ext cx="4343400" cy="579437"/>
          </a:xfrm>
          <a:prstGeom prst="rect">
            <a:avLst/>
          </a:prstGeom>
          <a:noFill/>
          <a:ln w="9525">
            <a:noFill/>
            <a:miter lim="800000"/>
            <a:headEnd/>
            <a:tailEnd/>
          </a:ln>
          <a:effectLst/>
        </p:spPr>
        <p:txBody>
          <a:bodyPr>
            <a:spAutoFit/>
          </a:bodyPr>
          <a:lstStyle/>
          <a:p>
            <a:pPr>
              <a:spcBef>
                <a:spcPct val="50000"/>
              </a:spcBef>
            </a:pPr>
            <a:r>
              <a:rPr lang="en-US" sz="3200">
                <a:solidFill>
                  <a:srgbClr val="9933FF"/>
                </a:solidFill>
                <a:latin typeface="Times New Roman" pitchFamily="18" charset="0"/>
              </a:rPr>
              <a:t>Cây rong</a:t>
            </a:r>
          </a:p>
        </p:txBody>
      </p:sp>
      <p:pic>
        <p:nvPicPr>
          <p:cNvPr id="80901" name="Picture 5" descr="1184127770093_gung"/>
          <p:cNvPicPr>
            <a:picLocks noChangeAspect="1" noChangeArrowheads="1"/>
          </p:cNvPicPr>
          <p:nvPr/>
        </p:nvPicPr>
        <p:blipFill>
          <a:blip r:embed="rId4"/>
          <a:srcRect/>
          <a:stretch>
            <a:fillRect/>
          </a:stretch>
        </p:blipFill>
        <p:spPr bwMode="auto">
          <a:xfrm>
            <a:off x="0" y="915988"/>
            <a:ext cx="2590800" cy="4494212"/>
          </a:xfrm>
          <a:prstGeom prst="rect">
            <a:avLst/>
          </a:prstGeom>
          <a:noFill/>
          <a:ln w="57150">
            <a:solidFill>
              <a:srgbClr val="FF3300"/>
            </a:solidFill>
            <a:miter lim="800000"/>
            <a:headEnd/>
            <a:tailEnd/>
          </a:ln>
        </p:spPr>
      </p:pic>
      <p:pic>
        <p:nvPicPr>
          <p:cNvPr id="80902" name="Picture 6" descr="cay%20canh%20cay%20trang%20tri%20noi%20that%20cay%20van%20phong12"/>
          <p:cNvPicPr>
            <a:picLocks noChangeAspect="1" noChangeArrowheads="1"/>
          </p:cNvPicPr>
          <p:nvPr/>
        </p:nvPicPr>
        <p:blipFill>
          <a:blip r:embed="rId5"/>
          <a:srcRect/>
          <a:stretch>
            <a:fillRect/>
          </a:stretch>
        </p:blipFill>
        <p:spPr bwMode="auto">
          <a:xfrm>
            <a:off x="5867400" y="914400"/>
            <a:ext cx="3276600" cy="4495800"/>
          </a:xfrm>
          <a:prstGeom prst="rect">
            <a:avLst/>
          </a:prstGeom>
          <a:noFill/>
          <a:ln w="57150">
            <a:solidFill>
              <a:srgbClr val="FF3300"/>
            </a:solidFill>
            <a:miter lim="800000"/>
            <a:headEnd/>
            <a:tailEnd/>
          </a:ln>
        </p:spPr>
      </p:pic>
      <p:sp>
        <p:nvSpPr>
          <p:cNvPr id="80903" name="Text Box 7"/>
          <p:cNvSpPr txBox="1">
            <a:spLocks noChangeArrowheads="1"/>
          </p:cNvSpPr>
          <p:nvPr/>
        </p:nvSpPr>
        <p:spPr bwMode="auto">
          <a:xfrm>
            <a:off x="5334000" y="5638800"/>
            <a:ext cx="4343400" cy="579438"/>
          </a:xfrm>
          <a:prstGeom prst="rect">
            <a:avLst/>
          </a:prstGeom>
          <a:noFill/>
          <a:ln w="9525">
            <a:noFill/>
            <a:miter lim="800000"/>
            <a:headEnd/>
            <a:tailEnd/>
          </a:ln>
          <a:effectLst/>
        </p:spPr>
        <p:txBody>
          <a:bodyPr>
            <a:spAutoFit/>
          </a:bodyPr>
          <a:lstStyle/>
          <a:p>
            <a:pPr>
              <a:spcBef>
                <a:spcPct val="50000"/>
              </a:spcBef>
            </a:pPr>
            <a:r>
              <a:rPr lang="en-US" sz="3200">
                <a:solidFill>
                  <a:srgbClr val="9933FF"/>
                </a:solidFill>
                <a:latin typeface="Times New Roman" pitchFamily="18" charset="0"/>
              </a:rPr>
              <a:t>Cây vạn liên thanh</a:t>
            </a:r>
          </a:p>
        </p:txBody>
      </p:sp>
      <p:sp>
        <p:nvSpPr>
          <p:cNvPr id="80904" name="Text Box 8"/>
          <p:cNvSpPr txBox="1">
            <a:spLocks noChangeArrowheads="1"/>
          </p:cNvSpPr>
          <p:nvPr/>
        </p:nvSpPr>
        <p:spPr bwMode="auto">
          <a:xfrm>
            <a:off x="-838200" y="5562600"/>
            <a:ext cx="4343400" cy="579438"/>
          </a:xfrm>
          <a:prstGeom prst="rect">
            <a:avLst/>
          </a:prstGeom>
          <a:noFill/>
          <a:ln w="9525">
            <a:noFill/>
            <a:miter lim="800000"/>
            <a:headEnd/>
            <a:tailEnd/>
          </a:ln>
          <a:effectLst/>
        </p:spPr>
        <p:txBody>
          <a:bodyPr>
            <a:spAutoFit/>
          </a:bodyPr>
          <a:lstStyle/>
          <a:p>
            <a:pPr>
              <a:spcBef>
                <a:spcPct val="50000"/>
              </a:spcBef>
            </a:pPr>
            <a:r>
              <a:rPr lang="en-US" sz="3200">
                <a:solidFill>
                  <a:srgbClr val="9933FF"/>
                </a:solidFill>
                <a:latin typeface="Times New Roman" pitchFamily="18" charset="0"/>
              </a:rPr>
              <a:t>Cây gừng</a:t>
            </a:r>
          </a:p>
        </p:txBody>
      </p:sp>
      <p:sp>
        <p:nvSpPr>
          <p:cNvPr id="80905" name="Oval 9"/>
          <p:cNvSpPr>
            <a:spLocks noChangeArrowheads="1"/>
          </p:cNvSpPr>
          <p:nvPr/>
        </p:nvSpPr>
        <p:spPr bwMode="auto">
          <a:xfrm>
            <a:off x="76200" y="990600"/>
            <a:ext cx="457200" cy="3810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2400">
                <a:solidFill>
                  <a:srgbClr val="000000"/>
                </a:solidFill>
                <a:latin typeface="Tahoma" pitchFamily="34" charset="0"/>
              </a:rPr>
              <a:t>5</a:t>
            </a:r>
          </a:p>
        </p:txBody>
      </p:sp>
      <p:sp>
        <p:nvSpPr>
          <p:cNvPr id="80906" name="Oval 10"/>
          <p:cNvSpPr>
            <a:spLocks noChangeArrowheads="1"/>
          </p:cNvSpPr>
          <p:nvPr/>
        </p:nvSpPr>
        <p:spPr bwMode="auto">
          <a:xfrm>
            <a:off x="2743200" y="914400"/>
            <a:ext cx="457200" cy="3810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2400">
                <a:solidFill>
                  <a:srgbClr val="000000"/>
                </a:solidFill>
                <a:latin typeface="Tahoma" pitchFamily="34" charset="0"/>
              </a:rPr>
              <a:t>6</a:t>
            </a:r>
          </a:p>
        </p:txBody>
      </p:sp>
      <p:sp>
        <p:nvSpPr>
          <p:cNvPr id="80907" name="Oval 11"/>
          <p:cNvSpPr>
            <a:spLocks noChangeArrowheads="1"/>
          </p:cNvSpPr>
          <p:nvPr/>
        </p:nvSpPr>
        <p:spPr bwMode="auto">
          <a:xfrm>
            <a:off x="6019800" y="914400"/>
            <a:ext cx="457200" cy="3810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2400">
                <a:solidFill>
                  <a:srgbClr val="000000"/>
                </a:solidFill>
                <a:latin typeface="Tahoma" pitchFamily="34"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0904"/>
                                        </p:tgtEl>
                                        <p:attrNameLst>
                                          <p:attrName>style.visibility</p:attrName>
                                        </p:attrNameLst>
                                      </p:cBhvr>
                                      <p:to>
                                        <p:strVal val="visible"/>
                                      </p:to>
                                    </p:set>
                                    <p:animEffect transition="in" filter="slide(fromBottom)">
                                      <p:cBhvr>
                                        <p:cTn id="7" dur="500"/>
                                        <p:tgtEl>
                                          <p:spTgt spid="8090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0900"/>
                                        </p:tgtEl>
                                        <p:attrNameLst>
                                          <p:attrName>style.visibility</p:attrName>
                                        </p:attrNameLst>
                                      </p:cBhvr>
                                      <p:to>
                                        <p:strVal val="visible"/>
                                      </p:to>
                                    </p:set>
                                    <p:animEffect transition="in" filter="slide(fromBottom)">
                                      <p:cBhvr>
                                        <p:cTn id="12" dur="500"/>
                                        <p:tgtEl>
                                          <p:spTgt spid="8090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0903"/>
                                        </p:tgtEl>
                                        <p:attrNameLst>
                                          <p:attrName>style.visibility</p:attrName>
                                        </p:attrNameLst>
                                      </p:cBhvr>
                                      <p:to>
                                        <p:strVal val="visible"/>
                                      </p:to>
                                    </p:set>
                                    <p:animEffect transition="in" filter="slide(fromBottom)">
                                      <p:cBhvr>
                                        <p:cTn id="17" dur="500"/>
                                        <p:tgtEl>
                                          <p:spTgt spid="8090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80898"/>
                                        </p:tgtEl>
                                        <p:attrNameLst>
                                          <p:attrName>style.visibility</p:attrName>
                                        </p:attrNameLst>
                                      </p:cBhvr>
                                      <p:to>
                                        <p:strVal val="visible"/>
                                      </p:to>
                                    </p:set>
                                    <p:anim calcmode="lin" valueType="num">
                                      <p:cBhvr>
                                        <p:cTn id="22" dur="500" fill="hold"/>
                                        <p:tgtEl>
                                          <p:spTgt spid="80898"/>
                                        </p:tgtEl>
                                        <p:attrNameLst>
                                          <p:attrName>ppt_w</p:attrName>
                                        </p:attrNameLst>
                                      </p:cBhvr>
                                      <p:tavLst>
                                        <p:tav tm="0">
                                          <p:val>
                                            <p:fltVal val="0"/>
                                          </p:val>
                                        </p:tav>
                                        <p:tav tm="100000">
                                          <p:val>
                                            <p:strVal val="#ppt_w"/>
                                          </p:val>
                                        </p:tav>
                                      </p:tavLst>
                                    </p:anim>
                                    <p:anim calcmode="lin" valueType="num">
                                      <p:cBhvr>
                                        <p:cTn id="23" dur="500" fill="hold"/>
                                        <p:tgtEl>
                                          <p:spTgt spid="80898"/>
                                        </p:tgtEl>
                                        <p:attrNameLst>
                                          <p:attrName>ppt_h</p:attrName>
                                        </p:attrNameLst>
                                      </p:cBhvr>
                                      <p:tavLst>
                                        <p:tav tm="0">
                                          <p:val>
                                            <p:fltVal val="0"/>
                                          </p:val>
                                        </p:tav>
                                        <p:tav tm="100000">
                                          <p:val>
                                            <p:strVal val="#ppt_h"/>
                                          </p:val>
                                        </p:tav>
                                      </p:tavLst>
                                    </p:anim>
                                    <p:animEffect transition="in" filter="fade">
                                      <p:cBhvr>
                                        <p:cTn id="24" dur="500"/>
                                        <p:tgtEl>
                                          <p:spTgt spid="80898"/>
                                        </p:tgtEl>
                                      </p:cBhvr>
                                    </p:animEffect>
                                  </p:childTnLst>
                                  <p:subTnLst>
                                    <p:audio>
                                      <p:cMediaNode>
                                        <p:cTn display="0" masterRel="sameClick">
                                          <p:stCondLst>
                                            <p:cond evt="begin" delay="0">
                                              <p:tn val="20"/>
                                            </p:cond>
                                          </p:stCondLst>
                                          <p:endCondLst>
                                            <p:cond evt="onStopAudio" delay="0">
                                              <p:tgtEl>
                                                <p:sldTgt/>
                                              </p:tgtEl>
                                            </p:cond>
                                          </p:endCondLst>
                                        </p:cTn>
                                        <p:tgtEl>
                                          <p:sndTgt r:embed="rId2"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900" grpId="0"/>
      <p:bldP spid="80903" grpId="0"/>
      <p:bldP spid="809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ngotr"/>
          <p:cNvPicPr>
            <a:picLocks noChangeAspect="1" noChangeArrowheads="1"/>
          </p:cNvPicPr>
          <p:nvPr/>
        </p:nvPicPr>
        <p:blipFill>
          <a:blip r:embed="rId2"/>
          <a:srcRect/>
          <a:stretch>
            <a:fillRect/>
          </a:stretch>
        </p:blipFill>
        <p:spPr bwMode="auto">
          <a:xfrm>
            <a:off x="152400" y="1960563"/>
            <a:ext cx="4267200" cy="3211512"/>
          </a:xfrm>
          <a:prstGeom prst="rect">
            <a:avLst/>
          </a:prstGeom>
          <a:noFill/>
          <a:ln w="57150">
            <a:solidFill>
              <a:srgbClr val="FF3300"/>
            </a:solidFill>
            <a:miter lim="800000"/>
            <a:headEnd/>
            <a:tailEnd/>
          </a:ln>
        </p:spPr>
      </p:pic>
      <p:sp>
        <p:nvSpPr>
          <p:cNvPr id="81923" name="Text Box 3"/>
          <p:cNvSpPr txBox="1">
            <a:spLocks noChangeArrowheads="1"/>
          </p:cNvSpPr>
          <p:nvPr/>
        </p:nvSpPr>
        <p:spPr bwMode="auto">
          <a:xfrm>
            <a:off x="1600200" y="5486400"/>
            <a:ext cx="6248400" cy="641350"/>
          </a:xfrm>
          <a:prstGeom prst="rect">
            <a:avLst/>
          </a:prstGeom>
          <a:noFill/>
          <a:ln w="9525">
            <a:noFill/>
            <a:miter lim="800000"/>
            <a:headEnd/>
            <a:tailEnd/>
          </a:ln>
          <a:effectLst/>
        </p:spPr>
        <p:txBody>
          <a:bodyPr>
            <a:spAutoFit/>
          </a:bodyPr>
          <a:lstStyle/>
          <a:p>
            <a:pPr>
              <a:spcBef>
                <a:spcPct val="50000"/>
              </a:spcBef>
            </a:pPr>
            <a:r>
              <a:rPr lang="en-US" sz="3600">
                <a:solidFill>
                  <a:schemeClr val="bg2"/>
                </a:solidFill>
                <a:latin typeface="Times New Roman" pitchFamily="18" charset="0"/>
              </a:rPr>
              <a:t>Khoảng cách cây trồng</a:t>
            </a:r>
          </a:p>
        </p:txBody>
      </p:sp>
      <p:pic>
        <p:nvPicPr>
          <p:cNvPr id="81924" name="Picture 4" descr="bachdan"/>
          <p:cNvPicPr>
            <a:picLocks noChangeAspect="1" noChangeArrowheads="1"/>
          </p:cNvPicPr>
          <p:nvPr/>
        </p:nvPicPr>
        <p:blipFill>
          <a:blip r:embed="rId3"/>
          <a:srcRect/>
          <a:stretch>
            <a:fillRect/>
          </a:stretch>
        </p:blipFill>
        <p:spPr bwMode="auto">
          <a:xfrm>
            <a:off x="4572000" y="1949450"/>
            <a:ext cx="4572000" cy="3200400"/>
          </a:xfrm>
          <a:prstGeom prst="rect">
            <a:avLst/>
          </a:prstGeom>
          <a:noFill/>
          <a:ln w="57150">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box(in)">
                                      <p:cBhvr>
                                        <p:cTn id="7" dur="500"/>
                                        <p:tgtEl>
                                          <p:spTgt spid="81922"/>
                                        </p:tgtEl>
                                      </p:cBhvr>
                                    </p:animEffect>
                                  </p:childTnLst>
                                </p:cTn>
                              </p:par>
                              <p:par>
                                <p:cTn id="8" presetID="4" presetClass="entr" presetSubtype="16" fill="hold" nodeType="withEffect">
                                  <p:stCondLst>
                                    <p:cond delay="0"/>
                                  </p:stCondLst>
                                  <p:childTnLst>
                                    <p:set>
                                      <p:cBhvr>
                                        <p:cTn id="9" dur="1" fill="hold">
                                          <p:stCondLst>
                                            <p:cond delay="0"/>
                                          </p:stCondLst>
                                        </p:cTn>
                                        <p:tgtEl>
                                          <p:spTgt spid="81924"/>
                                        </p:tgtEl>
                                        <p:attrNameLst>
                                          <p:attrName>style.visibility</p:attrName>
                                        </p:attrNameLst>
                                      </p:cBhvr>
                                      <p:to>
                                        <p:strVal val="visible"/>
                                      </p:to>
                                    </p:set>
                                    <p:animEffect transition="in" filter="box(in)">
                                      <p:cBhvr>
                                        <p:cTn id="10" dur="500"/>
                                        <p:tgtEl>
                                          <p:spTgt spid="81924"/>
                                        </p:tgtEl>
                                      </p:cBhvr>
                                    </p:animEffect>
                                  </p:childTnLst>
                                </p:cTn>
                              </p:par>
                            </p:childTnLst>
                          </p:cTn>
                        </p:par>
                        <p:par>
                          <p:cTn id="11" fill="hold">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81923"/>
                                        </p:tgtEl>
                                        <p:attrNameLst>
                                          <p:attrName>style.visibility</p:attrName>
                                        </p:attrNameLst>
                                      </p:cBhvr>
                                      <p:to>
                                        <p:strVal val="visible"/>
                                      </p:to>
                                    </p:set>
                                    <p:anim calcmode="lin" valueType="num">
                                      <p:cBhvr>
                                        <p:cTn id="14" dur="1000" fill="hold"/>
                                        <p:tgtEl>
                                          <p:spTgt spid="81923"/>
                                        </p:tgtEl>
                                        <p:attrNameLst>
                                          <p:attrName>ppt_w</p:attrName>
                                        </p:attrNameLst>
                                      </p:cBhvr>
                                      <p:tavLst>
                                        <p:tav tm="0">
                                          <p:val>
                                            <p:fltVal val="0"/>
                                          </p:val>
                                        </p:tav>
                                        <p:tav tm="100000">
                                          <p:val>
                                            <p:strVal val="#ppt_w"/>
                                          </p:val>
                                        </p:tav>
                                      </p:tavLst>
                                    </p:anim>
                                    <p:anim calcmode="lin" valueType="num">
                                      <p:cBhvr>
                                        <p:cTn id="15" dur="1000" fill="hold"/>
                                        <p:tgtEl>
                                          <p:spTgt spid="81923"/>
                                        </p:tgtEl>
                                        <p:attrNameLst>
                                          <p:attrName>ppt_h</p:attrName>
                                        </p:attrNameLst>
                                      </p:cBhvr>
                                      <p:tavLst>
                                        <p:tav tm="0">
                                          <p:val>
                                            <p:fltVal val="0"/>
                                          </p:val>
                                        </p:tav>
                                        <p:tav tm="100000">
                                          <p:val>
                                            <p:strVal val="#ppt_h"/>
                                          </p:val>
                                        </p:tav>
                                      </p:tavLst>
                                    </p:anim>
                                    <p:animEffect transition="in" filter="fade">
                                      <p:cBhvr>
                                        <p:cTn id="16" dur="10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31" name="Group 15"/>
          <p:cNvGrpSpPr>
            <a:grpSpLocks/>
          </p:cNvGrpSpPr>
          <p:nvPr/>
        </p:nvGrpSpPr>
        <p:grpSpPr bwMode="auto">
          <a:xfrm>
            <a:off x="23813" y="1600200"/>
            <a:ext cx="2871787" cy="2871788"/>
            <a:chOff x="0" y="576"/>
            <a:chExt cx="1809" cy="1809"/>
          </a:xfrm>
        </p:grpSpPr>
        <p:pic>
          <p:nvPicPr>
            <p:cNvPr id="60422" name="Picture 6" descr="sun-animation"/>
            <p:cNvPicPr>
              <a:picLocks noChangeAspect="1" noChangeArrowheads="1" noCrop="1"/>
            </p:cNvPicPr>
            <p:nvPr/>
          </p:nvPicPr>
          <p:blipFill>
            <a:blip r:embed="rId2"/>
            <a:srcRect/>
            <a:stretch>
              <a:fillRect/>
            </a:stretch>
          </p:blipFill>
          <p:spPr bwMode="auto">
            <a:xfrm>
              <a:off x="0" y="576"/>
              <a:ext cx="1809" cy="1809"/>
            </a:xfrm>
            <a:prstGeom prst="rect">
              <a:avLst/>
            </a:prstGeom>
            <a:noFill/>
          </p:spPr>
        </p:pic>
        <p:sp>
          <p:nvSpPr>
            <p:cNvPr id="60420" name="Oval 4"/>
            <p:cNvSpPr>
              <a:spLocks noChangeArrowheads="1"/>
            </p:cNvSpPr>
            <p:nvPr/>
          </p:nvSpPr>
          <p:spPr bwMode="auto">
            <a:xfrm>
              <a:off x="192" y="768"/>
              <a:ext cx="1344" cy="1392"/>
            </a:xfrm>
            <a:prstGeom prst="ellipse">
              <a:avLst/>
            </a:prstGeom>
            <a:solidFill>
              <a:srgbClr val="FFFF00"/>
            </a:solidFill>
            <a:ln w="9525" algn="ctr">
              <a:solidFill>
                <a:schemeClr val="tx1"/>
              </a:solidFill>
              <a:round/>
              <a:headEnd/>
              <a:tailEnd/>
            </a:ln>
            <a:effectLst/>
          </p:spPr>
          <p:txBody>
            <a:bodyPr wrap="none" anchor="ctr"/>
            <a:lstStyle/>
            <a:p>
              <a:r>
                <a:rPr lang="en-US" sz="3600" b="1">
                  <a:solidFill>
                    <a:srgbClr val="BD5B25"/>
                  </a:solidFill>
                </a:rPr>
                <a:t>ÁNH</a:t>
              </a:r>
            </a:p>
            <a:p>
              <a:r>
                <a:rPr lang="en-US" sz="3600" b="1">
                  <a:solidFill>
                    <a:srgbClr val="BD5B25"/>
                  </a:solidFill>
                </a:rPr>
                <a:t>SÁNG</a:t>
              </a:r>
            </a:p>
          </p:txBody>
        </p:sp>
      </p:grpSp>
      <p:sp>
        <p:nvSpPr>
          <p:cNvPr id="60421" name="AutoShape 5"/>
          <p:cNvSpPr>
            <a:spLocks noChangeArrowheads="1"/>
          </p:cNvSpPr>
          <p:nvPr/>
        </p:nvSpPr>
        <p:spPr bwMode="auto">
          <a:xfrm>
            <a:off x="3886200" y="152400"/>
            <a:ext cx="4495800" cy="1752600"/>
          </a:xfrm>
          <a:prstGeom prst="flowChartAlternateProcess">
            <a:avLst/>
          </a:prstGeom>
          <a:solidFill>
            <a:schemeClr val="accent1"/>
          </a:solidFill>
          <a:ln w="9525" algn="ctr">
            <a:solidFill>
              <a:schemeClr val="tx1"/>
            </a:solidFill>
            <a:miter lim="800000"/>
            <a:headEnd/>
            <a:tailEnd/>
          </a:ln>
          <a:effectLst/>
        </p:spPr>
        <p:txBody>
          <a:bodyPr wrap="none" anchor="ctr"/>
          <a:lstStyle/>
          <a:p>
            <a:r>
              <a:rPr lang="en-US" sz="2400" b="1"/>
              <a:t>Cây xanh không thể </a:t>
            </a:r>
          </a:p>
          <a:p>
            <a:r>
              <a:rPr lang="en-US" sz="2400" b="1"/>
              <a:t>sống thiếu ánh sáng mặt trời.</a:t>
            </a:r>
          </a:p>
        </p:txBody>
      </p:sp>
      <p:sp>
        <p:nvSpPr>
          <p:cNvPr id="60429" name="AutoShape 13"/>
          <p:cNvSpPr>
            <a:spLocks noChangeArrowheads="1"/>
          </p:cNvSpPr>
          <p:nvPr/>
        </p:nvSpPr>
        <p:spPr bwMode="auto">
          <a:xfrm>
            <a:off x="4191000" y="2438400"/>
            <a:ext cx="4343400" cy="1828800"/>
          </a:xfrm>
          <a:prstGeom prst="flowChartAlternateProcess">
            <a:avLst/>
          </a:prstGeom>
          <a:solidFill>
            <a:schemeClr val="accent1"/>
          </a:solidFill>
          <a:ln w="9525" algn="ctr">
            <a:solidFill>
              <a:schemeClr val="tx1"/>
            </a:solidFill>
            <a:miter lim="800000"/>
            <a:headEnd/>
            <a:tailEnd/>
          </a:ln>
          <a:effectLst/>
        </p:spPr>
        <p:txBody>
          <a:bodyPr wrap="none" anchor="ctr"/>
          <a:lstStyle/>
          <a:p>
            <a:r>
              <a:rPr lang="en-US" sz="2400" b="1"/>
              <a:t>Nhu cầu về ánh sáng của </a:t>
            </a:r>
          </a:p>
          <a:p>
            <a:r>
              <a:rPr lang="en-US" sz="2400" b="1"/>
              <a:t>mỗi loài cây khác nhau.</a:t>
            </a:r>
          </a:p>
        </p:txBody>
      </p:sp>
      <p:sp>
        <p:nvSpPr>
          <p:cNvPr id="60430" name="AutoShape 14"/>
          <p:cNvSpPr>
            <a:spLocks noChangeArrowheads="1"/>
          </p:cNvSpPr>
          <p:nvPr/>
        </p:nvSpPr>
        <p:spPr bwMode="auto">
          <a:xfrm>
            <a:off x="1981200" y="4800600"/>
            <a:ext cx="7086600" cy="1828800"/>
          </a:xfrm>
          <a:prstGeom prst="flowChartAlternateProcess">
            <a:avLst/>
          </a:prstGeom>
          <a:solidFill>
            <a:schemeClr val="accent1"/>
          </a:solidFill>
          <a:ln w="9525" algn="ctr">
            <a:solidFill>
              <a:schemeClr val="tx1"/>
            </a:solidFill>
            <a:miter lim="800000"/>
            <a:headEnd/>
            <a:tailEnd/>
          </a:ln>
          <a:effectLst/>
        </p:spPr>
        <p:txBody>
          <a:bodyPr wrap="none" anchor="ctr"/>
          <a:lstStyle/>
          <a:p>
            <a:r>
              <a:rPr lang="en-US" sz="2400" b="1"/>
              <a:t>Mặt trời đem lại sự sống cho thực vật, </a:t>
            </a:r>
          </a:p>
          <a:p>
            <a:r>
              <a:rPr lang="en-US" sz="2400" b="1"/>
              <a:t>thực vật cung cấp thức ăn, không khí sạch cho </a:t>
            </a:r>
          </a:p>
          <a:p>
            <a:r>
              <a:rPr lang="en-US" sz="2400" b="1"/>
              <a:t>động vật, con người.</a:t>
            </a:r>
          </a:p>
        </p:txBody>
      </p:sp>
      <p:sp>
        <p:nvSpPr>
          <p:cNvPr id="60436" name="Line 20"/>
          <p:cNvSpPr>
            <a:spLocks noChangeShapeType="1"/>
          </p:cNvSpPr>
          <p:nvPr/>
        </p:nvSpPr>
        <p:spPr bwMode="auto">
          <a:xfrm>
            <a:off x="3048000" y="3048000"/>
            <a:ext cx="1143000" cy="0"/>
          </a:xfrm>
          <a:prstGeom prst="line">
            <a:avLst/>
          </a:prstGeom>
          <a:noFill/>
          <a:ln w="38100">
            <a:solidFill>
              <a:schemeClr val="tx1"/>
            </a:solidFill>
            <a:round/>
            <a:headEnd/>
            <a:tailEnd type="triangle" w="med" len="med"/>
          </a:ln>
          <a:effectLst/>
        </p:spPr>
        <p:txBody>
          <a:bodyPr/>
          <a:lstStyle/>
          <a:p>
            <a:endParaRPr lang="en-US"/>
          </a:p>
        </p:txBody>
      </p:sp>
      <p:sp>
        <p:nvSpPr>
          <p:cNvPr id="60437" name="Line 21"/>
          <p:cNvSpPr>
            <a:spLocks noChangeShapeType="1"/>
          </p:cNvSpPr>
          <p:nvPr/>
        </p:nvSpPr>
        <p:spPr bwMode="auto">
          <a:xfrm flipV="1">
            <a:off x="3124200" y="1066800"/>
            <a:ext cx="0" cy="1981200"/>
          </a:xfrm>
          <a:prstGeom prst="line">
            <a:avLst/>
          </a:prstGeom>
          <a:noFill/>
          <a:ln w="38100">
            <a:solidFill>
              <a:schemeClr val="tx1"/>
            </a:solidFill>
            <a:round/>
            <a:headEnd/>
            <a:tailEnd/>
          </a:ln>
          <a:effectLst/>
        </p:spPr>
        <p:txBody>
          <a:bodyPr/>
          <a:lstStyle/>
          <a:p>
            <a:endParaRPr lang="en-US"/>
          </a:p>
        </p:txBody>
      </p:sp>
      <p:sp>
        <p:nvSpPr>
          <p:cNvPr id="60438" name="Line 22"/>
          <p:cNvSpPr>
            <a:spLocks noChangeShapeType="1"/>
          </p:cNvSpPr>
          <p:nvPr/>
        </p:nvSpPr>
        <p:spPr bwMode="auto">
          <a:xfrm>
            <a:off x="3124200" y="1066800"/>
            <a:ext cx="685800" cy="0"/>
          </a:xfrm>
          <a:prstGeom prst="line">
            <a:avLst/>
          </a:prstGeom>
          <a:noFill/>
          <a:ln w="38100">
            <a:solidFill>
              <a:schemeClr val="tx1"/>
            </a:solidFill>
            <a:round/>
            <a:headEnd/>
            <a:tailEnd type="triangle" w="med" len="med"/>
          </a:ln>
          <a:effectLst/>
        </p:spPr>
        <p:txBody>
          <a:bodyPr/>
          <a:lstStyle/>
          <a:p>
            <a:endParaRPr lang="en-US"/>
          </a:p>
        </p:txBody>
      </p:sp>
      <p:sp>
        <p:nvSpPr>
          <p:cNvPr id="60439" name="Line 23"/>
          <p:cNvSpPr>
            <a:spLocks noChangeShapeType="1"/>
          </p:cNvSpPr>
          <p:nvPr/>
        </p:nvSpPr>
        <p:spPr bwMode="auto">
          <a:xfrm>
            <a:off x="3124200" y="3048000"/>
            <a:ext cx="1219200" cy="1752600"/>
          </a:xfrm>
          <a:prstGeom prst="line">
            <a:avLst/>
          </a:prstGeom>
          <a:noFill/>
          <a:ln w="28575">
            <a:solidFill>
              <a:schemeClr val="tx1"/>
            </a:solidFill>
            <a:round/>
            <a:headEnd/>
            <a:tailEnd type="triangle" w="med" len="med"/>
          </a:ln>
          <a:effectLst/>
        </p:spPr>
        <p:txBody>
          <a:bodyPr/>
          <a:lstStyle/>
          <a:p>
            <a:endParaRPr lang="en-US"/>
          </a:p>
        </p:txBody>
      </p:sp>
      <p:sp>
        <p:nvSpPr>
          <p:cNvPr id="60440" name="WordArt 24"/>
          <p:cNvSpPr>
            <a:spLocks noChangeArrowheads="1" noChangeShapeType="1" noTextEdit="1"/>
          </p:cNvSpPr>
          <p:nvPr/>
        </p:nvSpPr>
        <p:spPr bwMode="auto">
          <a:xfrm>
            <a:off x="152400" y="76200"/>
            <a:ext cx="1647825" cy="523875"/>
          </a:xfrm>
          <a:prstGeom prst="rect">
            <a:avLst/>
          </a:prstGeom>
        </p:spPr>
        <p:txBody>
          <a:bodyPr wrap="none" fromWordArt="1">
            <a:prstTxWarp prst="textPlain">
              <a:avLst>
                <a:gd name="adj" fmla="val 50000"/>
              </a:avLst>
            </a:prstTxWarp>
          </a:bodyPr>
          <a:lstStyle/>
          <a:p>
            <a:r>
              <a:rPr lang="en-US" sz="3600" b="1" kern="10">
                <a:ln w="9525">
                  <a:noFill/>
                  <a:round/>
                  <a:headEnd/>
                  <a:tailEnd/>
                </a:ln>
                <a:solidFill>
                  <a:srgbClr val="BD5B25"/>
                </a:solidFill>
                <a:effectLst>
                  <a:outerShdw dist="53882" dir="2700000" algn="ctr" rotWithShape="0">
                    <a:srgbClr val="C0C0C0">
                      <a:alpha val="80000"/>
                    </a:srgbClr>
                  </a:outerShdw>
                </a:effectLst>
                <a:latin typeface="Times New Roman"/>
                <a:cs typeface="Times New Roman"/>
              </a:rPr>
              <a:t>Kết luận: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0440"/>
                                        </p:tgtEl>
                                        <p:attrNameLst>
                                          <p:attrName>style.visibility</p:attrName>
                                        </p:attrNameLst>
                                      </p:cBhvr>
                                      <p:to>
                                        <p:strVal val="visible"/>
                                      </p:to>
                                    </p:set>
                                    <p:anim calcmode="lin" valueType="num">
                                      <p:cBhvr additive="base">
                                        <p:cTn id="7" dur="500" fill="hold"/>
                                        <p:tgtEl>
                                          <p:spTgt spid="60440"/>
                                        </p:tgtEl>
                                        <p:attrNameLst>
                                          <p:attrName>ppt_x</p:attrName>
                                        </p:attrNameLst>
                                      </p:cBhvr>
                                      <p:tavLst>
                                        <p:tav tm="0">
                                          <p:val>
                                            <p:strVal val="1+#ppt_w/2"/>
                                          </p:val>
                                        </p:tav>
                                        <p:tav tm="100000">
                                          <p:val>
                                            <p:strVal val="#ppt_x"/>
                                          </p:val>
                                        </p:tav>
                                      </p:tavLst>
                                    </p:anim>
                                    <p:anim calcmode="lin" valueType="num">
                                      <p:cBhvr additive="base">
                                        <p:cTn id="8" dur="500" fill="hold"/>
                                        <p:tgtEl>
                                          <p:spTgt spid="604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Text Box 5"/>
          <p:cNvSpPr txBox="1">
            <a:spLocks noChangeArrowheads="1"/>
          </p:cNvSpPr>
          <p:nvPr/>
        </p:nvSpPr>
        <p:spPr bwMode="auto">
          <a:xfrm>
            <a:off x="228600" y="1600200"/>
            <a:ext cx="9144000" cy="519113"/>
          </a:xfrm>
          <a:prstGeom prst="rect">
            <a:avLst/>
          </a:prstGeom>
          <a:noFill/>
          <a:ln w="9525">
            <a:noFill/>
            <a:miter lim="800000"/>
            <a:headEnd/>
            <a:tailEnd/>
          </a:ln>
          <a:effectLst/>
        </p:spPr>
        <p:txBody>
          <a:bodyPr>
            <a:spAutoFit/>
          </a:bodyPr>
          <a:lstStyle/>
          <a:p>
            <a:pPr algn="l">
              <a:spcBef>
                <a:spcPct val="50000"/>
              </a:spcBef>
            </a:pPr>
            <a:r>
              <a:rPr lang="en-US" sz="2800" b="1">
                <a:solidFill>
                  <a:srgbClr val="9933FF"/>
                </a:solidFill>
                <a:latin typeface="Times New Roman" pitchFamily="18" charset="0"/>
              </a:rPr>
              <a:t>I. </a:t>
            </a:r>
            <a:r>
              <a:rPr lang="en-US" sz="2800" b="1" u="sng">
                <a:solidFill>
                  <a:srgbClr val="9933FF"/>
                </a:solidFill>
                <a:latin typeface="Times New Roman" pitchFamily="18" charset="0"/>
              </a:rPr>
              <a:t>Vai trò của ánh sáng đối với đời sống thực vật :</a:t>
            </a:r>
          </a:p>
        </p:txBody>
      </p:sp>
      <p:sp>
        <p:nvSpPr>
          <p:cNvPr id="78854" name="Text Box 6"/>
          <p:cNvSpPr txBox="1">
            <a:spLocks noChangeArrowheads="1"/>
          </p:cNvSpPr>
          <p:nvPr/>
        </p:nvSpPr>
        <p:spPr bwMode="auto">
          <a:xfrm>
            <a:off x="685800" y="2514600"/>
            <a:ext cx="8153400" cy="519113"/>
          </a:xfrm>
          <a:prstGeom prst="rect">
            <a:avLst/>
          </a:prstGeom>
          <a:noFill/>
          <a:ln w="9525">
            <a:noFill/>
            <a:miter lim="800000"/>
            <a:headEnd/>
            <a:tailEnd/>
          </a:ln>
          <a:effectLst/>
        </p:spPr>
        <p:txBody>
          <a:bodyPr>
            <a:spAutoFit/>
          </a:bodyPr>
          <a:lstStyle/>
          <a:p>
            <a:pPr algn="l">
              <a:spcBef>
                <a:spcPct val="50000"/>
              </a:spcBef>
            </a:pPr>
            <a:endParaRPr lang="en-US" sz="2800">
              <a:latin typeface="Times New Roman" pitchFamily="18" charset="0"/>
            </a:endParaRPr>
          </a:p>
        </p:txBody>
      </p:sp>
      <p:sp>
        <p:nvSpPr>
          <p:cNvPr id="78855" name="Text Box 7"/>
          <p:cNvSpPr txBox="1">
            <a:spLocks noChangeArrowheads="1"/>
          </p:cNvSpPr>
          <p:nvPr/>
        </p:nvSpPr>
        <p:spPr bwMode="auto">
          <a:xfrm>
            <a:off x="838200" y="3367088"/>
            <a:ext cx="8153400" cy="519112"/>
          </a:xfrm>
          <a:prstGeom prst="rect">
            <a:avLst/>
          </a:prstGeom>
          <a:noFill/>
          <a:ln w="9525">
            <a:noFill/>
            <a:miter lim="800000"/>
            <a:headEnd/>
            <a:tailEnd/>
          </a:ln>
          <a:effectLst/>
        </p:spPr>
        <p:txBody>
          <a:bodyPr>
            <a:spAutoFit/>
          </a:bodyPr>
          <a:lstStyle/>
          <a:p>
            <a:pPr algn="l">
              <a:spcBef>
                <a:spcPct val="50000"/>
              </a:spcBef>
            </a:pPr>
            <a:endParaRPr lang="en-US" sz="2800">
              <a:latin typeface="Times New Roman" pitchFamily="18" charset="0"/>
            </a:endParaRPr>
          </a:p>
        </p:txBody>
      </p:sp>
      <p:sp>
        <p:nvSpPr>
          <p:cNvPr id="78856" name="Text Box 8"/>
          <p:cNvSpPr txBox="1">
            <a:spLocks noChangeArrowheads="1"/>
          </p:cNvSpPr>
          <p:nvPr/>
        </p:nvSpPr>
        <p:spPr bwMode="auto">
          <a:xfrm>
            <a:off x="990600" y="3519488"/>
            <a:ext cx="8153400" cy="519112"/>
          </a:xfrm>
          <a:prstGeom prst="rect">
            <a:avLst/>
          </a:prstGeom>
          <a:noFill/>
          <a:ln w="9525">
            <a:noFill/>
            <a:miter lim="800000"/>
            <a:headEnd/>
            <a:tailEnd/>
          </a:ln>
          <a:effectLst/>
        </p:spPr>
        <p:txBody>
          <a:bodyPr>
            <a:spAutoFit/>
          </a:bodyPr>
          <a:lstStyle/>
          <a:p>
            <a:pPr algn="l">
              <a:spcBef>
                <a:spcPct val="50000"/>
              </a:spcBef>
            </a:pPr>
            <a:endParaRPr lang="en-US" sz="2800">
              <a:latin typeface="Times New Roman" pitchFamily="18" charset="0"/>
            </a:endParaRPr>
          </a:p>
        </p:txBody>
      </p:sp>
      <p:sp>
        <p:nvSpPr>
          <p:cNvPr id="78857" name="Text Box 9"/>
          <p:cNvSpPr txBox="1">
            <a:spLocks noChangeArrowheads="1"/>
          </p:cNvSpPr>
          <p:nvPr/>
        </p:nvSpPr>
        <p:spPr bwMode="auto">
          <a:xfrm>
            <a:off x="1143000" y="3671888"/>
            <a:ext cx="8153400" cy="519112"/>
          </a:xfrm>
          <a:prstGeom prst="rect">
            <a:avLst/>
          </a:prstGeom>
          <a:noFill/>
          <a:ln w="9525">
            <a:noFill/>
            <a:miter lim="800000"/>
            <a:headEnd/>
            <a:tailEnd/>
          </a:ln>
          <a:effectLst/>
        </p:spPr>
        <p:txBody>
          <a:bodyPr>
            <a:spAutoFit/>
          </a:bodyPr>
          <a:lstStyle/>
          <a:p>
            <a:pPr algn="l">
              <a:spcBef>
                <a:spcPct val="50000"/>
              </a:spcBef>
            </a:pPr>
            <a:endParaRPr lang="en-US" sz="2800">
              <a:latin typeface="Times New Roman" pitchFamily="18" charset="0"/>
            </a:endParaRPr>
          </a:p>
        </p:txBody>
      </p:sp>
      <p:sp>
        <p:nvSpPr>
          <p:cNvPr id="78858" name="Text Box 10"/>
          <p:cNvSpPr txBox="1">
            <a:spLocks noChangeArrowheads="1"/>
          </p:cNvSpPr>
          <p:nvPr/>
        </p:nvSpPr>
        <p:spPr bwMode="auto">
          <a:xfrm>
            <a:off x="228600" y="4433888"/>
            <a:ext cx="9144000" cy="519112"/>
          </a:xfrm>
          <a:prstGeom prst="rect">
            <a:avLst/>
          </a:prstGeom>
          <a:noFill/>
          <a:ln w="9525">
            <a:noFill/>
            <a:miter lim="800000"/>
            <a:headEnd/>
            <a:tailEnd/>
          </a:ln>
          <a:effectLst/>
        </p:spPr>
        <p:txBody>
          <a:bodyPr>
            <a:spAutoFit/>
          </a:bodyPr>
          <a:lstStyle/>
          <a:p>
            <a:pPr algn="l">
              <a:spcBef>
                <a:spcPct val="50000"/>
              </a:spcBef>
            </a:pPr>
            <a:r>
              <a:rPr lang="en-US" sz="2800" b="1">
                <a:solidFill>
                  <a:srgbClr val="9933FF"/>
                </a:solidFill>
                <a:latin typeface="Times New Roman" pitchFamily="18" charset="0"/>
              </a:rPr>
              <a:t>II. </a:t>
            </a:r>
            <a:r>
              <a:rPr lang="en-US" sz="2800" b="1" u="sng">
                <a:solidFill>
                  <a:srgbClr val="9933FF"/>
                </a:solidFill>
                <a:latin typeface="Times New Roman" pitchFamily="18" charset="0"/>
              </a:rPr>
              <a:t>Nhu cầu về ánh sáng của thực vật :</a:t>
            </a:r>
          </a:p>
        </p:txBody>
      </p:sp>
      <p:sp>
        <p:nvSpPr>
          <p:cNvPr id="78859" name="Text Box 11"/>
          <p:cNvSpPr txBox="1">
            <a:spLocks noChangeArrowheads="1"/>
          </p:cNvSpPr>
          <p:nvPr/>
        </p:nvSpPr>
        <p:spPr bwMode="auto">
          <a:xfrm>
            <a:off x="333375" y="2057400"/>
            <a:ext cx="9144000" cy="1373188"/>
          </a:xfrm>
          <a:prstGeom prst="rect">
            <a:avLst/>
          </a:prstGeom>
          <a:noFill/>
          <a:ln w="9525">
            <a:noFill/>
            <a:miter lim="800000"/>
            <a:headEnd/>
            <a:tailEnd/>
          </a:ln>
          <a:effectLst/>
        </p:spPr>
        <p:txBody>
          <a:bodyPr>
            <a:spAutoFit/>
          </a:bodyPr>
          <a:lstStyle/>
          <a:p>
            <a:pPr algn="l">
              <a:spcBef>
                <a:spcPct val="50000"/>
              </a:spcBef>
            </a:pPr>
            <a:r>
              <a:rPr lang="en-US" sz="2800">
                <a:solidFill>
                  <a:srgbClr val="FF0000"/>
                </a:solidFill>
                <a:latin typeface="Times New Roman" pitchFamily="18" charset="0"/>
              </a:rPr>
              <a:t>- Ánh sáng rất cần cho sự sống của thực vật. Không có ánh sáng thực vật sẽ mau chóng tàn lụi vì chúng cần ánh sáng để duy trì sự sống.</a:t>
            </a:r>
          </a:p>
        </p:txBody>
      </p:sp>
      <p:sp>
        <p:nvSpPr>
          <p:cNvPr id="78860" name="Text Box 12"/>
          <p:cNvSpPr txBox="1">
            <a:spLocks noChangeArrowheads="1"/>
          </p:cNvSpPr>
          <p:nvPr/>
        </p:nvSpPr>
        <p:spPr bwMode="auto">
          <a:xfrm>
            <a:off x="333375" y="3473450"/>
            <a:ext cx="9144000" cy="946150"/>
          </a:xfrm>
          <a:prstGeom prst="rect">
            <a:avLst/>
          </a:prstGeom>
          <a:noFill/>
          <a:ln w="9525">
            <a:noFill/>
            <a:miter lim="800000"/>
            <a:headEnd/>
            <a:tailEnd/>
          </a:ln>
          <a:effectLst/>
        </p:spPr>
        <p:txBody>
          <a:bodyPr>
            <a:spAutoFit/>
          </a:bodyPr>
          <a:lstStyle/>
          <a:p>
            <a:pPr algn="l">
              <a:spcBef>
                <a:spcPct val="50000"/>
              </a:spcBef>
            </a:pPr>
            <a:r>
              <a:rPr lang="en-US" sz="2800">
                <a:solidFill>
                  <a:srgbClr val="FF0000"/>
                </a:solidFill>
                <a:latin typeface="Times New Roman" pitchFamily="18" charset="0"/>
              </a:rPr>
              <a:t>- Mặt trời đem lại sự sống cho thực vật, thực vật lại cung cấp thức ăn, không khí sạch cho động vật và con người.</a:t>
            </a:r>
          </a:p>
        </p:txBody>
      </p:sp>
      <p:sp>
        <p:nvSpPr>
          <p:cNvPr id="78861" name="Text Box 13"/>
          <p:cNvSpPr txBox="1">
            <a:spLocks noChangeArrowheads="1"/>
          </p:cNvSpPr>
          <p:nvPr/>
        </p:nvSpPr>
        <p:spPr bwMode="auto">
          <a:xfrm>
            <a:off x="304800" y="5181600"/>
            <a:ext cx="8839200" cy="519113"/>
          </a:xfrm>
          <a:prstGeom prst="rect">
            <a:avLst/>
          </a:prstGeom>
          <a:noFill/>
          <a:ln w="9525">
            <a:noFill/>
            <a:miter lim="800000"/>
            <a:headEnd/>
            <a:tailEnd/>
          </a:ln>
          <a:effectLst/>
        </p:spPr>
        <p:txBody>
          <a:bodyPr>
            <a:spAutoFit/>
          </a:bodyPr>
          <a:lstStyle/>
          <a:p>
            <a:pPr algn="l">
              <a:spcBef>
                <a:spcPct val="50000"/>
              </a:spcBef>
            </a:pPr>
            <a:r>
              <a:rPr lang="en-US" sz="2800">
                <a:solidFill>
                  <a:srgbClr val="FF0000"/>
                </a:solidFill>
                <a:latin typeface="Times New Roman" pitchFamily="18" charset="0"/>
              </a:rPr>
              <a:t>- Mỗi loài cây có nhu cầu về ánh sáng khác nhau.</a:t>
            </a:r>
          </a:p>
        </p:txBody>
      </p:sp>
      <p:sp>
        <p:nvSpPr>
          <p:cNvPr id="78862" name="Text Box 14"/>
          <p:cNvSpPr txBox="1">
            <a:spLocks noChangeArrowheads="1"/>
          </p:cNvSpPr>
          <p:nvPr/>
        </p:nvSpPr>
        <p:spPr bwMode="auto">
          <a:xfrm>
            <a:off x="304800" y="5181600"/>
            <a:ext cx="8839200" cy="519113"/>
          </a:xfrm>
          <a:prstGeom prst="rect">
            <a:avLst/>
          </a:prstGeom>
          <a:noFill/>
          <a:ln w="9525">
            <a:noFill/>
            <a:miter lim="800000"/>
            <a:headEnd/>
            <a:tailEnd/>
          </a:ln>
          <a:effectLst/>
        </p:spPr>
        <p:txBody>
          <a:bodyPr>
            <a:spAutoFit/>
          </a:bodyPr>
          <a:lstStyle/>
          <a:p>
            <a:pPr algn="l">
              <a:spcBef>
                <a:spcPct val="50000"/>
              </a:spcBef>
            </a:pPr>
            <a:r>
              <a:rPr lang="en-US" sz="2800">
                <a:solidFill>
                  <a:schemeClr val="bg2"/>
                </a:solidFill>
                <a:latin typeface="Times New Roman" pitchFamily="18" charset="0"/>
              </a:rPr>
              <a:t>- Mỗi loài cây có nhu cầu về ánh sáng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78862"/>
                                        </p:tgtEl>
                                      </p:cBhvr>
                                    </p:animEffect>
                                    <p:set>
                                      <p:cBhvr>
                                        <p:cTn id="7" dur="1" fill="hold">
                                          <p:stCondLst>
                                            <p:cond delay="1999"/>
                                          </p:stCondLst>
                                        </p:cTn>
                                        <p:tgtEl>
                                          <p:spTgt spid="78862"/>
                                        </p:tgtEl>
                                        <p:attrNameLst>
                                          <p:attrName>style.visibility</p:attrName>
                                        </p:attrNameLst>
                                      </p:cBhvr>
                                      <p:to>
                                        <p:strVal val="hidden"/>
                                      </p:to>
                                    </p:se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78861"/>
                                        </p:tgtEl>
                                        <p:attrNameLst>
                                          <p:attrName>style.visibility</p:attrName>
                                        </p:attrNameLst>
                                      </p:cBhvr>
                                      <p:to>
                                        <p:strVal val="visible"/>
                                      </p:to>
                                    </p:set>
                                    <p:anim calcmode="lin" valueType="num">
                                      <p:cBhvr>
                                        <p:cTn id="11" dur="500" fill="hold"/>
                                        <p:tgtEl>
                                          <p:spTgt spid="78861"/>
                                        </p:tgtEl>
                                        <p:attrNameLst>
                                          <p:attrName>ppt_w</p:attrName>
                                        </p:attrNameLst>
                                      </p:cBhvr>
                                      <p:tavLst>
                                        <p:tav tm="0">
                                          <p:val>
                                            <p:fltVal val="0"/>
                                          </p:val>
                                        </p:tav>
                                        <p:tav tm="100000">
                                          <p:val>
                                            <p:strVal val="#ppt_w"/>
                                          </p:val>
                                        </p:tav>
                                      </p:tavLst>
                                    </p:anim>
                                    <p:anim calcmode="lin" valueType="num">
                                      <p:cBhvr>
                                        <p:cTn id="12" dur="500" fill="hold"/>
                                        <p:tgtEl>
                                          <p:spTgt spid="78861"/>
                                        </p:tgtEl>
                                        <p:attrNameLst>
                                          <p:attrName>ppt_h</p:attrName>
                                        </p:attrNameLst>
                                      </p:cBhvr>
                                      <p:tavLst>
                                        <p:tav tm="0">
                                          <p:val>
                                            <p:fltVal val="0"/>
                                          </p:val>
                                        </p:tav>
                                        <p:tav tm="100000">
                                          <p:val>
                                            <p:strVal val="#ppt_h"/>
                                          </p:val>
                                        </p:tav>
                                      </p:tavLst>
                                    </p:anim>
                                    <p:animEffect transition="in" filter="fade">
                                      <p:cBhvr>
                                        <p:cTn id="13" dur="500"/>
                                        <p:tgtEl>
                                          <p:spTgt spid="78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1" grpId="0"/>
      <p:bldP spid="788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4000"/>
              <a:t>* Điều gì sẽ xảy ra với thực vật nếu không có ánh sáng?</a:t>
            </a:r>
          </a:p>
        </p:txBody>
      </p:sp>
      <p:sp>
        <p:nvSpPr>
          <p:cNvPr id="72707" name="Rectangle 3"/>
          <p:cNvSpPr>
            <a:spLocks noGrp="1" noChangeArrowheads="1"/>
          </p:cNvSpPr>
          <p:nvPr>
            <p:ph type="body" idx="1"/>
          </p:nvPr>
        </p:nvSpPr>
        <p:spPr/>
        <p:txBody>
          <a:bodyPr/>
          <a:lstStyle/>
          <a:p>
            <a:pPr>
              <a:buFontTx/>
              <a:buNone/>
            </a:pPr>
            <a:r>
              <a:rPr lang="en-US" u="sng"/>
              <a:t>Bài học:</a:t>
            </a:r>
          </a:p>
          <a:p>
            <a:pPr>
              <a:buFontTx/>
              <a:buNone/>
            </a:pPr>
            <a:r>
              <a:rPr lang="en-US"/>
              <a:t>Không có ánh sáng, thực vật sẽ mau chóng tàn lụi vì chúng cần ánh sáng để duy trì sự sống. Mặt trời đem lại sự sống cho thực vật, thực vật lại cung cấp thức ăn, không khí sạch cho động vật và con người.</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2706"/>
                                        </p:tgtEl>
                                      </p:cBhvr>
                                    </p:animEffect>
                                    <p:set>
                                      <p:cBhvr>
                                        <p:cTn id="7" dur="1" fill="hold">
                                          <p:stCondLst>
                                            <p:cond delay="499"/>
                                          </p:stCondLst>
                                        </p:cTn>
                                        <p:tgtEl>
                                          <p:spTgt spid="7270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2707">
                                            <p:txEl>
                                              <p:pRg st="0" end="0"/>
                                            </p:txEl>
                                          </p:spTgt>
                                        </p:tgtEl>
                                        <p:attrNameLst>
                                          <p:attrName>style.visibility</p:attrName>
                                        </p:attrNameLst>
                                      </p:cBhvr>
                                      <p:to>
                                        <p:strVal val="visible"/>
                                      </p:to>
                                    </p:set>
                                    <p:animEffect transition="in" filter="box(in)">
                                      <p:cBhvr>
                                        <p:cTn id="12" dur="500"/>
                                        <p:tgtEl>
                                          <p:spTgt spid="727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2707">
                                            <p:txEl>
                                              <p:pRg st="1" end="1"/>
                                            </p:txEl>
                                          </p:spTgt>
                                        </p:tgtEl>
                                        <p:attrNameLst>
                                          <p:attrName>style.visibility</p:attrName>
                                        </p:attrNameLst>
                                      </p:cBhvr>
                                      <p:to>
                                        <p:strVal val="visible"/>
                                      </p:to>
                                    </p:set>
                                    <p:animEffect transition="in" filter="box(in)">
                                      <p:cBhvr>
                                        <p:cTn id="17" dur="500"/>
                                        <p:tgtEl>
                                          <p:spTgt spid="72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descr="Papyrus"/>
          <p:cNvSpPr txBox="1">
            <a:spLocks noChangeArrowheads="1"/>
          </p:cNvSpPr>
          <p:nvPr/>
        </p:nvSpPr>
        <p:spPr bwMode="auto">
          <a:xfrm>
            <a:off x="0" y="381000"/>
            <a:ext cx="9144000" cy="701675"/>
          </a:xfrm>
          <a:prstGeom prst="rect">
            <a:avLst/>
          </a:prstGeom>
          <a:blipFill dpi="0" rotWithShape="1">
            <a:blip r:embed="rId4"/>
            <a:srcRect/>
            <a:tile tx="0" ty="0" sx="100000" sy="100000" flip="none" algn="tl"/>
          </a:blipFill>
          <a:ln w="9525">
            <a:noFill/>
            <a:miter lim="800000"/>
            <a:headEnd/>
            <a:tailEnd/>
          </a:ln>
          <a:effectLst/>
        </p:spPr>
        <p:txBody>
          <a:bodyPr>
            <a:spAutoFit/>
          </a:bodyPr>
          <a:lstStyle/>
          <a:p>
            <a:pPr>
              <a:spcBef>
                <a:spcPct val="50000"/>
              </a:spcBef>
            </a:pPr>
            <a:r>
              <a:rPr lang="en-US" sz="3200" b="1" u="sng"/>
              <a:t>Củng cố</a:t>
            </a:r>
            <a:r>
              <a:rPr lang="en-US" sz="3200" b="1"/>
              <a:t>:</a:t>
            </a:r>
            <a:r>
              <a:rPr lang="en-US" sz="4000" b="1"/>
              <a:t> </a:t>
            </a:r>
            <a:r>
              <a:rPr lang="en-US" sz="2400" b="1"/>
              <a:t>Câu 1: </a:t>
            </a:r>
            <a:r>
              <a:rPr lang="en-US" sz="3200" b="1">
                <a:solidFill>
                  <a:srgbClr val="0000FF"/>
                </a:solidFill>
                <a:effectLst>
                  <a:outerShdw blurRad="38100" dist="38100" dir="2700000" algn="tl">
                    <a:srgbClr val="000000"/>
                  </a:outerShdw>
                </a:effectLst>
                <a:latin typeface=".VnTime" pitchFamily="34" charset="0"/>
              </a:rPr>
              <a:t>Chän c©u tr¶ lêi ®óng nhÊt</a:t>
            </a:r>
            <a:r>
              <a:rPr lang="en-US" sz="2400" b="1">
                <a:latin typeface=".VnTime" pitchFamily="34" charset="0"/>
              </a:rPr>
              <a:t> :</a:t>
            </a:r>
          </a:p>
        </p:txBody>
      </p:sp>
      <p:sp>
        <p:nvSpPr>
          <p:cNvPr id="82947" name="AutoShape 3">
            <a:hlinkClick r:id="rId5" action="ppaction://hlinksldjump" highlightClick="1"/>
          </p:cNvPr>
          <p:cNvSpPr>
            <a:spLocks noChangeArrowheads="1"/>
          </p:cNvSpPr>
          <p:nvPr/>
        </p:nvSpPr>
        <p:spPr bwMode="auto">
          <a:xfrm>
            <a:off x="7620000" y="6248400"/>
            <a:ext cx="838200" cy="304800"/>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82948" name="Oval 4"/>
          <p:cNvSpPr>
            <a:spLocks noChangeArrowheads="1"/>
          </p:cNvSpPr>
          <p:nvPr/>
        </p:nvSpPr>
        <p:spPr bwMode="auto">
          <a:xfrm>
            <a:off x="7696200" y="1295400"/>
            <a:ext cx="1066800" cy="1143000"/>
          </a:xfrm>
          <a:prstGeom prst="ellipse">
            <a:avLst/>
          </a:prstGeom>
          <a:solidFill>
            <a:srgbClr val="FFFF00"/>
          </a:solidFill>
          <a:ln w="9525">
            <a:solidFill>
              <a:schemeClr val="tx1"/>
            </a:solidFill>
            <a:round/>
            <a:headEnd/>
            <a:tailEnd/>
          </a:ln>
          <a:effectLst/>
        </p:spPr>
        <p:txBody>
          <a:bodyPr wrap="none" anchor="ctr"/>
          <a:lstStyle/>
          <a:p>
            <a:r>
              <a:rPr lang="en-US" sz="2000" b="1">
                <a:solidFill>
                  <a:srgbClr val="FF66FF"/>
                </a:solidFill>
                <a:latin typeface="VNI-Times" pitchFamily="2" charset="0"/>
              </a:rPr>
              <a:t>Heát giôø</a:t>
            </a:r>
          </a:p>
        </p:txBody>
      </p:sp>
      <p:sp>
        <p:nvSpPr>
          <p:cNvPr id="82949" name="Oval 5"/>
          <p:cNvSpPr>
            <a:spLocks noChangeArrowheads="1"/>
          </p:cNvSpPr>
          <p:nvPr/>
        </p:nvSpPr>
        <p:spPr bwMode="auto">
          <a:xfrm>
            <a:off x="7696200" y="1295400"/>
            <a:ext cx="1066800" cy="1143000"/>
          </a:xfrm>
          <a:prstGeom prst="ellipse">
            <a:avLst/>
          </a:prstGeom>
          <a:solidFill>
            <a:srgbClr val="FFFF00"/>
          </a:solidFill>
          <a:ln w="9525">
            <a:solidFill>
              <a:schemeClr val="tx1"/>
            </a:solidFill>
            <a:round/>
            <a:headEnd/>
            <a:tailEnd/>
          </a:ln>
          <a:effectLst/>
        </p:spPr>
        <p:txBody>
          <a:bodyPr wrap="none" anchor="ctr"/>
          <a:lstStyle/>
          <a:p>
            <a:r>
              <a:rPr lang="en-US" sz="2800" b="1">
                <a:solidFill>
                  <a:srgbClr val="FF00FF"/>
                </a:solidFill>
              </a:rPr>
              <a:t>1</a:t>
            </a:r>
          </a:p>
        </p:txBody>
      </p:sp>
      <p:sp>
        <p:nvSpPr>
          <p:cNvPr id="82950" name="Oval 6"/>
          <p:cNvSpPr>
            <a:spLocks noChangeArrowheads="1"/>
          </p:cNvSpPr>
          <p:nvPr/>
        </p:nvSpPr>
        <p:spPr bwMode="auto">
          <a:xfrm>
            <a:off x="7696200" y="1295400"/>
            <a:ext cx="1066800" cy="1143000"/>
          </a:xfrm>
          <a:prstGeom prst="ellipse">
            <a:avLst/>
          </a:prstGeom>
          <a:solidFill>
            <a:srgbClr val="FFFF00"/>
          </a:solidFill>
          <a:ln w="9525">
            <a:solidFill>
              <a:schemeClr val="tx1"/>
            </a:solidFill>
            <a:round/>
            <a:headEnd/>
            <a:tailEnd/>
          </a:ln>
          <a:effectLst/>
        </p:spPr>
        <p:txBody>
          <a:bodyPr wrap="none" anchor="ctr"/>
          <a:lstStyle/>
          <a:p>
            <a:r>
              <a:rPr lang="en-US" sz="2800" b="1">
                <a:solidFill>
                  <a:srgbClr val="FF00FF"/>
                </a:solidFill>
              </a:rPr>
              <a:t>2</a:t>
            </a:r>
          </a:p>
        </p:txBody>
      </p:sp>
      <p:sp>
        <p:nvSpPr>
          <p:cNvPr id="82951" name="Oval 7"/>
          <p:cNvSpPr>
            <a:spLocks noChangeArrowheads="1"/>
          </p:cNvSpPr>
          <p:nvPr/>
        </p:nvSpPr>
        <p:spPr bwMode="auto">
          <a:xfrm>
            <a:off x="7696200" y="1295400"/>
            <a:ext cx="1066800" cy="1143000"/>
          </a:xfrm>
          <a:prstGeom prst="ellipse">
            <a:avLst/>
          </a:prstGeom>
          <a:solidFill>
            <a:srgbClr val="FFFF00"/>
          </a:solidFill>
          <a:ln w="9525">
            <a:solidFill>
              <a:schemeClr val="tx1"/>
            </a:solidFill>
            <a:round/>
            <a:headEnd/>
            <a:tailEnd/>
          </a:ln>
          <a:effectLst/>
        </p:spPr>
        <p:txBody>
          <a:bodyPr wrap="none" anchor="ctr"/>
          <a:lstStyle/>
          <a:p>
            <a:r>
              <a:rPr lang="en-US" sz="2800" b="1">
                <a:solidFill>
                  <a:srgbClr val="FF66FF"/>
                </a:solidFill>
              </a:rPr>
              <a:t>3</a:t>
            </a:r>
          </a:p>
        </p:txBody>
      </p:sp>
      <p:sp>
        <p:nvSpPr>
          <p:cNvPr id="82952" name="Oval 8"/>
          <p:cNvSpPr>
            <a:spLocks noChangeArrowheads="1"/>
          </p:cNvSpPr>
          <p:nvPr/>
        </p:nvSpPr>
        <p:spPr bwMode="auto">
          <a:xfrm>
            <a:off x="7696200" y="1295400"/>
            <a:ext cx="1066800" cy="1143000"/>
          </a:xfrm>
          <a:prstGeom prst="ellipse">
            <a:avLst/>
          </a:prstGeom>
          <a:solidFill>
            <a:schemeClr val="accent1"/>
          </a:solidFill>
          <a:ln w="9525">
            <a:solidFill>
              <a:schemeClr val="tx1"/>
            </a:solidFill>
            <a:round/>
            <a:headEnd/>
            <a:tailEnd/>
          </a:ln>
          <a:effectLst/>
        </p:spPr>
        <p:txBody>
          <a:bodyPr wrap="none" anchor="ctr"/>
          <a:lstStyle/>
          <a:p>
            <a:r>
              <a:rPr lang="en-US" sz="2400" b="1"/>
              <a:t>4</a:t>
            </a:r>
          </a:p>
        </p:txBody>
      </p:sp>
      <p:sp>
        <p:nvSpPr>
          <p:cNvPr id="82953" name="Oval 9"/>
          <p:cNvSpPr>
            <a:spLocks noChangeArrowheads="1"/>
          </p:cNvSpPr>
          <p:nvPr/>
        </p:nvSpPr>
        <p:spPr bwMode="auto">
          <a:xfrm>
            <a:off x="7696200" y="1295400"/>
            <a:ext cx="1066800" cy="1143000"/>
          </a:xfrm>
          <a:prstGeom prst="ellipse">
            <a:avLst/>
          </a:prstGeom>
          <a:solidFill>
            <a:schemeClr val="accent1"/>
          </a:solidFill>
          <a:ln w="9525">
            <a:solidFill>
              <a:schemeClr val="tx1"/>
            </a:solidFill>
            <a:round/>
            <a:headEnd/>
            <a:tailEnd/>
          </a:ln>
          <a:effectLst/>
        </p:spPr>
        <p:txBody>
          <a:bodyPr wrap="none" anchor="ctr"/>
          <a:lstStyle/>
          <a:p>
            <a:r>
              <a:rPr lang="en-US" sz="2400" b="1"/>
              <a:t>5</a:t>
            </a:r>
          </a:p>
        </p:txBody>
      </p:sp>
      <p:sp>
        <p:nvSpPr>
          <p:cNvPr id="82954" name="Oval 10"/>
          <p:cNvSpPr>
            <a:spLocks noChangeArrowheads="1"/>
          </p:cNvSpPr>
          <p:nvPr/>
        </p:nvSpPr>
        <p:spPr bwMode="auto">
          <a:xfrm>
            <a:off x="7696200" y="1295400"/>
            <a:ext cx="1066800" cy="1143000"/>
          </a:xfrm>
          <a:prstGeom prst="ellipse">
            <a:avLst/>
          </a:prstGeom>
          <a:solidFill>
            <a:schemeClr val="accent1"/>
          </a:solidFill>
          <a:ln w="9525">
            <a:solidFill>
              <a:schemeClr val="tx1"/>
            </a:solidFill>
            <a:round/>
            <a:headEnd/>
            <a:tailEnd/>
          </a:ln>
          <a:effectLst/>
        </p:spPr>
        <p:txBody>
          <a:bodyPr wrap="none" anchor="ctr"/>
          <a:lstStyle/>
          <a:p>
            <a:r>
              <a:rPr lang="en-US" sz="2400" b="1"/>
              <a:t>6</a:t>
            </a:r>
          </a:p>
        </p:txBody>
      </p:sp>
      <p:sp>
        <p:nvSpPr>
          <p:cNvPr id="82955" name="Oval 11"/>
          <p:cNvSpPr>
            <a:spLocks noChangeArrowheads="1"/>
          </p:cNvSpPr>
          <p:nvPr/>
        </p:nvSpPr>
        <p:spPr bwMode="auto">
          <a:xfrm>
            <a:off x="7696200" y="1295400"/>
            <a:ext cx="1066800" cy="1143000"/>
          </a:xfrm>
          <a:prstGeom prst="ellipse">
            <a:avLst/>
          </a:prstGeom>
          <a:solidFill>
            <a:schemeClr val="accent1"/>
          </a:solidFill>
          <a:ln w="9525">
            <a:solidFill>
              <a:schemeClr val="tx1"/>
            </a:solidFill>
            <a:round/>
            <a:headEnd/>
            <a:tailEnd/>
          </a:ln>
          <a:effectLst/>
        </p:spPr>
        <p:txBody>
          <a:bodyPr wrap="none" anchor="ctr"/>
          <a:lstStyle/>
          <a:p>
            <a:r>
              <a:rPr lang="en-US" sz="2400" b="1"/>
              <a:t>7</a:t>
            </a:r>
          </a:p>
        </p:txBody>
      </p:sp>
      <p:sp>
        <p:nvSpPr>
          <p:cNvPr id="82956" name="Oval 12"/>
          <p:cNvSpPr>
            <a:spLocks noChangeArrowheads="1"/>
          </p:cNvSpPr>
          <p:nvPr/>
        </p:nvSpPr>
        <p:spPr bwMode="auto">
          <a:xfrm>
            <a:off x="7696200" y="1295400"/>
            <a:ext cx="1066800" cy="1143000"/>
          </a:xfrm>
          <a:prstGeom prst="ellipse">
            <a:avLst/>
          </a:prstGeom>
          <a:solidFill>
            <a:schemeClr val="accent1"/>
          </a:solidFill>
          <a:ln w="9525">
            <a:solidFill>
              <a:schemeClr val="tx1"/>
            </a:solidFill>
            <a:round/>
            <a:headEnd/>
            <a:tailEnd/>
          </a:ln>
          <a:effectLst/>
        </p:spPr>
        <p:txBody>
          <a:bodyPr wrap="none" anchor="ctr"/>
          <a:lstStyle/>
          <a:p>
            <a:r>
              <a:rPr lang="en-US" sz="2400" b="1"/>
              <a:t>8</a:t>
            </a:r>
          </a:p>
        </p:txBody>
      </p:sp>
      <p:sp>
        <p:nvSpPr>
          <p:cNvPr id="82957" name="Oval 13"/>
          <p:cNvSpPr>
            <a:spLocks noChangeArrowheads="1"/>
          </p:cNvSpPr>
          <p:nvPr/>
        </p:nvSpPr>
        <p:spPr bwMode="auto">
          <a:xfrm>
            <a:off x="7696200" y="1295400"/>
            <a:ext cx="1066800" cy="1143000"/>
          </a:xfrm>
          <a:prstGeom prst="ellipse">
            <a:avLst/>
          </a:prstGeom>
          <a:solidFill>
            <a:schemeClr val="accent1"/>
          </a:solidFill>
          <a:ln w="9525">
            <a:solidFill>
              <a:schemeClr val="tx1"/>
            </a:solidFill>
            <a:round/>
            <a:headEnd/>
            <a:tailEnd/>
          </a:ln>
          <a:effectLst/>
        </p:spPr>
        <p:txBody>
          <a:bodyPr wrap="none" anchor="ctr"/>
          <a:lstStyle/>
          <a:p>
            <a:r>
              <a:rPr lang="en-US" sz="2400" b="1"/>
              <a:t>9</a:t>
            </a:r>
          </a:p>
        </p:txBody>
      </p:sp>
      <p:sp>
        <p:nvSpPr>
          <p:cNvPr id="82958" name="Oval 14"/>
          <p:cNvSpPr>
            <a:spLocks noChangeArrowheads="1"/>
          </p:cNvSpPr>
          <p:nvPr/>
        </p:nvSpPr>
        <p:spPr bwMode="auto">
          <a:xfrm>
            <a:off x="7696200" y="1295400"/>
            <a:ext cx="1066800" cy="1143000"/>
          </a:xfrm>
          <a:prstGeom prst="ellipse">
            <a:avLst/>
          </a:prstGeom>
          <a:solidFill>
            <a:schemeClr val="accent1"/>
          </a:solidFill>
          <a:ln w="9525">
            <a:solidFill>
              <a:schemeClr val="tx1"/>
            </a:solidFill>
            <a:round/>
            <a:headEnd/>
            <a:tailEnd/>
          </a:ln>
          <a:effectLst/>
        </p:spPr>
        <p:txBody>
          <a:bodyPr wrap="none" anchor="ctr"/>
          <a:lstStyle/>
          <a:p>
            <a:r>
              <a:rPr lang="en-US" sz="2400" b="1"/>
              <a:t>10</a:t>
            </a:r>
          </a:p>
        </p:txBody>
      </p:sp>
      <p:grpSp>
        <p:nvGrpSpPr>
          <p:cNvPr id="82959" name="Group 15"/>
          <p:cNvGrpSpPr>
            <a:grpSpLocks/>
          </p:cNvGrpSpPr>
          <p:nvPr/>
        </p:nvGrpSpPr>
        <p:grpSpPr bwMode="auto">
          <a:xfrm>
            <a:off x="4495800" y="4191000"/>
            <a:ext cx="3733800" cy="838200"/>
            <a:chOff x="2352" y="2496"/>
            <a:chExt cx="2352" cy="528"/>
          </a:xfrm>
        </p:grpSpPr>
        <p:sp>
          <p:nvSpPr>
            <p:cNvPr id="82960" name="Oval 16" descr="Water droplets"/>
            <p:cNvSpPr>
              <a:spLocks noChangeArrowheads="1"/>
            </p:cNvSpPr>
            <p:nvPr/>
          </p:nvSpPr>
          <p:spPr bwMode="auto">
            <a:xfrm>
              <a:off x="2352" y="2640"/>
              <a:ext cx="1824" cy="384"/>
            </a:xfrm>
            <a:prstGeom prst="ellipse">
              <a:avLst/>
            </a:prstGeom>
            <a:blipFill dpi="0" rotWithShape="1">
              <a:blip r:embed="rId6"/>
              <a:srcRect/>
              <a:tile tx="0" ty="0" sx="100000" sy="100000" flip="none" algn="tl"/>
            </a:blipFill>
            <a:ln w="9525">
              <a:solidFill>
                <a:srgbClr val="0000FF"/>
              </a:solidFill>
              <a:round/>
              <a:headEnd/>
              <a:tailEnd/>
            </a:ln>
            <a:effectLst/>
          </p:spPr>
          <p:txBody>
            <a:bodyPr wrap="none" anchor="ctr"/>
            <a:lstStyle/>
            <a:p>
              <a:r>
                <a:rPr lang="en-US" sz="2400" b="1">
                  <a:solidFill>
                    <a:srgbClr val="FF0066"/>
                  </a:solidFill>
                  <a:latin typeface="Times New Roman" pitchFamily="18" charset="0"/>
                </a:rPr>
                <a:t>Chúc mừng em !</a:t>
              </a:r>
            </a:p>
          </p:txBody>
        </p:sp>
        <p:pic>
          <p:nvPicPr>
            <p:cNvPr id="82961" name="Picture 17" descr="6"/>
            <p:cNvPicPr>
              <a:picLocks noChangeAspect="1" noChangeArrowheads="1" noCrop="1"/>
            </p:cNvPicPr>
            <p:nvPr/>
          </p:nvPicPr>
          <p:blipFill>
            <a:blip r:embed="rId7"/>
            <a:srcRect/>
            <a:stretch>
              <a:fillRect/>
            </a:stretch>
          </p:blipFill>
          <p:spPr bwMode="auto">
            <a:xfrm>
              <a:off x="4128" y="2496"/>
              <a:ext cx="576" cy="488"/>
            </a:xfrm>
            <a:prstGeom prst="rect">
              <a:avLst/>
            </a:prstGeom>
            <a:noFill/>
          </p:spPr>
        </p:pic>
      </p:grpSp>
      <p:sp>
        <p:nvSpPr>
          <p:cNvPr id="82962" name="Text Box 18"/>
          <p:cNvSpPr txBox="1">
            <a:spLocks noChangeArrowheads="1"/>
          </p:cNvSpPr>
          <p:nvPr/>
        </p:nvSpPr>
        <p:spPr bwMode="auto">
          <a:xfrm>
            <a:off x="381000" y="3429000"/>
            <a:ext cx="4343400" cy="822325"/>
          </a:xfrm>
          <a:prstGeom prst="rect">
            <a:avLst/>
          </a:prstGeom>
          <a:noFill/>
          <a:ln w="9525">
            <a:noFill/>
            <a:miter lim="800000"/>
            <a:headEnd/>
            <a:tailEnd/>
          </a:ln>
          <a:effectLst/>
        </p:spPr>
        <p:txBody>
          <a:bodyPr>
            <a:spAutoFit/>
          </a:bodyPr>
          <a:lstStyle/>
          <a:p>
            <a:pPr algn="l">
              <a:spcBef>
                <a:spcPct val="50000"/>
              </a:spcBef>
            </a:pPr>
            <a:r>
              <a:rPr lang="en-US" sz="2400" b="1">
                <a:solidFill>
                  <a:srgbClr val="FF0000"/>
                </a:solidFill>
                <a:effectLst>
                  <a:outerShdw blurRad="38100" dist="38100" dir="2700000" algn="tl">
                    <a:srgbClr val="C0C0C0"/>
                  </a:outerShdw>
                </a:effectLst>
                <a:latin typeface=".VnTime" pitchFamily="34" charset="0"/>
              </a:rPr>
              <a:t>a.</a:t>
            </a:r>
            <a:r>
              <a:rPr lang="en-US" sz="2400" b="1">
                <a:solidFill>
                  <a:srgbClr val="0000FF"/>
                </a:solidFill>
                <a:effectLst>
                  <a:outerShdw blurRad="38100" dist="38100" dir="2700000" algn="tl">
                    <a:srgbClr val="C0C0C0"/>
                  </a:outerShdw>
                </a:effectLst>
                <a:latin typeface=".VnTime" pitchFamily="34" charset="0"/>
              </a:rPr>
              <a:t> </a:t>
            </a:r>
            <a:r>
              <a:rPr lang="en-US" sz="2400" b="1">
                <a:solidFill>
                  <a:srgbClr val="FF0000"/>
                </a:solidFill>
                <a:effectLst>
                  <a:outerShdw blurRad="38100" dist="38100" dir="2700000" algn="tl">
                    <a:srgbClr val="C0C0C0"/>
                  </a:outerShdw>
                </a:effectLst>
                <a:latin typeface=".VnTime" pitchFamily="34" charset="0"/>
              </a:rPr>
              <a:t>Nh÷ng b«ng hoa nµy tr«ng gièng mÆt trêi.</a:t>
            </a:r>
          </a:p>
        </p:txBody>
      </p:sp>
      <p:sp>
        <p:nvSpPr>
          <p:cNvPr id="82963" name="Text Box 19"/>
          <p:cNvSpPr txBox="1">
            <a:spLocks noChangeArrowheads="1"/>
          </p:cNvSpPr>
          <p:nvPr/>
        </p:nvSpPr>
        <p:spPr bwMode="auto">
          <a:xfrm>
            <a:off x="381000" y="4359275"/>
            <a:ext cx="4419600" cy="822325"/>
          </a:xfrm>
          <a:prstGeom prst="rect">
            <a:avLst/>
          </a:prstGeom>
          <a:noFill/>
          <a:ln w="9525">
            <a:noFill/>
            <a:miter lim="800000"/>
            <a:headEnd/>
            <a:tailEnd/>
          </a:ln>
          <a:effectLst/>
        </p:spPr>
        <p:txBody>
          <a:bodyPr>
            <a:spAutoFit/>
          </a:bodyPr>
          <a:lstStyle/>
          <a:p>
            <a:pPr algn="l">
              <a:spcBef>
                <a:spcPct val="50000"/>
              </a:spcBef>
            </a:pPr>
            <a:r>
              <a:rPr lang="en-US" sz="2400" b="1">
                <a:solidFill>
                  <a:srgbClr val="FF0000"/>
                </a:solidFill>
                <a:effectLst>
                  <a:outerShdw blurRad="38100" dist="38100" dir="2700000" algn="tl">
                    <a:srgbClr val="C0C0C0"/>
                  </a:outerShdw>
                </a:effectLst>
                <a:latin typeface=".VnTime" pitchFamily="34" charset="0"/>
              </a:rPr>
              <a:t>b.</a:t>
            </a:r>
            <a:r>
              <a:rPr lang="en-US" sz="2400" b="1">
                <a:solidFill>
                  <a:srgbClr val="0000FF"/>
                </a:solidFill>
                <a:effectLst>
                  <a:outerShdw blurRad="38100" dist="38100" dir="2700000" algn="tl">
                    <a:srgbClr val="C0C0C0"/>
                  </a:outerShdw>
                </a:effectLst>
                <a:latin typeface=".VnTime" pitchFamily="34" charset="0"/>
              </a:rPr>
              <a:t> </a:t>
            </a:r>
            <a:r>
              <a:rPr lang="en-US" sz="2400" b="1">
                <a:solidFill>
                  <a:srgbClr val="FF0000"/>
                </a:solidFill>
                <a:effectLst>
                  <a:outerShdw blurRad="38100" dist="38100" dir="2700000" algn="tl">
                    <a:srgbClr val="C0C0C0"/>
                  </a:outerShdw>
                </a:effectLst>
                <a:latin typeface=".VnTime" pitchFamily="34" charset="0"/>
              </a:rPr>
              <a:t>Nh÷ng b«ng hoa nµy ®Òu v­¬n vÒ mét phÝa.</a:t>
            </a:r>
          </a:p>
        </p:txBody>
      </p:sp>
      <p:sp>
        <p:nvSpPr>
          <p:cNvPr id="82964" name="Text Box 20"/>
          <p:cNvSpPr txBox="1">
            <a:spLocks noChangeArrowheads="1"/>
          </p:cNvSpPr>
          <p:nvPr/>
        </p:nvSpPr>
        <p:spPr bwMode="auto">
          <a:xfrm>
            <a:off x="381000" y="5121275"/>
            <a:ext cx="4419600" cy="822325"/>
          </a:xfrm>
          <a:prstGeom prst="rect">
            <a:avLst/>
          </a:prstGeom>
          <a:noFill/>
          <a:ln w="9525">
            <a:noFill/>
            <a:miter lim="800000"/>
            <a:headEnd/>
            <a:tailEnd/>
          </a:ln>
          <a:effectLst/>
        </p:spPr>
        <p:txBody>
          <a:bodyPr>
            <a:spAutoFit/>
          </a:bodyPr>
          <a:lstStyle/>
          <a:p>
            <a:pPr algn="l">
              <a:spcBef>
                <a:spcPct val="50000"/>
              </a:spcBef>
            </a:pPr>
            <a:r>
              <a:rPr lang="en-US" sz="2400" b="1">
                <a:solidFill>
                  <a:srgbClr val="FF0000"/>
                </a:solidFill>
                <a:effectLst>
                  <a:outerShdw blurRad="38100" dist="38100" dir="2700000" algn="tl">
                    <a:srgbClr val="C0C0C0"/>
                  </a:outerShdw>
                </a:effectLst>
                <a:latin typeface=".VnTime" pitchFamily="34" charset="0"/>
              </a:rPr>
              <a:t>c.</a:t>
            </a:r>
            <a:r>
              <a:rPr lang="en-US" sz="2400" b="1">
                <a:solidFill>
                  <a:srgbClr val="0000FF"/>
                </a:solidFill>
                <a:effectLst>
                  <a:outerShdw blurRad="38100" dist="38100" dir="2700000" algn="tl">
                    <a:srgbClr val="C0C0C0"/>
                  </a:outerShdw>
                </a:effectLst>
                <a:latin typeface=".VnTime" pitchFamily="34" charset="0"/>
              </a:rPr>
              <a:t> </a:t>
            </a:r>
            <a:r>
              <a:rPr lang="en-US" sz="2400" b="1">
                <a:solidFill>
                  <a:srgbClr val="FF0000"/>
                </a:solidFill>
                <a:effectLst>
                  <a:outerShdw blurRad="38100" dist="38100" dir="2700000" algn="tl">
                    <a:srgbClr val="C0C0C0"/>
                  </a:outerShdw>
                </a:effectLst>
                <a:latin typeface=".VnTime" pitchFamily="34" charset="0"/>
              </a:rPr>
              <a:t>Nh÷ng b«ng hoa nµy ®Òu h­íng vÒ phÝa mÆt trêi.</a:t>
            </a:r>
          </a:p>
        </p:txBody>
      </p:sp>
      <p:pic>
        <p:nvPicPr>
          <p:cNvPr id="82965" name="Picture 21"/>
          <p:cNvPicPr>
            <a:picLocks noChangeAspect="1" noChangeArrowheads="1"/>
          </p:cNvPicPr>
          <p:nvPr/>
        </p:nvPicPr>
        <p:blipFill>
          <a:blip r:embed="rId8"/>
          <a:srcRect/>
          <a:stretch>
            <a:fillRect/>
          </a:stretch>
        </p:blipFill>
        <p:spPr bwMode="auto">
          <a:xfrm>
            <a:off x="4724400" y="1828800"/>
            <a:ext cx="2667000" cy="2514600"/>
          </a:xfrm>
          <a:prstGeom prst="rect">
            <a:avLst/>
          </a:prstGeom>
          <a:noFill/>
          <a:ln w="9525">
            <a:noFill/>
            <a:miter lim="800000"/>
            <a:headEnd/>
            <a:tailEnd/>
          </a:ln>
          <a:effectLst/>
        </p:spPr>
      </p:pic>
      <p:sp>
        <p:nvSpPr>
          <p:cNvPr id="82966" name="Text Box 22"/>
          <p:cNvSpPr txBox="1">
            <a:spLocks noChangeArrowheads="1"/>
          </p:cNvSpPr>
          <p:nvPr/>
        </p:nvSpPr>
        <p:spPr bwMode="auto">
          <a:xfrm>
            <a:off x="0" y="1295400"/>
            <a:ext cx="4114800" cy="822325"/>
          </a:xfrm>
          <a:prstGeom prst="rect">
            <a:avLst/>
          </a:prstGeom>
          <a:noFill/>
          <a:ln w="9525">
            <a:noFill/>
            <a:miter lim="800000"/>
            <a:headEnd/>
            <a:tailEnd/>
          </a:ln>
          <a:effectLst/>
        </p:spPr>
        <p:txBody>
          <a:bodyPr>
            <a:spAutoFit/>
          </a:bodyPr>
          <a:lstStyle/>
          <a:p>
            <a:pPr algn="l">
              <a:spcBef>
                <a:spcPct val="50000"/>
              </a:spcBef>
            </a:pPr>
            <a:r>
              <a:rPr lang="en-US" sz="2400" b="1">
                <a:solidFill>
                  <a:srgbClr val="0000FF"/>
                </a:solidFill>
                <a:effectLst>
                  <a:outerShdw blurRad="38100" dist="38100" dir="2700000" algn="tl">
                    <a:srgbClr val="C0C0C0"/>
                  </a:outerShdw>
                </a:effectLst>
                <a:latin typeface=".VnTime" pitchFamily="34" charset="0"/>
              </a:rPr>
              <a:t>C¸c b«ng hoa ë h×nh bªn cã tªn lµ hoa </a:t>
            </a:r>
            <a:r>
              <a:rPr lang="en-US" sz="2400" b="1" u="sng">
                <a:solidFill>
                  <a:srgbClr val="FF0000"/>
                </a:solidFill>
                <a:effectLst>
                  <a:outerShdw blurRad="38100" dist="38100" dir="2700000" algn="tl">
                    <a:srgbClr val="C0C0C0"/>
                  </a:outerShdw>
                </a:effectLst>
                <a:latin typeface=".VnTime" pitchFamily="34" charset="0"/>
              </a:rPr>
              <a:t>h­íng d­¬ng</a:t>
            </a:r>
            <a:r>
              <a:rPr lang="en-US" sz="2400" b="1">
                <a:solidFill>
                  <a:srgbClr val="0000FF"/>
                </a:solidFill>
                <a:effectLst>
                  <a:outerShdw blurRad="38100" dist="38100" dir="2700000" algn="tl">
                    <a:srgbClr val="C0C0C0"/>
                  </a:outerShdw>
                </a:effectLst>
                <a:latin typeface=".VnTime" pitchFamily="34" charset="0"/>
              </a:rPr>
              <a:t>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2962"/>
                                        </p:tgtEl>
                                        <p:attrNameLst>
                                          <p:attrName>style.visibility</p:attrName>
                                        </p:attrNameLst>
                                      </p:cBhvr>
                                      <p:to>
                                        <p:strVal val="visible"/>
                                      </p:to>
                                    </p:set>
                                    <p:anim calcmode="lin" valueType="num">
                                      <p:cBhvr>
                                        <p:cTn id="7" dur="500" decel="50000" fill="hold">
                                          <p:stCondLst>
                                            <p:cond delay="0"/>
                                          </p:stCondLst>
                                        </p:cTn>
                                        <p:tgtEl>
                                          <p:spTgt spid="8296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296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2962"/>
                                        </p:tgtEl>
                                        <p:attrNameLst>
                                          <p:attrName>ppt_w</p:attrName>
                                        </p:attrNameLst>
                                      </p:cBhvr>
                                      <p:tavLst>
                                        <p:tav tm="0">
                                          <p:val>
                                            <p:strVal val="#ppt_w*.05"/>
                                          </p:val>
                                        </p:tav>
                                        <p:tav tm="100000">
                                          <p:val>
                                            <p:strVal val="#ppt_w"/>
                                          </p:val>
                                        </p:tav>
                                      </p:tavLst>
                                    </p:anim>
                                    <p:anim calcmode="lin" valueType="num">
                                      <p:cBhvr>
                                        <p:cTn id="10" dur="1000" fill="hold"/>
                                        <p:tgtEl>
                                          <p:spTgt spid="8296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296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296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296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296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2963"/>
                                        </p:tgtEl>
                                        <p:attrNameLst>
                                          <p:attrName>style.visibility</p:attrName>
                                        </p:attrNameLst>
                                      </p:cBhvr>
                                      <p:to>
                                        <p:strVal val="visible"/>
                                      </p:to>
                                    </p:set>
                                    <p:anim calcmode="lin" valueType="num">
                                      <p:cBhvr>
                                        <p:cTn id="17" dur="500" decel="50000" fill="hold">
                                          <p:stCondLst>
                                            <p:cond delay="0"/>
                                          </p:stCondLst>
                                        </p:cTn>
                                        <p:tgtEl>
                                          <p:spTgt spid="8296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296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2963"/>
                                        </p:tgtEl>
                                        <p:attrNameLst>
                                          <p:attrName>ppt_w</p:attrName>
                                        </p:attrNameLst>
                                      </p:cBhvr>
                                      <p:tavLst>
                                        <p:tav tm="0">
                                          <p:val>
                                            <p:strVal val="#ppt_w*.05"/>
                                          </p:val>
                                        </p:tav>
                                        <p:tav tm="100000">
                                          <p:val>
                                            <p:strVal val="#ppt_w"/>
                                          </p:val>
                                        </p:tav>
                                      </p:tavLst>
                                    </p:anim>
                                    <p:anim calcmode="lin" valueType="num">
                                      <p:cBhvr>
                                        <p:cTn id="20" dur="1000" fill="hold"/>
                                        <p:tgtEl>
                                          <p:spTgt spid="8296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296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296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296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2963"/>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82964"/>
                                        </p:tgtEl>
                                        <p:attrNameLst>
                                          <p:attrName>style.visibility</p:attrName>
                                        </p:attrNameLst>
                                      </p:cBhvr>
                                      <p:to>
                                        <p:strVal val="visible"/>
                                      </p:to>
                                    </p:set>
                                    <p:anim calcmode="lin" valueType="num">
                                      <p:cBhvr>
                                        <p:cTn id="27" dur="500" decel="50000" fill="hold">
                                          <p:stCondLst>
                                            <p:cond delay="0"/>
                                          </p:stCondLst>
                                        </p:cTn>
                                        <p:tgtEl>
                                          <p:spTgt spid="8296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296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2964"/>
                                        </p:tgtEl>
                                        <p:attrNameLst>
                                          <p:attrName>ppt_w</p:attrName>
                                        </p:attrNameLst>
                                      </p:cBhvr>
                                      <p:tavLst>
                                        <p:tav tm="0">
                                          <p:val>
                                            <p:strVal val="#ppt_w*.05"/>
                                          </p:val>
                                        </p:tav>
                                        <p:tav tm="100000">
                                          <p:val>
                                            <p:strVal val="#ppt_w"/>
                                          </p:val>
                                        </p:tav>
                                      </p:tavLst>
                                    </p:anim>
                                    <p:anim calcmode="lin" valueType="num">
                                      <p:cBhvr>
                                        <p:cTn id="30" dur="1000" fill="hold"/>
                                        <p:tgtEl>
                                          <p:spTgt spid="8296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296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296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296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296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1" nodeType="clickEffect">
                                  <p:stCondLst>
                                    <p:cond delay="0"/>
                                  </p:stCondLst>
                                  <p:childTnLst>
                                    <p:animEffect transition="out" filter="fade">
                                      <p:cBhvr>
                                        <p:cTn id="38" dur="5000" tmFilter="0, 0; .2, .5; .8, .5; 1, 0"/>
                                        <p:tgtEl>
                                          <p:spTgt spid="82964"/>
                                        </p:tgtEl>
                                      </p:cBhvr>
                                    </p:animEffect>
                                    <p:animScale>
                                      <p:cBhvr>
                                        <p:cTn id="39" dur="2500" autoRev="1" fill="hold"/>
                                        <p:tgtEl>
                                          <p:spTgt spid="82964"/>
                                        </p:tgtEl>
                                      </p:cBhvr>
                                      <p:by x="105000" y="105000"/>
                                    </p:animScale>
                                  </p:childTnLst>
                                  <p:subTnLst>
                                    <p:animClr clrSpc="rgb" dir="cw">
                                      <p:cBhvr override="childStyle">
                                        <p:cTn dur="1" fill="hold" display="0" masterRel="nextClick" afterEffect="1"/>
                                        <p:tgtEl>
                                          <p:spTgt spid="82964"/>
                                        </p:tgtEl>
                                        <p:attrNameLst>
                                          <p:attrName>ppt_c</p:attrName>
                                        </p:attrNameLst>
                                      </p:cBhvr>
                                      <p:to>
                                        <a:srgbClr val="298B43"/>
                                      </p:to>
                                    </p:animClr>
                                  </p:subTnLst>
                                </p:cTn>
                              </p:par>
                              <p:par>
                                <p:cTn id="40" presetID="30" presetClass="entr" presetSubtype="0" fill="hold" nodeType="withEffect">
                                  <p:stCondLst>
                                    <p:cond delay="0"/>
                                  </p:stCondLst>
                                  <p:childTnLst>
                                    <p:set>
                                      <p:cBhvr>
                                        <p:cTn id="41" dur="1" fill="hold">
                                          <p:stCondLst>
                                            <p:cond delay="0"/>
                                          </p:stCondLst>
                                        </p:cTn>
                                        <p:tgtEl>
                                          <p:spTgt spid="82959"/>
                                        </p:tgtEl>
                                        <p:attrNameLst>
                                          <p:attrName>style.visibility</p:attrName>
                                        </p:attrNameLst>
                                      </p:cBhvr>
                                      <p:to>
                                        <p:strVal val="visible"/>
                                      </p:to>
                                    </p:set>
                                    <p:animEffect transition="in" filter="fade">
                                      <p:cBhvr>
                                        <p:cTn id="42" dur="800" decel="100000"/>
                                        <p:tgtEl>
                                          <p:spTgt spid="82959"/>
                                        </p:tgtEl>
                                      </p:cBhvr>
                                    </p:animEffect>
                                    <p:anim calcmode="lin" valueType="num">
                                      <p:cBhvr>
                                        <p:cTn id="43" dur="800" decel="100000" fill="hold"/>
                                        <p:tgtEl>
                                          <p:spTgt spid="82959"/>
                                        </p:tgtEl>
                                        <p:attrNameLst>
                                          <p:attrName>style.rotation</p:attrName>
                                        </p:attrNameLst>
                                      </p:cBhvr>
                                      <p:tavLst>
                                        <p:tav tm="0">
                                          <p:val>
                                            <p:fltVal val="-90"/>
                                          </p:val>
                                        </p:tav>
                                        <p:tav tm="100000">
                                          <p:val>
                                            <p:fltVal val="0"/>
                                          </p:val>
                                        </p:tav>
                                      </p:tavLst>
                                    </p:anim>
                                    <p:anim calcmode="lin" valueType="num">
                                      <p:cBhvr>
                                        <p:cTn id="44" dur="800" decel="100000" fill="hold"/>
                                        <p:tgtEl>
                                          <p:spTgt spid="82959"/>
                                        </p:tgtEl>
                                        <p:attrNameLst>
                                          <p:attrName>ppt_x</p:attrName>
                                        </p:attrNameLst>
                                      </p:cBhvr>
                                      <p:tavLst>
                                        <p:tav tm="0">
                                          <p:val>
                                            <p:strVal val="#ppt_x+0.4"/>
                                          </p:val>
                                        </p:tav>
                                        <p:tav tm="100000">
                                          <p:val>
                                            <p:strVal val="#ppt_x-0.05"/>
                                          </p:val>
                                        </p:tav>
                                      </p:tavLst>
                                    </p:anim>
                                    <p:anim calcmode="lin" valueType="num">
                                      <p:cBhvr>
                                        <p:cTn id="45" dur="800" decel="100000" fill="hold"/>
                                        <p:tgtEl>
                                          <p:spTgt spid="82959"/>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2959"/>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295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applause.wav" builtIn="1"/>
                                        </p:tgtEl>
                                      </p:cMediaNode>
                                    </p:audio>
                                  </p:subTnLst>
                                </p:cTn>
                              </p:par>
                            </p:childTnLst>
                          </p:cTn>
                        </p:par>
                        <p:par>
                          <p:cTn id="48" fill="hold">
                            <p:stCondLst>
                              <p:cond delay="5000"/>
                            </p:stCondLst>
                            <p:childTnLst>
                              <p:par>
                                <p:cTn id="49" presetID="0" presetClass="path" presetSubtype="0" accel="50000" decel="50000" fill="hold" nodeType="afterEffect">
                                  <p:stCondLst>
                                    <p:cond delay="0"/>
                                  </p:stCondLst>
                                  <p:childTnLst>
                                    <p:animMotion origin="layout" path="M -0.10417 -0.00301 C 0.1059 -0.04792 0.31614 -0.09236 0.3684 -0.15579 C 0.42083 -0.21922 0.23593 -0.34537 0.20937 -0.38334 " pathEditMode="relative" rAng="0" ptsTypes="aaA">
                                      <p:cBhvr>
                                        <p:cTn id="50" dur="2000" fill="hold"/>
                                        <p:tgtEl>
                                          <p:spTgt spid="82959"/>
                                        </p:tgtEl>
                                        <p:attrNameLst>
                                          <p:attrName>ppt_x</p:attrName>
                                          <p:attrName>ppt_y</p:attrName>
                                        </p:attrNameLst>
                                      </p:cBhvr>
                                      <p:rCtr x="262" y="-190"/>
                                    </p:animMotion>
                                  </p:childTnLst>
                                </p:cTn>
                              </p:par>
                            </p:childTnLst>
                          </p:cTn>
                        </p:par>
                        <p:par>
                          <p:cTn id="51" fill="hold">
                            <p:stCondLst>
                              <p:cond delay="7000"/>
                            </p:stCondLst>
                            <p:childTnLst>
                              <p:par>
                                <p:cTn id="52" presetID="2" presetClass="exit" presetSubtype="8" fill="hold" nodeType="afterEffect">
                                  <p:stCondLst>
                                    <p:cond delay="3000"/>
                                  </p:stCondLst>
                                  <p:childTnLst>
                                    <p:anim calcmode="lin" valueType="num">
                                      <p:cBhvr additive="base">
                                        <p:cTn id="53" dur="500"/>
                                        <p:tgtEl>
                                          <p:spTgt spid="82959"/>
                                        </p:tgtEl>
                                        <p:attrNameLst>
                                          <p:attrName>ppt_x</p:attrName>
                                        </p:attrNameLst>
                                      </p:cBhvr>
                                      <p:tavLst>
                                        <p:tav tm="0">
                                          <p:val>
                                            <p:strVal val="ppt_x"/>
                                          </p:val>
                                        </p:tav>
                                        <p:tav tm="100000">
                                          <p:val>
                                            <p:strVal val="0-ppt_w/2"/>
                                          </p:val>
                                        </p:tav>
                                      </p:tavLst>
                                    </p:anim>
                                    <p:anim calcmode="lin" valueType="num">
                                      <p:cBhvr additive="base">
                                        <p:cTn id="54" dur="500"/>
                                        <p:tgtEl>
                                          <p:spTgt spid="82959"/>
                                        </p:tgtEl>
                                        <p:attrNameLst>
                                          <p:attrName>ppt_y</p:attrName>
                                        </p:attrNameLst>
                                      </p:cBhvr>
                                      <p:tavLst>
                                        <p:tav tm="0">
                                          <p:val>
                                            <p:strVal val="ppt_y"/>
                                          </p:val>
                                        </p:tav>
                                        <p:tav tm="100000">
                                          <p:val>
                                            <p:strVal val="ppt_y"/>
                                          </p:val>
                                        </p:tav>
                                      </p:tavLst>
                                    </p:anim>
                                    <p:set>
                                      <p:cBhvr>
                                        <p:cTn id="55" dur="1" fill="hold">
                                          <p:stCondLst>
                                            <p:cond delay="499"/>
                                          </p:stCondLst>
                                        </p:cTn>
                                        <p:tgtEl>
                                          <p:spTgt spid="829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82958"/>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82958">
                                            <p:txEl>
                                              <p:pRg st="0" end="0"/>
                                            </p:txEl>
                                          </p:spTgt>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82958">
                                            <p:bg/>
                                          </p:spTgt>
                                        </p:tgtEl>
                                        <p:attrNameLst>
                                          <p:attrName>style.visibility</p:attrName>
                                        </p:attrNameLst>
                                      </p:cBhvr>
                                      <p:to>
                                        <p:strVal val="hidden"/>
                                      </p:to>
                                    </p:set>
                                  </p:childTnLst>
                                </p:cTn>
                              </p:par>
                            </p:childTnLst>
                          </p:cTn>
                        </p:par>
                        <p:par>
                          <p:cTn id="63" fill="hold">
                            <p:stCondLst>
                              <p:cond delay="0"/>
                            </p:stCondLst>
                            <p:childTnLst>
                              <p:par>
                                <p:cTn id="64" presetID="1" presetClass="exit" presetSubtype="0" fill="hold" nodeType="afterEffect">
                                  <p:stCondLst>
                                    <p:cond delay="500"/>
                                  </p:stCondLst>
                                  <p:childTnLst>
                                    <p:set>
                                      <p:cBhvr>
                                        <p:cTn id="65" dur="1" fill="hold">
                                          <p:stCondLst>
                                            <p:cond delay="0"/>
                                          </p:stCondLst>
                                        </p:cTn>
                                        <p:tgtEl>
                                          <p:spTgt spid="82958">
                                            <p:txEl>
                                              <p:pRg st="0" end="0"/>
                                            </p:txEl>
                                          </p:spTgt>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click.wav" builtIn="1"/>
                                        </p:tgtEl>
                                      </p:cMediaNode>
                                    </p:audio>
                                  </p:subTnLst>
                                </p:cTn>
                              </p:par>
                            </p:childTnLst>
                          </p:cTn>
                        </p:par>
                        <p:par>
                          <p:cTn id="66" fill="hold">
                            <p:stCondLst>
                              <p:cond delay="500"/>
                            </p:stCondLst>
                            <p:childTnLst>
                              <p:par>
                                <p:cTn id="67" presetID="1" presetClass="exit" presetSubtype="0" fill="hold" grpId="0" nodeType="afterEffect">
                                  <p:stCondLst>
                                    <p:cond delay="0"/>
                                  </p:stCondLst>
                                  <p:childTnLst>
                                    <p:set>
                                      <p:cBhvr>
                                        <p:cTn id="68" dur="1" fill="hold">
                                          <p:stCondLst>
                                            <p:cond delay="0"/>
                                          </p:stCondLst>
                                        </p:cTn>
                                        <p:tgtEl>
                                          <p:spTgt spid="82957">
                                            <p:txEl>
                                              <p:pRg st="0" end="0"/>
                                            </p:txEl>
                                          </p:spTgt>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82957">
                                            <p:bg/>
                                          </p:spTgt>
                                        </p:tgtEl>
                                        <p:attrNameLst>
                                          <p:attrName>style.visibility</p:attrName>
                                        </p:attrNameLst>
                                      </p:cBhvr>
                                      <p:to>
                                        <p:strVal val="hidden"/>
                                      </p:to>
                                    </p:set>
                                  </p:childTnLst>
                                </p:cTn>
                              </p:par>
                            </p:childTnLst>
                          </p:cTn>
                        </p:par>
                        <p:par>
                          <p:cTn id="71" fill="hold">
                            <p:stCondLst>
                              <p:cond delay="500"/>
                            </p:stCondLst>
                            <p:childTnLst>
                              <p:par>
                                <p:cTn id="72" presetID="1" presetClass="exit" presetSubtype="0" fill="hold" nodeType="afterEffect">
                                  <p:stCondLst>
                                    <p:cond delay="500"/>
                                  </p:stCondLst>
                                  <p:childTnLst>
                                    <p:set>
                                      <p:cBhvr>
                                        <p:cTn id="73" dur="1" fill="hold">
                                          <p:stCondLst>
                                            <p:cond delay="0"/>
                                          </p:stCondLst>
                                        </p:cTn>
                                        <p:tgtEl>
                                          <p:spTgt spid="82957">
                                            <p:txEl>
                                              <p:pRg st="0" end="0"/>
                                            </p:txEl>
                                          </p:spTgt>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3" name="click.wav" builtIn="1"/>
                                        </p:tgtEl>
                                      </p:cMediaNode>
                                    </p:audio>
                                  </p:subTnLst>
                                </p:cTn>
                              </p:par>
                            </p:childTnLst>
                          </p:cTn>
                        </p:par>
                        <p:par>
                          <p:cTn id="74" fill="hold">
                            <p:stCondLst>
                              <p:cond delay="1000"/>
                            </p:stCondLst>
                            <p:childTnLst>
                              <p:par>
                                <p:cTn id="75" presetID="1" presetClass="exit" presetSubtype="0" fill="hold" grpId="0" nodeType="afterEffect">
                                  <p:stCondLst>
                                    <p:cond delay="0"/>
                                  </p:stCondLst>
                                  <p:childTnLst>
                                    <p:set>
                                      <p:cBhvr>
                                        <p:cTn id="76" dur="1" fill="hold">
                                          <p:stCondLst>
                                            <p:cond delay="0"/>
                                          </p:stCondLst>
                                        </p:cTn>
                                        <p:tgtEl>
                                          <p:spTgt spid="82956">
                                            <p:txEl>
                                              <p:pRg st="0" end="0"/>
                                            </p:txEl>
                                          </p:spTgt>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82956">
                                            <p:bg/>
                                          </p:spTgt>
                                        </p:tgtEl>
                                        <p:attrNameLst>
                                          <p:attrName>style.visibility</p:attrName>
                                        </p:attrNameLst>
                                      </p:cBhvr>
                                      <p:to>
                                        <p:strVal val="hidden"/>
                                      </p:to>
                                    </p:set>
                                  </p:childTnLst>
                                </p:cTn>
                              </p:par>
                            </p:childTnLst>
                          </p:cTn>
                        </p:par>
                        <p:par>
                          <p:cTn id="79" fill="hold">
                            <p:stCondLst>
                              <p:cond delay="1000"/>
                            </p:stCondLst>
                            <p:childTnLst>
                              <p:par>
                                <p:cTn id="80" presetID="1" presetClass="exit" presetSubtype="0" fill="hold" nodeType="afterEffect">
                                  <p:stCondLst>
                                    <p:cond delay="500"/>
                                  </p:stCondLst>
                                  <p:childTnLst>
                                    <p:set>
                                      <p:cBhvr>
                                        <p:cTn id="81" dur="1" fill="hold">
                                          <p:stCondLst>
                                            <p:cond delay="0"/>
                                          </p:stCondLst>
                                        </p:cTn>
                                        <p:tgtEl>
                                          <p:spTgt spid="82956">
                                            <p:txEl>
                                              <p:pRg st="0" end="0"/>
                                            </p:txEl>
                                          </p:spTgt>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click.wav" builtIn="1"/>
                                        </p:tgtEl>
                                      </p:cMediaNode>
                                    </p:audio>
                                  </p:subTnLst>
                                </p:cTn>
                              </p:par>
                            </p:childTnLst>
                          </p:cTn>
                        </p:par>
                        <p:par>
                          <p:cTn id="82" fill="hold">
                            <p:stCondLst>
                              <p:cond delay="1500"/>
                            </p:stCondLst>
                            <p:childTnLst>
                              <p:par>
                                <p:cTn id="83" presetID="1" presetClass="exit" presetSubtype="0" fill="hold" grpId="0" nodeType="afterEffect">
                                  <p:stCondLst>
                                    <p:cond delay="0"/>
                                  </p:stCondLst>
                                  <p:childTnLst>
                                    <p:set>
                                      <p:cBhvr>
                                        <p:cTn id="84" dur="1" fill="hold">
                                          <p:stCondLst>
                                            <p:cond delay="0"/>
                                          </p:stCondLst>
                                        </p:cTn>
                                        <p:tgtEl>
                                          <p:spTgt spid="82955">
                                            <p:txEl>
                                              <p:pRg st="0" end="0"/>
                                            </p:txEl>
                                          </p:spTgt>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82955">
                                            <p:bg/>
                                          </p:spTgt>
                                        </p:tgtEl>
                                        <p:attrNameLst>
                                          <p:attrName>style.visibility</p:attrName>
                                        </p:attrNameLst>
                                      </p:cBhvr>
                                      <p:to>
                                        <p:strVal val="hidden"/>
                                      </p:to>
                                    </p:set>
                                  </p:childTnLst>
                                </p:cTn>
                              </p:par>
                            </p:childTnLst>
                          </p:cTn>
                        </p:par>
                        <p:par>
                          <p:cTn id="87" fill="hold">
                            <p:stCondLst>
                              <p:cond delay="1500"/>
                            </p:stCondLst>
                            <p:childTnLst>
                              <p:par>
                                <p:cTn id="88" presetID="1" presetClass="exit" presetSubtype="0" fill="hold" nodeType="afterEffect">
                                  <p:stCondLst>
                                    <p:cond delay="500"/>
                                  </p:stCondLst>
                                  <p:childTnLst>
                                    <p:set>
                                      <p:cBhvr>
                                        <p:cTn id="89" dur="1" fill="hold">
                                          <p:stCondLst>
                                            <p:cond delay="0"/>
                                          </p:stCondLst>
                                        </p:cTn>
                                        <p:tgtEl>
                                          <p:spTgt spid="82955">
                                            <p:txEl>
                                              <p:pRg st="0" end="0"/>
                                            </p:txEl>
                                          </p:spTgt>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3" name="click.wav" builtIn="1"/>
                                        </p:tgtEl>
                                      </p:cMediaNode>
                                    </p:audio>
                                  </p:subTnLst>
                                </p:cTn>
                              </p:par>
                            </p:childTnLst>
                          </p:cTn>
                        </p:par>
                        <p:par>
                          <p:cTn id="90" fill="hold">
                            <p:stCondLst>
                              <p:cond delay="2000"/>
                            </p:stCondLst>
                            <p:childTnLst>
                              <p:par>
                                <p:cTn id="91" presetID="1" presetClass="exit" presetSubtype="0" fill="hold" grpId="0" nodeType="afterEffect">
                                  <p:stCondLst>
                                    <p:cond delay="0"/>
                                  </p:stCondLst>
                                  <p:childTnLst>
                                    <p:set>
                                      <p:cBhvr>
                                        <p:cTn id="92" dur="1" fill="hold">
                                          <p:stCondLst>
                                            <p:cond delay="0"/>
                                          </p:stCondLst>
                                        </p:cTn>
                                        <p:tgtEl>
                                          <p:spTgt spid="82954">
                                            <p:txEl>
                                              <p:pRg st="0" end="0"/>
                                            </p:txEl>
                                          </p:spTgt>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82954">
                                            <p:bg/>
                                          </p:spTgt>
                                        </p:tgtEl>
                                        <p:attrNameLst>
                                          <p:attrName>style.visibility</p:attrName>
                                        </p:attrNameLst>
                                      </p:cBhvr>
                                      <p:to>
                                        <p:strVal val="hidden"/>
                                      </p:to>
                                    </p:set>
                                  </p:childTnLst>
                                </p:cTn>
                              </p:par>
                            </p:childTnLst>
                          </p:cTn>
                        </p:par>
                        <p:par>
                          <p:cTn id="95" fill="hold">
                            <p:stCondLst>
                              <p:cond delay="2000"/>
                            </p:stCondLst>
                            <p:childTnLst>
                              <p:par>
                                <p:cTn id="96" presetID="1" presetClass="exit" presetSubtype="0" fill="hold" nodeType="afterEffect">
                                  <p:stCondLst>
                                    <p:cond delay="500"/>
                                  </p:stCondLst>
                                  <p:childTnLst>
                                    <p:set>
                                      <p:cBhvr>
                                        <p:cTn id="97" dur="1" fill="hold">
                                          <p:stCondLst>
                                            <p:cond delay="0"/>
                                          </p:stCondLst>
                                        </p:cTn>
                                        <p:tgtEl>
                                          <p:spTgt spid="82954">
                                            <p:txEl>
                                              <p:pRg st="0" end="0"/>
                                            </p:txEl>
                                          </p:spTgt>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3" name="click.wav" builtIn="1"/>
                                        </p:tgtEl>
                                      </p:cMediaNode>
                                    </p:audio>
                                  </p:subTnLst>
                                </p:cTn>
                              </p:par>
                            </p:childTnLst>
                          </p:cTn>
                        </p:par>
                        <p:par>
                          <p:cTn id="98" fill="hold">
                            <p:stCondLst>
                              <p:cond delay="2500"/>
                            </p:stCondLst>
                            <p:childTnLst>
                              <p:par>
                                <p:cTn id="99" presetID="1" presetClass="exit" presetSubtype="0" fill="hold" grpId="0" nodeType="afterEffect">
                                  <p:stCondLst>
                                    <p:cond delay="0"/>
                                  </p:stCondLst>
                                  <p:childTnLst>
                                    <p:set>
                                      <p:cBhvr>
                                        <p:cTn id="100" dur="1" fill="hold">
                                          <p:stCondLst>
                                            <p:cond delay="0"/>
                                          </p:stCondLst>
                                        </p:cTn>
                                        <p:tgtEl>
                                          <p:spTgt spid="82953">
                                            <p:txEl>
                                              <p:pRg st="0" end="0"/>
                                            </p:txEl>
                                          </p:spTgt>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82953">
                                            <p:bg/>
                                          </p:spTgt>
                                        </p:tgtEl>
                                        <p:attrNameLst>
                                          <p:attrName>style.visibility</p:attrName>
                                        </p:attrNameLst>
                                      </p:cBhvr>
                                      <p:to>
                                        <p:strVal val="hidden"/>
                                      </p:to>
                                    </p:set>
                                  </p:childTnLst>
                                </p:cTn>
                              </p:par>
                            </p:childTnLst>
                          </p:cTn>
                        </p:par>
                        <p:par>
                          <p:cTn id="103" fill="hold">
                            <p:stCondLst>
                              <p:cond delay="2500"/>
                            </p:stCondLst>
                            <p:childTnLst>
                              <p:par>
                                <p:cTn id="104" presetID="1" presetClass="exit" presetSubtype="0" fill="hold" nodeType="afterEffect">
                                  <p:stCondLst>
                                    <p:cond delay="500"/>
                                  </p:stCondLst>
                                  <p:childTnLst>
                                    <p:set>
                                      <p:cBhvr>
                                        <p:cTn id="105" dur="1" fill="hold">
                                          <p:stCondLst>
                                            <p:cond delay="0"/>
                                          </p:stCondLst>
                                        </p:cTn>
                                        <p:tgtEl>
                                          <p:spTgt spid="82953">
                                            <p:txEl>
                                              <p:pRg st="0" end="0"/>
                                            </p:txEl>
                                          </p:spTgt>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click.wav" builtIn="1"/>
                                        </p:tgtEl>
                                      </p:cMediaNode>
                                    </p:audio>
                                  </p:subTnLst>
                                </p:cTn>
                              </p:par>
                            </p:childTnLst>
                          </p:cTn>
                        </p:par>
                        <p:par>
                          <p:cTn id="106" fill="hold">
                            <p:stCondLst>
                              <p:cond delay="3000"/>
                            </p:stCondLst>
                            <p:childTnLst>
                              <p:par>
                                <p:cTn id="107" presetID="1" presetClass="exit" presetSubtype="0" fill="hold" grpId="0" nodeType="afterEffect">
                                  <p:stCondLst>
                                    <p:cond delay="0"/>
                                  </p:stCondLst>
                                  <p:childTnLst>
                                    <p:set>
                                      <p:cBhvr>
                                        <p:cTn id="108" dur="1" fill="hold">
                                          <p:stCondLst>
                                            <p:cond delay="0"/>
                                          </p:stCondLst>
                                        </p:cTn>
                                        <p:tgtEl>
                                          <p:spTgt spid="82952">
                                            <p:txEl>
                                              <p:pRg st="0" end="0"/>
                                            </p:txEl>
                                          </p:spTgt>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82952">
                                            <p:bg/>
                                          </p:spTgt>
                                        </p:tgtEl>
                                        <p:attrNameLst>
                                          <p:attrName>style.visibility</p:attrName>
                                        </p:attrNameLst>
                                      </p:cBhvr>
                                      <p:to>
                                        <p:strVal val="hidden"/>
                                      </p:to>
                                    </p:set>
                                  </p:childTnLst>
                                </p:cTn>
                              </p:par>
                            </p:childTnLst>
                          </p:cTn>
                        </p:par>
                        <p:par>
                          <p:cTn id="111" fill="hold">
                            <p:stCondLst>
                              <p:cond delay="3000"/>
                            </p:stCondLst>
                            <p:childTnLst>
                              <p:par>
                                <p:cTn id="112" presetID="1" presetClass="exit" presetSubtype="0" fill="hold" nodeType="afterEffect">
                                  <p:stCondLst>
                                    <p:cond delay="500"/>
                                  </p:stCondLst>
                                  <p:childTnLst>
                                    <p:set>
                                      <p:cBhvr>
                                        <p:cTn id="113" dur="1" fill="hold">
                                          <p:stCondLst>
                                            <p:cond delay="0"/>
                                          </p:stCondLst>
                                        </p:cTn>
                                        <p:tgtEl>
                                          <p:spTgt spid="82952">
                                            <p:txEl>
                                              <p:pRg st="0" end="0"/>
                                            </p:txEl>
                                          </p:spTgt>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3" name="click.wav" builtIn="1"/>
                                        </p:tgtEl>
                                      </p:cMediaNode>
                                    </p:audio>
                                  </p:subTnLst>
                                </p:cTn>
                              </p:par>
                            </p:childTnLst>
                          </p:cTn>
                        </p:par>
                        <p:par>
                          <p:cTn id="114" fill="hold">
                            <p:stCondLst>
                              <p:cond delay="3500"/>
                            </p:stCondLst>
                            <p:childTnLst>
                              <p:par>
                                <p:cTn id="115" presetID="1" presetClass="exit" presetSubtype="0" fill="hold" grpId="0" nodeType="afterEffect">
                                  <p:stCondLst>
                                    <p:cond delay="0"/>
                                  </p:stCondLst>
                                  <p:childTnLst>
                                    <p:set>
                                      <p:cBhvr>
                                        <p:cTn id="116" dur="1" fill="hold">
                                          <p:stCondLst>
                                            <p:cond delay="0"/>
                                          </p:stCondLst>
                                        </p:cTn>
                                        <p:tgtEl>
                                          <p:spTgt spid="82951">
                                            <p:txEl>
                                              <p:pRg st="0" end="0"/>
                                            </p:txEl>
                                          </p:spTgt>
                                        </p:tgtEl>
                                        <p:attrNameLst>
                                          <p:attrName>style.visibility</p:attrName>
                                        </p:attrNameLst>
                                      </p:cBhvr>
                                      <p:to>
                                        <p:strVal val="hidden"/>
                                      </p:to>
                                    </p:set>
                                  </p:childTnLst>
                                </p:cTn>
                              </p:par>
                              <p:par>
                                <p:cTn id="117" presetID="1" presetClass="exit" presetSubtype="0" fill="hold" grpId="0" nodeType="withEffect">
                                  <p:stCondLst>
                                    <p:cond delay="0"/>
                                  </p:stCondLst>
                                  <p:childTnLst>
                                    <p:set>
                                      <p:cBhvr>
                                        <p:cTn id="118" dur="1" fill="hold">
                                          <p:stCondLst>
                                            <p:cond delay="0"/>
                                          </p:stCondLst>
                                        </p:cTn>
                                        <p:tgtEl>
                                          <p:spTgt spid="82951">
                                            <p:bg/>
                                          </p:spTgt>
                                        </p:tgtEl>
                                        <p:attrNameLst>
                                          <p:attrName>style.visibility</p:attrName>
                                        </p:attrNameLst>
                                      </p:cBhvr>
                                      <p:to>
                                        <p:strVal val="hidden"/>
                                      </p:to>
                                    </p:set>
                                  </p:childTnLst>
                                </p:cTn>
                              </p:par>
                            </p:childTnLst>
                          </p:cTn>
                        </p:par>
                        <p:par>
                          <p:cTn id="119" fill="hold">
                            <p:stCondLst>
                              <p:cond delay="3500"/>
                            </p:stCondLst>
                            <p:childTnLst>
                              <p:par>
                                <p:cTn id="120" presetID="1" presetClass="exit" presetSubtype="0" fill="hold" nodeType="afterEffect">
                                  <p:stCondLst>
                                    <p:cond delay="500"/>
                                  </p:stCondLst>
                                  <p:childTnLst>
                                    <p:set>
                                      <p:cBhvr>
                                        <p:cTn id="121" dur="1" fill="hold">
                                          <p:stCondLst>
                                            <p:cond delay="0"/>
                                          </p:stCondLst>
                                        </p:cTn>
                                        <p:tgtEl>
                                          <p:spTgt spid="82951">
                                            <p:txEl>
                                              <p:pRg st="0" end="0"/>
                                            </p:txEl>
                                          </p:spTgt>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3" name="click.wav" builtIn="1"/>
                                        </p:tgtEl>
                                      </p:cMediaNode>
                                    </p:audio>
                                  </p:subTnLst>
                                </p:cTn>
                              </p:par>
                            </p:childTnLst>
                          </p:cTn>
                        </p:par>
                        <p:par>
                          <p:cTn id="122" fill="hold">
                            <p:stCondLst>
                              <p:cond delay="4000"/>
                            </p:stCondLst>
                            <p:childTnLst>
                              <p:par>
                                <p:cTn id="123" presetID="1" presetClass="exit" presetSubtype="0" fill="hold" grpId="0" nodeType="afterEffect">
                                  <p:stCondLst>
                                    <p:cond delay="0"/>
                                  </p:stCondLst>
                                  <p:childTnLst>
                                    <p:set>
                                      <p:cBhvr>
                                        <p:cTn id="124" dur="1" fill="hold">
                                          <p:stCondLst>
                                            <p:cond delay="0"/>
                                          </p:stCondLst>
                                        </p:cTn>
                                        <p:tgtEl>
                                          <p:spTgt spid="82950">
                                            <p:txEl>
                                              <p:pRg st="0" end="0"/>
                                            </p:txEl>
                                          </p:spTgt>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82950">
                                            <p:bg/>
                                          </p:spTgt>
                                        </p:tgtEl>
                                        <p:attrNameLst>
                                          <p:attrName>style.visibility</p:attrName>
                                        </p:attrNameLst>
                                      </p:cBhvr>
                                      <p:to>
                                        <p:strVal val="hidden"/>
                                      </p:to>
                                    </p:set>
                                  </p:childTnLst>
                                </p:cTn>
                              </p:par>
                            </p:childTnLst>
                          </p:cTn>
                        </p:par>
                        <p:par>
                          <p:cTn id="127" fill="hold">
                            <p:stCondLst>
                              <p:cond delay="4000"/>
                            </p:stCondLst>
                            <p:childTnLst>
                              <p:par>
                                <p:cTn id="128" presetID="1" presetClass="exit" presetSubtype="0" fill="hold" nodeType="afterEffect">
                                  <p:stCondLst>
                                    <p:cond delay="500"/>
                                  </p:stCondLst>
                                  <p:childTnLst>
                                    <p:set>
                                      <p:cBhvr>
                                        <p:cTn id="129" dur="1" fill="hold">
                                          <p:stCondLst>
                                            <p:cond delay="0"/>
                                          </p:stCondLst>
                                        </p:cTn>
                                        <p:tgtEl>
                                          <p:spTgt spid="82950">
                                            <p:txEl>
                                              <p:pRg st="0" end="0"/>
                                            </p:txEl>
                                          </p:spTgt>
                                        </p:tgtEl>
                                        <p:attrNameLst>
                                          <p:attrName>style.visibility</p:attrName>
                                        </p:attrNameLst>
                                      </p:cBhvr>
                                      <p:to>
                                        <p:strVal val="hidden"/>
                                      </p:to>
                                    </p:set>
                                  </p:childTnLst>
                                  <p:subTnLst>
                                    <p:audio>
                                      <p:cMediaNode>
                                        <p:cTn display="0" masterRel="sameClick">
                                          <p:stCondLst>
                                            <p:cond evt="begin" delay="0">
                                              <p:tn val="128"/>
                                            </p:cond>
                                          </p:stCondLst>
                                          <p:endCondLst>
                                            <p:cond evt="onStopAudio" delay="0">
                                              <p:tgtEl>
                                                <p:sldTgt/>
                                              </p:tgtEl>
                                            </p:cond>
                                          </p:endCondLst>
                                        </p:cTn>
                                        <p:tgtEl>
                                          <p:sndTgt r:embed="rId3" name="click.wav" builtIn="1"/>
                                        </p:tgtEl>
                                      </p:cMediaNode>
                                    </p:audio>
                                  </p:subTnLst>
                                </p:cTn>
                              </p:par>
                            </p:childTnLst>
                          </p:cTn>
                        </p:par>
                        <p:par>
                          <p:cTn id="130" fill="hold">
                            <p:stCondLst>
                              <p:cond delay="4500"/>
                            </p:stCondLst>
                            <p:childTnLst>
                              <p:par>
                                <p:cTn id="131" presetID="1" presetClass="exit" presetSubtype="0" fill="hold" grpId="0" nodeType="afterEffect">
                                  <p:stCondLst>
                                    <p:cond delay="0"/>
                                  </p:stCondLst>
                                  <p:childTnLst>
                                    <p:set>
                                      <p:cBhvr>
                                        <p:cTn id="132" dur="1" fill="hold">
                                          <p:stCondLst>
                                            <p:cond delay="0"/>
                                          </p:stCondLst>
                                        </p:cTn>
                                        <p:tgtEl>
                                          <p:spTgt spid="82949">
                                            <p:txEl>
                                              <p:pRg st="0" end="0"/>
                                            </p:txEl>
                                          </p:spTgt>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82949">
                                            <p:bg/>
                                          </p:spTgt>
                                        </p:tgtEl>
                                        <p:attrNameLst>
                                          <p:attrName>style.visibility</p:attrName>
                                        </p:attrNameLst>
                                      </p:cBhvr>
                                      <p:to>
                                        <p:strVal val="hidden"/>
                                      </p:to>
                                    </p:set>
                                  </p:childTnLst>
                                </p:cTn>
                              </p:par>
                            </p:childTnLst>
                          </p:cTn>
                        </p:par>
                        <p:par>
                          <p:cTn id="135" fill="hold">
                            <p:stCondLst>
                              <p:cond delay="4500"/>
                            </p:stCondLst>
                            <p:childTnLst>
                              <p:par>
                                <p:cTn id="136" presetID="1" presetClass="exit" presetSubtype="0" fill="hold" nodeType="afterEffect">
                                  <p:stCondLst>
                                    <p:cond delay="500"/>
                                  </p:stCondLst>
                                  <p:childTnLst>
                                    <p:set>
                                      <p:cBhvr>
                                        <p:cTn id="137" dur="1" fill="hold">
                                          <p:stCondLst>
                                            <p:cond delay="0"/>
                                          </p:stCondLst>
                                        </p:cTn>
                                        <p:tgtEl>
                                          <p:spTgt spid="82949">
                                            <p:txEl>
                                              <p:pRg st="0" end="0"/>
                                            </p:txEl>
                                          </p:spTgt>
                                        </p:tgtEl>
                                        <p:attrNameLst>
                                          <p:attrName>style.visibility</p:attrName>
                                        </p:attrNameLst>
                                      </p:cBhvr>
                                      <p:to>
                                        <p:strVal val="hidden"/>
                                      </p:to>
                                    </p:set>
                                  </p:childTnLst>
                                  <p:subTnLst>
                                    <p:audio>
                                      <p:cMediaNode>
                                        <p:cTn display="0" masterRel="sameClick">
                                          <p:stCondLst>
                                            <p:cond evt="begin" delay="0">
                                              <p:tn val="136"/>
                                            </p:cond>
                                          </p:stCondLst>
                                          <p:endCondLst>
                                            <p:cond evt="onStopAudio" delay="0">
                                              <p:tgtEl>
                                                <p:sldTgt/>
                                              </p:tgtEl>
                                            </p:cond>
                                          </p:endCondLst>
                                        </p:cTn>
                                        <p:tgtEl>
                                          <p:sndTgt r:embed="rId3" name="click.wav" builtIn="1"/>
                                        </p:tgtEl>
                                      </p:cMediaNode>
                                    </p:audio>
                                  </p:subTnLst>
                                </p:cTn>
                              </p:par>
                            </p:childTnLst>
                          </p:cTn>
                        </p:par>
                        <p:par>
                          <p:cTn id="138" fill="hold">
                            <p:stCondLst>
                              <p:cond delay="5000"/>
                            </p:stCondLst>
                            <p:childTnLst>
                              <p:par>
                                <p:cTn id="139" presetID="1" presetClass="exit" presetSubtype="0" fill="hold" grpId="0" nodeType="afterEffect">
                                  <p:stCondLst>
                                    <p:cond delay="0"/>
                                  </p:stCondLst>
                                  <p:childTnLst>
                                    <p:set>
                                      <p:cBhvr>
                                        <p:cTn id="140" dur="1" fill="hold">
                                          <p:stCondLst>
                                            <p:cond delay="0"/>
                                          </p:stCondLst>
                                        </p:cTn>
                                        <p:tgtEl>
                                          <p:spTgt spid="82948">
                                            <p:txEl>
                                              <p:pRg st="0" end="0"/>
                                            </p:txEl>
                                          </p:spTgt>
                                        </p:tgtEl>
                                        <p:attrNameLst>
                                          <p:attrName>style.visibility</p:attrName>
                                        </p:attrNameLst>
                                      </p:cBhvr>
                                      <p:to>
                                        <p:strVal val="hidden"/>
                                      </p:to>
                                    </p:set>
                                  </p:childTnLst>
                                </p:cTn>
                              </p:par>
                              <p:par>
                                <p:cTn id="141" presetID="1" presetClass="exit" presetSubtype="0" fill="hold" grpId="0" nodeType="withEffect">
                                  <p:stCondLst>
                                    <p:cond delay="0"/>
                                  </p:stCondLst>
                                  <p:childTnLst>
                                    <p:set>
                                      <p:cBhvr>
                                        <p:cTn id="142" dur="1" fill="hold">
                                          <p:stCondLst>
                                            <p:cond delay="0"/>
                                          </p:stCondLst>
                                        </p:cTn>
                                        <p:tgtEl>
                                          <p:spTgt spid="82948">
                                            <p:bg/>
                                          </p:spTgt>
                                        </p:tgtEl>
                                        <p:attrNameLst>
                                          <p:attrName>style.visibility</p:attrName>
                                        </p:attrNameLst>
                                      </p:cBhvr>
                                      <p:to>
                                        <p:strVal val="hidden"/>
                                      </p:to>
                                    </p:set>
                                  </p:childTnLst>
                                </p:cTn>
                              </p:par>
                            </p:childTnLst>
                          </p:cTn>
                        </p:par>
                        <p:par>
                          <p:cTn id="143" fill="hold">
                            <p:stCondLst>
                              <p:cond delay="5000"/>
                            </p:stCondLst>
                            <p:childTnLst>
                              <p:par>
                                <p:cTn id="144" presetID="1" presetClass="exit" presetSubtype="0" fill="hold" nodeType="afterEffect">
                                  <p:stCondLst>
                                    <p:cond delay="500"/>
                                  </p:stCondLst>
                                  <p:childTnLst>
                                    <p:set>
                                      <p:cBhvr>
                                        <p:cTn id="145" dur="1" fill="hold">
                                          <p:stCondLst>
                                            <p:cond delay="0"/>
                                          </p:stCondLst>
                                        </p:cTn>
                                        <p:tgtEl>
                                          <p:spTgt spid="82948">
                                            <p:txEl>
                                              <p:pRg st="0" end="0"/>
                                            </p:txEl>
                                          </p:spTgt>
                                        </p:tgtEl>
                                        <p:attrNameLst>
                                          <p:attrName>style.visibility</p:attrName>
                                        </p:attrNameLst>
                                      </p:cBhvr>
                                      <p:to>
                                        <p:strVal val="hidden"/>
                                      </p:to>
                                    </p:set>
                                  </p:childTnLst>
                                  <p:subTnLst>
                                    <p:audio>
                                      <p:cMediaNode>
                                        <p:cTn display="0" masterRel="sameClick">
                                          <p:stCondLst>
                                            <p:cond evt="begin" delay="0">
                                              <p:tn val="144"/>
                                            </p:cond>
                                          </p:stCondLst>
                                          <p:endCondLst>
                                            <p:cond evt="onStopAudio" delay="0">
                                              <p:tgtEl>
                                                <p:sldTgt/>
                                              </p:tgtEl>
                                            </p:cond>
                                          </p:endCondLst>
                                        </p:cTn>
                                        <p:tgtEl>
                                          <p:sndTgt r:embed="rId3" name="click.wav" builtIn="1"/>
                                        </p:tgtEl>
                                      </p:cMediaNode>
                                    </p:audio>
                                  </p:subTnLst>
                                </p:cTn>
                              </p:par>
                            </p:childTnLst>
                          </p:cTn>
                        </p:par>
                      </p:childTnLst>
                    </p:cTn>
                  </p:par>
                </p:childTnLst>
              </p:cTn>
              <p:nextCondLst>
                <p:cond evt="onClick" delay="0">
                  <p:tgtEl>
                    <p:spTgt spid="82958"/>
                  </p:tgtEl>
                </p:cond>
              </p:nextCondLst>
            </p:seq>
          </p:childTnLst>
        </p:cTn>
      </p:par>
    </p:tnLst>
    <p:bldLst>
      <p:bldP spid="82948" grpId="0" build="allAtOnce" animBg="1"/>
      <p:bldP spid="82949" grpId="0" build="allAtOnce" animBg="1"/>
      <p:bldP spid="82950" grpId="0" build="allAtOnce" animBg="1"/>
      <p:bldP spid="82951" grpId="0" build="allAtOnce" animBg="1"/>
      <p:bldP spid="82952" grpId="0" build="allAtOnce" animBg="1"/>
      <p:bldP spid="82953" grpId="0" build="allAtOnce" animBg="1"/>
      <p:bldP spid="82954" grpId="0" build="allAtOnce" animBg="1"/>
      <p:bldP spid="82955" grpId="0" build="allAtOnce" animBg="1"/>
      <p:bldP spid="82956" grpId="0" build="allAtOnce" animBg="1"/>
      <p:bldP spid="82957" grpId="0" build="allAtOnce" animBg="1"/>
      <p:bldP spid="82958" grpId="0" build="allAtOnce" animBg="1"/>
      <p:bldP spid="82962" grpId="0"/>
      <p:bldP spid="82963" grpId="0"/>
      <p:bldP spid="82964" grpId="0"/>
      <p:bldP spid="8296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descr="Stationery"/>
          <p:cNvSpPr txBox="1">
            <a:spLocks noChangeArrowheads="1"/>
          </p:cNvSpPr>
          <p:nvPr/>
        </p:nvSpPr>
        <p:spPr bwMode="auto">
          <a:xfrm>
            <a:off x="0" y="304800"/>
            <a:ext cx="9144000" cy="519113"/>
          </a:xfrm>
          <a:prstGeom prst="rect">
            <a:avLst/>
          </a:prstGeom>
          <a:blipFill dpi="0" rotWithShape="1">
            <a:blip r:embed="rId4"/>
            <a:srcRect/>
            <a:tile tx="0" ty="0" sx="100000" sy="100000" flip="none" algn="tl"/>
          </a:blipFill>
          <a:ln w="9525">
            <a:noFill/>
            <a:miter lim="800000"/>
            <a:headEnd/>
            <a:tailEnd/>
          </a:ln>
          <a:effectLst/>
        </p:spPr>
        <p:txBody>
          <a:bodyPr>
            <a:spAutoFit/>
          </a:bodyPr>
          <a:lstStyle/>
          <a:p>
            <a:pPr>
              <a:spcBef>
                <a:spcPct val="50000"/>
              </a:spcBef>
            </a:pPr>
            <a:r>
              <a:rPr lang="en-US" sz="2800" b="1"/>
              <a:t>Câu 2: Cây nào sao đây cần nhiều ánh sáng : </a:t>
            </a:r>
          </a:p>
        </p:txBody>
      </p:sp>
      <p:sp>
        <p:nvSpPr>
          <p:cNvPr id="83971" name="AutoShape 3">
            <a:hlinkClick r:id="rId5" action="ppaction://hlinksldjump" highlightClick="1"/>
          </p:cNvPr>
          <p:cNvSpPr>
            <a:spLocks noChangeArrowheads="1"/>
          </p:cNvSpPr>
          <p:nvPr/>
        </p:nvSpPr>
        <p:spPr bwMode="auto">
          <a:xfrm>
            <a:off x="7315200" y="6354763"/>
            <a:ext cx="1066800" cy="503237"/>
          </a:xfrm>
          <a:prstGeom prst="actionButtonForwardNext">
            <a:avLst/>
          </a:prstGeom>
          <a:solidFill>
            <a:srgbClr val="C0C0C0"/>
          </a:solidFill>
          <a:ln w="9525">
            <a:noFill/>
            <a:miter lim="800000"/>
            <a:headEnd/>
            <a:tailEnd/>
          </a:ln>
          <a:effectLst/>
        </p:spPr>
        <p:txBody>
          <a:bodyPr wrap="none" anchor="ctr"/>
          <a:lstStyle/>
          <a:p>
            <a:endParaRPr lang="en-US"/>
          </a:p>
        </p:txBody>
      </p:sp>
      <p:sp>
        <p:nvSpPr>
          <p:cNvPr id="83972" name="Text Box 4" descr="75%"/>
          <p:cNvSpPr txBox="1">
            <a:spLocks noChangeArrowheads="1"/>
          </p:cNvSpPr>
          <p:nvPr/>
        </p:nvSpPr>
        <p:spPr bwMode="auto">
          <a:xfrm>
            <a:off x="1371600" y="2667000"/>
            <a:ext cx="3733800" cy="519113"/>
          </a:xfrm>
          <a:prstGeom prst="rect">
            <a:avLst/>
          </a:prstGeom>
          <a:pattFill prst="pct75">
            <a:fgClr>
              <a:schemeClr val="accent1"/>
            </a:fgClr>
            <a:bgClr>
              <a:schemeClr val="bg1"/>
            </a:bgClr>
          </a:pattFill>
          <a:ln w="9525">
            <a:noFill/>
            <a:miter lim="800000"/>
            <a:headEnd/>
            <a:tailEnd/>
          </a:ln>
          <a:effectLst/>
        </p:spPr>
        <p:txBody>
          <a:bodyPr>
            <a:spAutoFit/>
          </a:bodyPr>
          <a:lstStyle/>
          <a:p>
            <a:pPr algn="l">
              <a:spcBef>
                <a:spcPct val="50000"/>
              </a:spcBef>
            </a:pPr>
            <a:r>
              <a:rPr lang="en-US" sz="2800"/>
              <a:t>b. Cây rong, rêu.</a:t>
            </a:r>
          </a:p>
        </p:txBody>
      </p:sp>
      <p:sp>
        <p:nvSpPr>
          <p:cNvPr id="83973" name="Text Box 5" descr="75%"/>
          <p:cNvSpPr txBox="1">
            <a:spLocks noChangeArrowheads="1"/>
          </p:cNvSpPr>
          <p:nvPr/>
        </p:nvSpPr>
        <p:spPr bwMode="auto">
          <a:xfrm>
            <a:off x="1387475" y="1939925"/>
            <a:ext cx="3717925" cy="519113"/>
          </a:xfrm>
          <a:prstGeom prst="rect">
            <a:avLst/>
          </a:prstGeom>
          <a:pattFill prst="pct75">
            <a:fgClr>
              <a:schemeClr val="accent1"/>
            </a:fgClr>
            <a:bgClr>
              <a:schemeClr val="bg1"/>
            </a:bgClr>
          </a:pattFill>
          <a:ln w="9525">
            <a:noFill/>
            <a:miter lim="800000"/>
            <a:headEnd/>
            <a:tailEnd/>
          </a:ln>
          <a:effectLst/>
        </p:spPr>
        <p:txBody>
          <a:bodyPr>
            <a:spAutoFit/>
          </a:bodyPr>
          <a:lstStyle/>
          <a:p>
            <a:pPr algn="l">
              <a:spcBef>
                <a:spcPct val="50000"/>
              </a:spcBef>
            </a:pPr>
            <a:r>
              <a:rPr lang="en-US" sz="2800"/>
              <a:t>a. Cây ăn quả.</a:t>
            </a:r>
          </a:p>
        </p:txBody>
      </p:sp>
      <p:sp>
        <p:nvSpPr>
          <p:cNvPr id="83974" name="Text Box 6" descr="75%"/>
          <p:cNvSpPr txBox="1">
            <a:spLocks noChangeArrowheads="1"/>
          </p:cNvSpPr>
          <p:nvPr/>
        </p:nvSpPr>
        <p:spPr bwMode="auto">
          <a:xfrm>
            <a:off x="1371600" y="3352800"/>
            <a:ext cx="3733800" cy="519113"/>
          </a:xfrm>
          <a:prstGeom prst="rect">
            <a:avLst/>
          </a:prstGeom>
          <a:pattFill prst="pct75">
            <a:fgClr>
              <a:schemeClr val="accent1"/>
            </a:fgClr>
            <a:bgClr>
              <a:schemeClr val="bg1"/>
            </a:bgClr>
          </a:pattFill>
          <a:ln w="9525">
            <a:noFill/>
            <a:miter lim="800000"/>
            <a:headEnd/>
            <a:tailEnd/>
          </a:ln>
          <a:effectLst/>
        </p:spPr>
        <p:txBody>
          <a:bodyPr>
            <a:spAutoFit/>
          </a:bodyPr>
          <a:lstStyle/>
          <a:p>
            <a:pPr algn="l">
              <a:spcBef>
                <a:spcPct val="50000"/>
              </a:spcBef>
            </a:pPr>
            <a:r>
              <a:rPr lang="en-US" sz="2800"/>
              <a:t>c. Cây lấy gỗ.</a:t>
            </a:r>
          </a:p>
        </p:txBody>
      </p:sp>
      <p:sp>
        <p:nvSpPr>
          <p:cNvPr id="83975" name="Oval 7"/>
          <p:cNvSpPr>
            <a:spLocks noChangeArrowheads="1"/>
          </p:cNvSpPr>
          <p:nvPr/>
        </p:nvSpPr>
        <p:spPr bwMode="auto">
          <a:xfrm>
            <a:off x="7696200" y="1524000"/>
            <a:ext cx="1219200" cy="1143000"/>
          </a:xfrm>
          <a:prstGeom prst="ellipse">
            <a:avLst/>
          </a:prstGeom>
          <a:solidFill>
            <a:srgbClr val="FF9900"/>
          </a:solidFill>
          <a:ln w="9525">
            <a:solidFill>
              <a:schemeClr val="tx1"/>
            </a:solidFill>
            <a:round/>
            <a:headEnd/>
            <a:tailEnd/>
          </a:ln>
          <a:effectLst/>
        </p:spPr>
        <p:txBody>
          <a:bodyPr wrap="none" anchor="ctr"/>
          <a:lstStyle/>
          <a:p>
            <a:r>
              <a:rPr lang="en-US" sz="2400" b="1">
                <a:solidFill>
                  <a:srgbClr val="FF3300"/>
                </a:solidFill>
              </a:rPr>
              <a:t>H</a:t>
            </a:r>
            <a:r>
              <a:rPr lang="en-US" sz="2400" b="1">
                <a:solidFill>
                  <a:srgbClr val="FF3300"/>
                </a:solidFill>
                <a:latin typeface="VNI-Times" pitchFamily="2" charset="0"/>
              </a:rPr>
              <a:t>eát giôø</a:t>
            </a:r>
            <a:endParaRPr lang="en-US" sz="2400" b="1">
              <a:solidFill>
                <a:srgbClr val="FF3300"/>
              </a:solidFill>
            </a:endParaRPr>
          </a:p>
        </p:txBody>
      </p:sp>
      <p:sp>
        <p:nvSpPr>
          <p:cNvPr id="83976" name="Oval 8"/>
          <p:cNvSpPr>
            <a:spLocks noChangeArrowheads="1"/>
          </p:cNvSpPr>
          <p:nvPr/>
        </p:nvSpPr>
        <p:spPr bwMode="auto">
          <a:xfrm>
            <a:off x="7696200" y="1524000"/>
            <a:ext cx="1219200" cy="1143000"/>
          </a:xfrm>
          <a:prstGeom prst="ellipse">
            <a:avLst/>
          </a:prstGeom>
          <a:solidFill>
            <a:srgbClr val="FF9900"/>
          </a:solidFill>
          <a:ln w="9525">
            <a:solidFill>
              <a:schemeClr val="tx1"/>
            </a:solidFill>
            <a:round/>
            <a:headEnd/>
            <a:tailEnd/>
          </a:ln>
          <a:effectLst/>
        </p:spPr>
        <p:txBody>
          <a:bodyPr wrap="none" anchor="ctr"/>
          <a:lstStyle/>
          <a:p>
            <a:r>
              <a:rPr lang="en-US" sz="2400" b="1">
                <a:solidFill>
                  <a:srgbClr val="FF3300"/>
                </a:solidFill>
              </a:rPr>
              <a:t>1</a:t>
            </a:r>
          </a:p>
        </p:txBody>
      </p:sp>
      <p:sp>
        <p:nvSpPr>
          <p:cNvPr id="83977" name="Oval 9"/>
          <p:cNvSpPr>
            <a:spLocks noChangeArrowheads="1"/>
          </p:cNvSpPr>
          <p:nvPr/>
        </p:nvSpPr>
        <p:spPr bwMode="auto">
          <a:xfrm>
            <a:off x="7696200" y="1524000"/>
            <a:ext cx="1219200" cy="1143000"/>
          </a:xfrm>
          <a:prstGeom prst="ellipse">
            <a:avLst/>
          </a:prstGeom>
          <a:solidFill>
            <a:srgbClr val="FF9900"/>
          </a:solidFill>
          <a:ln w="9525">
            <a:solidFill>
              <a:schemeClr val="tx1"/>
            </a:solidFill>
            <a:round/>
            <a:headEnd/>
            <a:tailEnd/>
          </a:ln>
          <a:effectLst/>
        </p:spPr>
        <p:txBody>
          <a:bodyPr wrap="none" anchor="ctr"/>
          <a:lstStyle/>
          <a:p>
            <a:r>
              <a:rPr lang="en-US" sz="2400" b="1">
                <a:solidFill>
                  <a:srgbClr val="FF3300"/>
                </a:solidFill>
              </a:rPr>
              <a:t>2</a:t>
            </a:r>
          </a:p>
        </p:txBody>
      </p:sp>
      <p:sp>
        <p:nvSpPr>
          <p:cNvPr id="83978" name="Oval 10"/>
          <p:cNvSpPr>
            <a:spLocks noChangeArrowheads="1"/>
          </p:cNvSpPr>
          <p:nvPr/>
        </p:nvSpPr>
        <p:spPr bwMode="auto">
          <a:xfrm>
            <a:off x="7696200" y="1524000"/>
            <a:ext cx="1219200" cy="1143000"/>
          </a:xfrm>
          <a:prstGeom prst="ellipse">
            <a:avLst/>
          </a:prstGeom>
          <a:solidFill>
            <a:srgbClr val="FF9900"/>
          </a:solidFill>
          <a:ln w="9525">
            <a:solidFill>
              <a:schemeClr val="tx1"/>
            </a:solidFill>
            <a:round/>
            <a:headEnd/>
            <a:tailEnd/>
          </a:ln>
          <a:effectLst/>
        </p:spPr>
        <p:txBody>
          <a:bodyPr wrap="none" anchor="ctr"/>
          <a:lstStyle/>
          <a:p>
            <a:r>
              <a:rPr lang="en-US" sz="2400" b="1">
                <a:solidFill>
                  <a:srgbClr val="FF3300"/>
                </a:solidFill>
              </a:rPr>
              <a:t>3</a:t>
            </a:r>
          </a:p>
        </p:txBody>
      </p:sp>
      <p:sp>
        <p:nvSpPr>
          <p:cNvPr id="83979" name="Oval 11"/>
          <p:cNvSpPr>
            <a:spLocks noChangeArrowheads="1"/>
          </p:cNvSpPr>
          <p:nvPr/>
        </p:nvSpPr>
        <p:spPr bwMode="auto">
          <a:xfrm>
            <a:off x="7696200" y="1524000"/>
            <a:ext cx="1219200" cy="1143000"/>
          </a:xfrm>
          <a:prstGeom prst="ellipse">
            <a:avLst/>
          </a:prstGeom>
          <a:solidFill>
            <a:schemeClr val="accent1"/>
          </a:solidFill>
          <a:ln w="9525">
            <a:solidFill>
              <a:schemeClr val="tx1"/>
            </a:solidFill>
            <a:round/>
            <a:headEnd/>
            <a:tailEnd/>
          </a:ln>
          <a:effectLst/>
        </p:spPr>
        <p:txBody>
          <a:bodyPr wrap="none" anchor="ctr"/>
          <a:lstStyle/>
          <a:p>
            <a:r>
              <a:rPr lang="en-US" sz="2400" b="1"/>
              <a:t>4</a:t>
            </a:r>
          </a:p>
        </p:txBody>
      </p:sp>
      <p:sp>
        <p:nvSpPr>
          <p:cNvPr id="83980" name="Oval 12"/>
          <p:cNvSpPr>
            <a:spLocks noChangeArrowheads="1"/>
          </p:cNvSpPr>
          <p:nvPr/>
        </p:nvSpPr>
        <p:spPr bwMode="auto">
          <a:xfrm>
            <a:off x="7696200" y="1524000"/>
            <a:ext cx="1219200" cy="1143000"/>
          </a:xfrm>
          <a:prstGeom prst="ellipse">
            <a:avLst/>
          </a:prstGeom>
          <a:solidFill>
            <a:schemeClr val="accent1"/>
          </a:solidFill>
          <a:ln w="9525">
            <a:solidFill>
              <a:schemeClr val="tx1"/>
            </a:solidFill>
            <a:round/>
            <a:headEnd/>
            <a:tailEnd/>
          </a:ln>
          <a:effectLst/>
        </p:spPr>
        <p:txBody>
          <a:bodyPr wrap="none" anchor="ctr"/>
          <a:lstStyle/>
          <a:p>
            <a:r>
              <a:rPr lang="en-US" sz="2400" b="1"/>
              <a:t>5</a:t>
            </a:r>
          </a:p>
        </p:txBody>
      </p:sp>
      <p:sp>
        <p:nvSpPr>
          <p:cNvPr id="83981" name="Oval 13"/>
          <p:cNvSpPr>
            <a:spLocks noChangeArrowheads="1"/>
          </p:cNvSpPr>
          <p:nvPr/>
        </p:nvSpPr>
        <p:spPr bwMode="auto">
          <a:xfrm>
            <a:off x="7696200" y="1524000"/>
            <a:ext cx="1219200" cy="1143000"/>
          </a:xfrm>
          <a:prstGeom prst="ellipse">
            <a:avLst/>
          </a:prstGeom>
          <a:solidFill>
            <a:schemeClr val="accent1"/>
          </a:solidFill>
          <a:ln w="9525">
            <a:solidFill>
              <a:schemeClr val="tx1"/>
            </a:solidFill>
            <a:round/>
            <a:headEnd/>
            <a:tailEnd/>
          </a:ln>
          <a:effectLst/>
        </p:spPr>
        <p:txBody>
          <a:bodyPr wrap="none" anchor="ctr"/>
          <a:lstStyle/>
          <a:p>
            <a:r>
              <a:rPr lang="en-US" sz="2400" b="1"/>
              <a:t>6</a:t>
            </a:r>
          </a:p>
        </p:txBody>
      </p:sp>
      <p:sp>
        <p:nvSpPr>
          <p:cNvPr id="83982" name="Oval 14"/>
          <p:cNvSpPr>
            <a:spLocks noChangeArrowheads="1"/>
          </p:cNvSpPr>
          <p:nvPr/>
        </p:nvSpPr>
        <p:spPr bwMode="auto">
          <a:xfrm>
            <a:off x="7696200" y="1524000"/>
            <a:ext cx="1219200" cy="1143000"/>
          </a:xfrm>
          <a:prstGeom prst="ellipse">
            <a:avLst/>
          </a:prstGeom>
          <a:solidFill>
            <a:schemeClr val="accent1"/>
          </a:solidFill>
          <a:ln w="9525">
            <a:solidFill>
              <a:schemeClr val="tx1"/>
            </a:solidFill>
            <a:round/>
            <a:headEnd/>
            <a:tailEnd/>
          </a:ln>
          <a:effectLst/>
        </p:spPr>
        <p:txBody>
          <a:bodyPr wrap="none" anchor="ctr"/>
          <a:lstStyle/>
          <a:p>
            <a:r>
              <a:rPr lang="en-US" sz="2400" b="1"/>
              <a:t>7</a:t>
            </a:r>
          </a:p>
        </p:txBody>
      </p:sp>
      <p:sp>
        <p:nvSpPr>
          <p:cNvPr id="83983" name="Oval 15"/>
          <p:cNvSpPr>
            <a:spLocks noChangeArrowheads="1"/>
          </p:cNvSpPr>
          <p:nvPr/>
        </p:nvSpPr>
        <p:spPr bwMode="auto">
          <a:xfrm>
            <a:off x="7696200" y="1524000"/>
            <a:ext cx="1219200" cy="1143000"/>
          </a:xfrm>
          <a:prstGeom prst="ellipse">
            <a:avLst/>
          </a:prstGeom>
          <a:solidFill>
            <a:schemeClr val="accent1"/>
          </a:solidFill>
          <a:ln w="9525">
            <a:solidFill>
              <a:schemeClr val="tx1"/>
            </a:solidFill>
            <a:round/>
            <a:headEnd/>
            <a:tailEnd/>
          </a:ln>
          <a:effectLst/>
        </p:spPr>
        <p:txBody>
          <a:bodyPr wrap="none" anchor="ctr"/>
          <a:lstStyle/>
          <a:p>
            <a:r>
              <a:rPr lang="en-US" sz="2400" b="1"/>
              <a:t>8</a:t>
            </a:r>
          </a:p>
        </p:txBody>
      </p:sp>
      <p:sp>
        <p:nvSpPr>
          <p:cNvPr id="83984" name="Oval 16"/>
          <p:cNvSpPr>
            <a:spLocks noChangeArrowheads="1"/>
          </p:cNvSpPr>
          <p:nvPr/>
        </p:nvSpPr>
        <p:spPr bwMode="auto">
          <a:xfrm>
            <a:off x="7696200" y="1524000"/>
            <a:ext cx="1219200" cy="1143000"/>
          </a:xfrm>
          <a:prstGeom prst="ellipse">
            <a:avLst/>
          </a:prstGeom>
          <a:solidFill>
            <a:schemeClr val="accent1"/>
          </a:solidFill>
          <a:ln w="9525">
            <a:solidFill>
              <a:schemeClr val="tx1"/>
            </a:solidFill>
            <a:round/>
            <a:headEnd/>
            <a:tailEnd/>
          </a:ln>
          <a:effectLst/>
        </p:spPr>
        <p:txBody>
          <a:bodyPr wrap="none" anchor="ctr"/>
          <a:lstStyle/>
          <a:p>
            <a:r>
              <a:rPr lang="en-US" sz="2400" b="1"/>
              <a:t>9</a:t>
            </a:r>
          </a:p>
        </p:txBody>
      </p:sp>
      <p:sp>
        <p:nvSpPr>
          <p:cNvPr id="83985" name="Oval 17"/>
          <p:cNvSpPr>
            <a:spLocks noChangeArrowheads="1"/>
          </p:cNvSpPr>
          <p:nvPr/>
        </p:nvSpPr>
        <p:spPr bwMode="auto">
          <a:xfrm>
            <a:off x="7696200" y="1524000"/>
            <a:ext cx="1219200" cy="1143000"/>
          </a:xfrm>
          <a:prstGeom prst="ellipse">
            <a:avLst/>
          </a:prstGeom>
          <a:solidFill>
            <a:schemeClr val="accent1"/>
          </a:solidFill>
          <a:ln w="9525">
            <a:solidFill>
              <a:schemeClr val="tx1"/>
            </a:solidFill>
            <a:round/>
            <a:headEnd/>
            <a:tailEnd/>
          </a:ln>
          <a:effectLst/>
        </p:spPr>
        <p:txBody>
          <a:bodyPr wrap="none" anchor="ctr"/>
          <a:lstStyle/>
          <a:p>
            <a:r>
              <a:rPr lang="en-US" sz="2400" b="1"/>
              <a:t>10</a:t>
            </a:r>
          </a:p>
        </p:txBody>
      </p:sp>
      <p:sp>
        <p:nvSpPr>
          <p:cNvPr id="83986" name="Text Box 18" descr="75%"/>
          <p:cNvSpPr txBox="1">
            <a:spLocks noChangeArrowheads="1"/>
          </p:cNvSpPr>
          <p:nvPr/>
        </p:nvSpPr>
        <p:spPr bwMode="auto">
          <a:xfrm>
            <a:off x="1371600" y="4191000"/>
            <a:ext cx="3733800" cy="519113"/>
          </a:xfrm>
          <a:prstGeom prst="rect">
            <a:avLst/>
          </a:prstGeom>
          <a:pattFill prst="pct75">
            <a:fgClr>
              <a:schemeClr val="accent1"/>
            </a:fgClr>
            <a:bgClr>
              <a:schemeClr val="bg1"/>
            </a:bgClr>
          </a:pattFill>
          <a:ln w="9525">
            <a:noFill/>
            <a:miter lim="800000"/>
            <a:headEnd/>
            <a:tailEnd/>
          </a:ln>
          <a:effectLst/>
        </p:spPr>
        <p:txBody>
          <a:bodyPr>
            <a:spAutoFit/>
          </a:bodyPr>
          <a:lstStyle/>
          <a:p>
            <a:pPr algn="l">
              <a:spcBef>
                <a:spcPct val="50000"/>
              </a:spcBef>
            </a:pPr>
            <a:r>
              <a:rPr lang="en-US" sz="2800"/>
              <a:t>d. Ý a và c.</a:t>
            </a:r>
          </a:p>
        </p:txBody>
      </p:sp>
      <p:grpSp>
        <p:nvGrpSpPr>
          <p:cNvPr id="83987" name="Group 19"/>
          <p:cNvGrpSpPr>
            <a:grpSpLocks/>
          </p:cNvGrpSpPr>
          <p:nvPr/>
        </p:nvGrpSpPr>
        <p:grpSpPr bwMode="auto">
          <a:xfrm>
            <a:off x="4267200" y="1600200"/>
            <a:ext cx="3733800" cy="838200"/>
            <a:chOff x="2352" y="2496"/>
            <a:chExt cx="2352" cy="528"/>
          </a:xfrm>
        </p:grpSpPr>
        <p:sp>
          <p:nvSpPr>
            <p:cNvPr id="83988" name="Oval 20" descr="Water droplets"/>
            <p:cNvSpPr>
              <a:spLocks noChangeArrowheads="1"/>
            </p:cNvSpPr>
            <p:nvPr/>
          </p:nvSpPr>
          <p:spPr bwMode="auto">
            <a:xfrm>
              <a:off x="2352" y="2640"/>
              <a:ext cx="1824" cy="384"/>
            </a:xfrm>
            <a:prstGeom prst="ellipse">
              <a:avLst/>
            </a:prstGeom>
            <a:blipFill dpi="0" rotWithShape="1">
              <a:blip r:embed="rId6"/>
              <a:srcRect/>
              <a:tile tx="0" ty="0" sx="100000" sy="100000" flip="none" algn="tl"/>
            </a:blipFill>
            <a:ln w="9525">
              <a:solidFill>
                <a:srgbClr val="0000FF"/>
              </a:solidFill>
              <a:round/>
              <a:headEnd/>
              <a:tailEnd/>
            </a:ln>
            <a:effectLst/>
          </p:spPr>
          <p:txBody>
            <a:bodyPr wrap="none" anchor="ctr"/>
            <a:lstStyle/>
            <a:p>
              <a:r>
                <a:rPr lang="en-US" sz="2400" b="1">
                  <a:solidFill>
                    <a:srgbClr val="FF3300"/>
                  </a:solidFill>
                  <a:latin typeface="Times New Roman" pitchFamily="18" charset="0"/>
                </a:rPr>
                <a:t>Rất tốt</a:t>
              </a:r>
              <a:r>
                <a:rPr lang="en-US" sz="2400" b="1">
                  <a:solidFill>
                    <a:srgbClr val="FF0066"/>
                  </a:solidFill>
                  <a:latin typeface="Times New Roman" pitchFamily="18" charset="0"/>
                </a:rPr>
                <a:t>!</a:t>
              </a:r>
            </a:p>
          </p:txBody>
        </p:sp>
        <p:pic>
          <p:nvPicPr>
            <p:cNvPr id="83989" name="Picture 21" descr="6"/>
            <p:cNvPicPr>
              <a:picLocks noChangeAspect="1" noChangeArrowheads="1" noCrop="1"/>
            </p:cNvPicPr>
            <p:nvPr/>
          </p:nvPicPr>
          <p:blipFill>
            <a:blip r:embed="rId7"/>
            <a:srcRect/>
            <a:stretch>
              <a:fillRect/>
            </a:stretch>
          </p:blipFill>
          <p:spPr bwMode="auto">
            <a:xfrm>
              <a:off x="4128" y="2496"/>
              <a:ext cx="576" cy="48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83986">
                                            <p:txEl>
                                              <p:pRg st="0" end="0"/>
                                            </p:txEl>
                                          </p:spTgt>
                                        </p:tgtEl>
                                        <p:attrNameLst>
                                          <p:attrName>style.color</p:attrName>
                                        </p:attrNameLst>
                                      </p:cBhvr>
                                      <p:to>
                                        <a:srgbClr val="CC3300"/>
                                      </p:to>
                                    </p:animClr>
                                    <p:animClr clrSpc="rgb" dir="cw">
                                      <p:cBhvr>
                                        <p:cTn id="7" dur="100" fill="hold"/>
                                        <p:tgtEl>
                                          <p:spTgt spid="83986">
                                            <p:txEl>
                                              <p:pRg st="0" end="0"/>
                                            </p:txEl>
                                          </p:spTgt>
                                        </p:tgtEl>
                                        <p:attrNameLst>
                                          <p:attrName>fillcolor</p:attrName>
                                        </p:attrNameLst>
                                      </p:cBhvr>
                                      <p:to>
                                        <a:srgbClr val="CC3300"/>
                                      </p:to>
                                    </p:animClr>
                                    <p:set>
                                      <p:cBhvr>
                                        <p:cTn id="8" dur="100" fill="hold"/>
                                        <p:tgtEl>
                                          <p:spTgt spid="83986">
                                            <p:txEl>
                                              <p:pRg st="0" end="0"/>
                                            </p:txEl>
                                          </p:spTgt>
                                        </p:tgtEl>
                                        <p:attrNameLst>
                                          <p:attrName>fill.type</p:attrName>
                                        </p:attrNameLst>
                                      </p:cBhvr>
                                      <p:to>
                                        <p:strVal val="solid"/>
                                      </p:to>
                                    </p:set>
                                    <p:set>
                                      <p:cBhvr>
                                        <p:cTn id="9" dur="100" fill="hold"/>
                                        <p:tgtEl>
                                          <p:spTgt spid="83986">
                                            <p:txEl>
                                              <p:pRg st="0" end="0"/>
                                            </p:txEl>
                                          </p:spTgt>
                                        </p:tgtEl>
                                        <p:attrNameLst>
                                          <p:attrName>fill.on</p:attrName>
                                        </p:attrNameLst>
                                      </p:cBhvr>
                                      <p:to>
                                        <p:strVal val="true"/>
                                      </p:to>
                                    </p:set>
                                    <p:animRot by="120000">
                                      <p:cBhvr>
                                        <p:cTn id="10" dur="100" fill="hold">
                                          <p:stCondLst>
                                            <p:cond delay="0"/>
                                          </p:stCondLst>
                                        </p:cTn>
                                        <p:tgtEl>
                                          <p:spTgt spid="83986">
                                            <p:txEl>
                                              <p:pRg st="0" end="0"/>
                                            </p:txEl>
                                          </p:spTgt>
                                        </p:tgtEl>
                                        <p:attrNameLst>
                                          <p:attrName>r</p:attrName>
                                        </p:attrNameLst>
                                      </p:cBhvr>
                                    </p:animRot>
                                    <p:animRot by="-240000">
                                      <p:cBhvr>
                                        <p:cTn id="11" dur="200" fill="hold">
                                          <p:stCondLst>
                                            <p:cond delay="200"/>
                                          </p:stCondLst>
                                        </p:cTn>
                                        <p:tgtEl>
                                          <p:spTgt spid="83986">
                                            <p:txEl>
                                              <p:pRg st="0" end="0"/>
                                            </p:txEl>
                                          </p:spTgt>
                                        </p:tgtEl>
                                        <p:attrNameLst>
                                          <p:attrName>r</p:attrName>
                                        </p:attrNameLst>
                                      </p:cBhvr>
                                    </p:animRot>
                                    <p:animRot by="240000">
                                      <p:cBhvr>
                                        <p:cTn id="12" dur="200" fill="hold">
                                          <p:stCondLst>
                                            <p:cond delay="400"/>
                                          </p:stCondLst>
                                        </p:cTn>
                                        <p:tgtEl>
                                          <p:spTgt spid="83986">
                                            <p:txEl>
                                              <p:pRg st="0" end="0"/>
                                            </p:txEl>
                                          </p:spTgt>
                                        </p:tgtEl>
                                        <p:attrNameLst>
                                          <p:attrName>r</p:attrName>
                                        </p:attrNameLst>
                                      </p:cBhvr>
                                    </p:animRot>
                                    <p:animRot by="-240000">
                                      <p:cBhvr>
                                        <p:cTn id="13" dur="200" fill="hold">
                                          <p:stCondLst>
                                            <p:cond delay="600"/>
                                          </p:stCondLst>
                                        </p:cTn>
                                        <p:tgtEl>
                                          <p:spTgt spid="83986">
                                            <p:txEl>
                                              <p:pRg st="0" end="0"/>
                                            </p:txEl>
                                          </p:spTgt>
                                        </p:tgtEl>
                                        <p:attrNameLst>
                                          <p:attrName>r</p:attrName>
                                        </p:attrNameLst>
                                      </p:cBhvr>
                                    </p:animRot>
                                    <p:animRot by="120000">
                                      <p:cBhvr>
                                        <p:cTn id="14" dur="200" fill="hold">
                                          <p:stCondLst>
                                            <p:cond delay="800"/>
                                          </p:stCondLst>
                                        </p:cTn>
                                        <p:tgtEl>
                                          <p:spTgt spid="83986">
                                            <p:txEl>
                                              <p:pRg st="0" end="0"/>
                                            </p:txEl>
                                          </p:spTgt>
                                        </p:tgtEl>
                                        <p:attrNameLst>
                                          <p:attrName>r</p:attrName>
                                        </p:attrNameLst>
                                      </p:cBhvr>
                                    </p:animRot>
                                  </p:childTnLst>
                                </p:cTn>
                              </p:par>
                              <p:par>
                                <p:cTn id="15" presetID="30" presetClass="entr" presetSubtype="0" fill="hold" nodeType="withEffect">
                                  <p:stCondLst>
                                    <p:cond delay="0"/>
                                  </p:stCondLst>
                                  <p:childTnLst>
                                    <p:set>
                                      <p:cBhvr>
                                        <p:cTn id="16" dur="1" fill="hold">
                                          <p:stCondLst>
                                            <p:cond delay="0"/>
                                          </p:stCondLst>
                                        </p:cTn>
                                        <p:tgtEl>
                                          <p:spTgt spid="83987"/>
                                        </p:tgtEl>
                                        <p:attrNameLst>
                                          <p:attrName>style.visibility</p:attrName>
                                        </p:attrNameLst>
                                      </p:cBhvr>
                                      <p:to>
                                        <p:strVal val="visible"/>
                                      </p:to>
                                    </p:set>
                                    <p:animEffect transition="in" filter="fade">
                                      <p:cBhvr>
                                        <p:cTn id="17" dur="800" decel="100000"/>
                                        <p:tgtEl>
                                          <p:spTgt spid="83987"/>
                                        </p:tgtEl>
                                      </p:cBhvr>
                                    </p:animEffect>
                                    <p:anim calcmode="lin" valueType="num">
                                      <p:cBhvr>
                                        <p:cTn id="18" dur="800" decel="100000" fill="hold"/>
                                        <p:tgtEl>
                                          <p:spTgt spid="83987"/>
                                        </p:tgtEl>
                                        <p:attrNameLst>
                                          <p:attrName>style.rotation</p:attrName>
                                        </p:attrNameLst>
                                      </p:cBhvr>
                                      <p:tavLst>
                                        <p:tav tm="0">
                                          <p:val>
                                            <p:fltVal val="-90"/>
                                          </p:val>
                                        </p:tav>
                                        <p:tav tm="100000">
                                          <p:val>
                                            <p:fltVal val="0"/>
                                          </p:val>
                                        </p:tav>
                                      </p:tavLst>
                                    </p:anim>
                                    <p:anim calcmode="lin" valueType="num">
                                      <p:cBhvr>
                                        <p:cTn id="19" dur="800" decel="100000" fill="hold"/>
                                        <p:tgtEl>
                                          <p:spTgt spid="83987"/>
                                        </p:tgtEl>
                                        <p:attrNameLst>
                                          <p:attrName>ppt_x</p:attrName>
                                        </p:attrNameLst>
                                      </p:cBhvr>
                                      <p:tavLst>
                                        <p:tav tm="0">
                                          <p:val>
                                            <p:strVal val="#ppt_x+0.4"/>
                                          </p:val>
                                        </p:tav>
                                        <p:tav tm="100000">
                                          <p:val>
                                            <p:strVal val="#ppt_x-0.05"/>
                                          </p:val>
                                        </p:tav>
                                      </p:tavLst>
                                    </p:anim>
                                    <p:anim calcmode="lin" valueType="num">
                                      <p:cBhvr>
                                        <p:cTn id="20" dur="800" decel="100000" fill="hold"/>
                                        <p:tgtEl>
                                          <p:spTgt spid="8398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398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3987"/>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pplause.wav" builtIn="1"/>
                                        </p:tgtEl>
                                      </p:cMediaNode>
                                    </p:audio>
                                  </p:subTnLst>
                                </p:cTn>
                              </p:par>
                            </p:childTnLst>
                          </p:cTn>
                        </p:par>
                        <p:par>
                          <p:cTn id="23" fill="hold">
                            <p:stCondLst>
                              <p:cond delay="1000"/>
                            </p:stCondLst>
                            <p:childTnLst>
                              <p:par>
                                <p:cTn id="24" presetID="0" presetClass="path" presetSubtype="0" accel="50000" decel="50000" fill="hold" nodeType="afterEffect">
                                  <p:stCondLst>
                                    <p:cond delay="0"/>
                                  </p:stCondLst>
                                  <p:childTnLst>
                                    <p:animMotion origin="layout" path="M -0.1625 0.25329 C 0.04757 0.20846 0.25782 0.16339 0.31007 0.1003 C 0.3625 0.03674 0.17761 -0.08921 0.15105 -0.12757 " pathEditMode="relative" rAng="0" ptsTypes="aaA">
                                      <p:cBhvr>
                                        <p:cTn id="25" dur="2000" fill="hold"/>
                                        <p:tgtEl>
                                          <p:spTgt spid="83987"/>
                                        </p:tgtEl>
                                        <p:attrNameLst>
                                          <p:attrName>ppt_x</p:attrName>
                                          <p:attrName>ppt_y</p:attrName>
                                        </p:attrNameLst>
                                      </p:cBhvr>
                                      <p:rCtr x="262" y="-190"/>
                                    </p:animMotion>
                                  </p:childTnLst>
                                </p:cTn>
                              </p:par>
                            </p:childTnLst>
                          </p:cTn>
                        </p:par>
                        <p:par>
                          <p:cTn id="26" fill="hold">
                            <p:stCondLst>
                              <p:cond delay="3000"/>
                            </p:stCondLst>
                            <p:childTnLst>
                              <p:par>
                                <p:cTn id="27" presetID="2" presetClass="exit" presetSubtype="8" fill="hold" nodeType="afterEffect">
                                  <p:stCondLst>
                                    <p:cond delay="3000"/>
                                  </p:stCondLst>
                                  <p:childTnLst>
                                    <p:anim calcmode="lin" valueType="num">
                                      <p:cBhvr additive="base">
                                        <p:cTn id="28" dur="500"/>
                                        <p:tgtEl>
                                          <p:spTgt spid="83987"/>
                                        </p:tgtEl>
                                        <p:attrNameLst>
                                          <p:attrName>ppt_x</p:attrName>
                                        </p:attrNameLst>
                                      </p:cBhvr>
                                      <p:tavLst>
                                        <p:tav tm="0">
                                          <p:val>
                                            <p:strVal val="ppt_x"/>
                                          </p:val>
                                        </p:tav>
                                        <p:tav tm="100000">
                                          <p:val>
                                            <p:strVal val="0-ppt_w/2"/>
                                          </p:val>
                                        </p:tav>
                                      </p:tavLst>
                                    </p:anim>
                                    <p:anim calcmode="lin" valueType="num">
                                      <p:cBhvr additive="base">
                                        <p:cTn id="29" dur="500"/>
                                        <p:tgtEl>
                                          <p:spTgt spid="83987"/>
                                        </p:tgtEl>
                                        <p:attrNameLst>
                                          <p:attrName>ppt_y</p:attrName>
                                        </p:attrNameLst>
                                      </p:cBhvr>
                                      <p:tavLst>
                                        <p:tav tm="0">
                                          <p:val>
                                            <p:strVal val="ppt_y"/>
                                          </p:val>
                                        </p:tav>
                                        <p:tav tm="100000">
                                          <p:val>
                                            <p:strVal val="ppt_y"/>
                                          </p:val>
                                        </p:tav>
                                      </p:tavLst>
                                    </p:anim>
                                    <p:set>
                                      <p:cBhvr>
                                        <p:cTn id="30" dur="1" fill="hold">
                                          <p:stCondLst>
                                            <p:cond delay="499"/>
                                          </p:stCondLst>
                                        </p:cTn>
                                        <p:tgtEl>
                                          <p:spTgt spid="839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398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83985">
                                            <p:txEl>
                                              <p:pRg st="0" end="0"/>
                                            </p:txEl>
                                          </p:spTgt>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83985">
                                            <p:bg/>
                                          </p:spTgt>
                                        </p:tgtEl>
                                        <p:attrNameLst>
                                          <p:attrName>style.visibility</p:attrName>
                                        </p:attrNameLst>
                                      </p:cBhvr>
                                      <p:to>
                                        <p:strVal val="hidden"/>
                                      </p:to>
                                    </p:set>
                                  </p:childTnLst>
                                </p:cTn>
                              </p:par>
                            </p:childTnLst>
                          </p:cTn>
                        </p:par>
                        <p:par>
                          <p:cTn id="38" fill="hold">
                            <p:stCondLst>
                              <p:cond delay="0"/>
                            </p:stCondLst>
                            <p:childTnLst>
                              <p:par>
                                <p:cTn id="39" presetID="1" presetClass="exit" presetSubtype="0" fill="hold" nodeType="afterEffect">
                                  <p:stCondLst>
                                    <p:cond delay="500"/>
                                  </p:stCondLst>
                                  <p:childTnLst>
                                    <p:set>
                                      <p:cBhvr>
                                        <p:cTn id="40" dur="1" fill="hold">
                                          <p:stCondLst>
                                            <p:cond delay="0"/>
                                          </p:stCondLst>
                                        </p:cTn>
                                        <p:tgtEl>
                                          <p:spTgt spid="83985">
                                            <p:txEl>
                                              <p:pRg st="0" end="0"/>
                                            </p:txEl>
                                          </p:spTgt>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click.wav" builtIn="1"/>
                                        </p:tgtEl>
                                      </p:cMediaNode>
                                    </p:audio>
                                  </p:subTnLst>
                                </p:cTn>
                              </p:par>
                            </p:childTnLst>
                          </p:cTn>
                        </p:par>
                        <p:par>
                          <p:cTn id="41" fill="hold">
                            <p:stCondLst>
                              <p:cond delay="500"/>
                            </p:stCondLst>
                            <p:childTnLst>
                              <p:par>
                                <p:cTn id="42" presetID="1" presetClass="exit" presetSubtype="0" fill="hold" grpId="0" nodeType="afterEffect">
                                  <p:stCondLst>
                                    <p:cond delay="0"/>
                                  </p:stCondLst>
                                  <p:childTnLst>
                                    <p:set>
                                      <p:cBhvr>
                                        <p:cTn id="43" dur="1" fill="hold">
                                          <p:stCondLst>
                                            <p:cond delay="0"/>
                                          </p:stCondLst>
                                        </p:cTn>
                                        <p:tgtEl>
                                          <p:spTgt spid="83984">
                                            <p:txEl>
                                              <p:pRg st="0" end="0"/>
                                            </p:txEl>
                                          </p:spTgt>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83984">
                                            <p:bg/>
                                          </p:spTgt>
                                        </p:tgtEl>
                                        <p:attrNameLst>
                                          <p:attrName>style.visibility</p:attrName>
                                        </p:attrNameLst>
                                      </p:cBhvr>
                                      <p:to>
                                        <p:strVal val="hidden"/>
                                      </p:to>
                                    </p:set>
                                  </p:childTnLst>
                                </p:cTn>
                              </p:par>
                            </p:childTnLst>
                          </p:cTn>
                        </p:par>
                        <p:par>
                          <p:cTn id="46" fill="hold">
                            <p:stCondLst>
                              <p:cond delay="500"/>
                            </p:stCondLst>
                            <p:childTnLst>
                              <p:par>
                                <p:cTn id="47" presetID="1" presetClass="exit" presetSubtype="0" fill="hold" nodeType="afterEffect">
                                  <p:stCondLst>
                                    <p:cond delay="500"/>
                                  </p:stCondLst>
                                  <p:childTnLst>
                                    <p:set>
                                      <p:cBhvr>
                                        <p:cTn id="48" dur="1" fill="hold">
                                          <p:stCondLst>
                                            <p:cond delay="0"/>
                                          </p:stCondLst>
                                        </p:cTn>
                                        <p:tgtEl>
                                          <p:spTgt spid="83984">
                                            <p:txEl>
                                              <p:pRg st="0" end="0"/>
                                            </p:txEl>
                                          </p:spTgt>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p:stCondLst>
                              <p:cond delay="1000"/>
                            </p:stCondLst>
                            <p:childTnLst>
                              <p:par>
                                <p:cTn id="50" presetID="1" presetClass="exit" presetSubtype="0" fill="hold" grpId="0" nodeType="afterEffect">
                                  <p:stCondLst>
                                    <p:cond delay="0"/>
                                  </p:stCondLst>
                                  <p:childTnLst>
                                    <p:set>
                                      <p:cBhvr>
                                        <p:cTn id="51" dur="1" fill="hold">
                                          <p:stCondLst>
                                            <p:cond delay="0"/>
                                          </p:stCondLst>
                                        </p:cTn>
                                        <p:tgtEl>
                                          <p:spTgt spid="83983">
                                            <p:txEl>
                                              <p:pRg st="0" end="0"/>
                                            </p:txEl>
                                          </p:spTgt>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83983">
                                            <p:bg/>
                                          </p:spTgt>
                                        </p:tgtEl>
                                        <p:attrNameLst>
                                          <p:attrName>style.visibility</p:attrName>
                                        </p:attrNameLst>
                                      </p:cBhvr>
                                      <p:to>
                                        <p:strVal val="hidden"/>
                                      </p:to>
                                    </p:set>
                                  </p:childTnLst>
                                </p:cTn>
                              </p:par>
                            </p:childTnLst>
                          </p:cTn>
                        </p:par>
                        <p:par>
                          <p:cTn id="54" fill="hold">
                            <p:stCondLst>
                              <p:cond delay="1000"/>
                            </p:stCondLst>
                            <p:childTnLst>
                              <p:par>
                                <p:cTn id="55" presetID="1" presetClass="exit" presetSubtype="0" fill="hold" nodeType="afterEffect">
                                  <p:stCondLst>
                                    <p:cond delay="500"/>
                                  </p:stCondLst>
                                  <p:childTnLst>
                                    <p:set>
                                      <p:cBhvr>
                                        <p:cTn id="56" dur="1" fill="hold">
                                          <p:stCondLst>
                                            <p:cond delay="0"/>
                                          </p:stCondLst>
                                        </p:cTn>
                                        <p:tgtEl>
                                          <p:spTgt spid="83983">
                                            <p:txEl>
                                              <p:pRg st="0" end="0"/>
                                            </p:txEl>
                                          </p:spTgt>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builtIn="1"/>
                                        </p:tgtEl>
                                      </p:cMediaNode>
                                    </p:audio>
                                  </p:subTnLst>
                                </p:cTn>
                              </p:par>
                            </p:childTnLst>
                          </p:cTn>
                        </p:par>
                        <p:par>
                          <p:cTn id="57" fill="hold">
                            <p:stCondLst>
                              <p:cond delay="1500"/>
                            </p:stCondLst>
                            <p:childTnLst>
                              <p:par>
                                <p:cTn id="58" presetID="1" presetClass="exit" presetSubtype="0" fill="hold" grpId="0" nodeType="afterEffect">
                                  <p:stCondLst>
                                    <p:cond delay="0"/>
                                  </p:stCondLst>
                                  <p:childTnLst>
                                    <p:set>
                                      <p:cBhvr>
                                        <p:cTn id="59" dur="1" fill="hold">
                                          <p:stCondLst>
                                            <p:cond delay="0"/>
                                          </p:stCondLst>
                                        </p:cTn>
                                        <p:tgtEl>
                                          <p:spTgt spid="83982">
                                            <p:txEl>
                                              <p:pRg st="0" end="0"/>
                                            </p:txEl>
                                          </p:spTgt>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83982">
                                            <p:bg/>
                                          </p:spTgt>
                                        </p:tgtEl>
                                        <p:attrNameLst>
                                          <p:attrName>style.visibility</p:attrName>
                                        </p:attrNameLst>
                                      </p:cBhvr>
                                      <p:to>
                                        <p:strVal val="hidden"/>
                                      </p:to>
                                    </p:set>
                                  </p:childTnLst>
                                </p:cTn>
                              </p:par>
                            </p:childTnLst>
                          </p:cTn>
                        </p:par>
                        <p:par>
                          <p:cTn id="62" fill="hold">
                            <p:stCondLst>
                              <p:cond delay="1500"/>
                            </p:stCondLst>
                            <p:childTnLst>
                              <p:par>
                                <p:cTn id="63" presetID="1" presetClass="exit" presetSubtype="0" fill="hold" nodeType="afterEffect">
                                  <p:stCondLst>
                                    <p:cond delay="500"/>
                                  </p:stCondLst>
                                  <p:childTnLst>
                                    <p:set>
                                      <p:cBhvr>
                                        <p:cTn id="64" dur="1" fill="hold">
                                          <p:stCondLst>
                                            <p:cond delay="0"/>
                                          </p:stCondLst>
                                        </p:cTn>
                                        <p:tgtEl>
                                          <p:spTgt spid="83982">
                                            <p:txEl>
                                              <p:pRg st="0" end="0"/>
                                            </p:txEl>
                                          </p:spTgt>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click.wav" builtIn="1"/>
                                        </p:tgtEl>
                                      </p:cMediaNode>
                                    </p:audio>
                                  </p:subTnLst>
                                </p:cTn>
                              </p:par>
                            </p:childTnLst>
                          </p:cTn>
                        </p:par>
                        <p:par>
                          <p:cTn id="65" fill="hold">
                            <p:stCondLst>
                              <p:cond delay="2000"/>
                            </p:stCondLst>
                            <p:childTnLst>
                              <p:par>
                                <p:cTn id="66" presetID="1" presetClass="exit" presetSubtype="0" fill="hold" grpId="0" nodeType="afterEffect">
                                  <p:stCondLst>
                                    <p:cond delay="0"/>
                                  </p:stCondLst>
                                  <p:childTnLst>
                                    <p:set>
                                      <p:cBhvr>
                                        <p:cTn id="67" dur="1" fill="hold">
                                          <p:stCondLst>
                                            <p:cond delay="0"/>
                                          </p:stCondLst>
                                        </p:cTn>
                                        <p:tgtEl>
                                          <p:spTgt spid="83981">
                                            <p:txEl>
                                              <p:pRg st="0" end="0"/>
                                            </p:txEl>
                                          </p:spTgt>
                                        </p:tgtEl>
                                        <p:attrNameLst>
                                          <p:attrName>style.visibility</p:attrName>
                                        </p:attrNameLst>
                                      </p:cBhvr>
                                      <p:to>
                                        <p:strVal val="hidden"/>
                                      </p:to>
                                    </p:set>
                                  </p:childTnLst>
                                </p:cTn>
                              </p:par>
                              <p:par>
                                <p:cTn id="68" presetID="1" presetClass="exit" presetSubtype="0" fill="hold" grpId="0" nodeType="withEffect">
                                  <p:stCondLst>
                                    <p:cond delay="0"/>
                                  </p:stCondLst>
                                  <p:childTnLst>
                                    <p:set>
                                      <p:cBhvr>
                                        <p:cTn id="69" dur="1" fill="hold">
                                          <p:stCondLst>
                                            <p:cond delay="0"/>
                                          </p:stCondLst>
                                        </p:cTn>
                                        <p:tgtEl>
                                          <p:spTgt spid="83981">
                                            <p:bg/>
                                          </p:spTgt>
                                        </p:tgtEl>
                                        <p:attrNameLst>
                                          <p:attrName>style.visibility</p:attrName>
                                        </p:attrNameLst>
                                      </p:cBhvr>
                                      <p:to>
                                        <p:strVal val="hidden"/>
                                      </p:to>
                                    </p:set>
                                  </p:childTnLst>
                                </p:cTn>
                              </p:par>
                            </p:childTnLst>
                          </p:cTn>
                        </p:par>
                        <p:par>
                          <p:cTn id="70" fill="hold">
                            <p:stCondLst>
                              <p:cond delay="2000"/>
                            </p:stCondLst>
                            <p:childTnLst>
                              <p:par>
                                <p:cTn id="71" presetID="1" presetClass="exit" presetSubtype="0" fill="hold" nodeType="afterEffect">
                                  <p:stCondLst>
                                    <p:cond delay="500"/>
                                  </p:stCondLst>
                                  <p:childTnLst>
                                    <p:set>
                                      <p:cBhvr>
                                        <p:cTn id="72" dur="1" fill="hold">
                                          <p:stCondLst>
                                            <p:cond delay="0"/>
                                          </p:stCondLst>
                                        </p:cTn>
                                        <p:tgtEl>
                                          <p:spTgt spid="83981">
                                            <p:txEl>
                                              <p:pRg st="0" end="0"/>
                                            </p:txEl>
                                          </p:spTgt>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p:stCondLst>
                              <p:cond delay="2500"/>
                            </p:stCondLst>
                            <p:childTnLst>
                              <p:par>
                                <p:cTn id="74" presetID="1" presetClass="exit" presetSubtype="0" fill="hold" grpId="0" nodeType="afterEffect">
                                  <p:stCondLst>
                                    <p:cond delay="0"/>
                                  </p:stCondLst>
                                  <p:childTnLst>
                                    <p:set>
                                      <p:cBhvr>
                                        <p:cTn id="75" dur="1" fill="hold">
                                          <p:stCondLst>
                                            <p:cond delay="0"/>
                                          </p:stCondLst>
                                        </p:cTn>
                                        <p:tgtEl>
                                          <p:spTgt spid="83980">
                                            <p:txEl>
                                              <p:pRg st="0" end="0"/>
                                            </p:txEl>
                                          </p:spTgt>
                                        </p:tgtEl>
                                        <p:attrNameLst>
                                          <p:attrName>style.visibility</p:attrName>
                                        </p:attrNameLst>
                                      </p:cBhvr>
                                      <p:to>
                                        <p:strVal val="hidden"/>
                                      </p:to>
                                    </p:set>
                                  </p:childTnLst>
                                </p:cTn>
                              </p:par>
                              <p:par>
                                <p:cTn id="76" presetID="1" presetClass="exit" presetSubtype="0" fill="hold" grpId="0" nodeType="withEffect">
                                  <p:stCondLst>
                                    <p:cond delay="0"/>
                                  </p:stCondLst>
                                  <p:childTnLst>
                                    <p:set>
                                      <p:cBhvr>
                                        <p:cTn id="77" dur="1" fill="hold">
                                          <p:stCondLst>
                                            <p:cond delay="0"/>
                                          </p:stCondLst>
                                        </p:cTn>
                                        <p:tgtEl>
                                          <p:spTgt spid="83980">
                                            <p:bg/>
                                          </p:spTgt>
                                        </p:tgtEl>
                                        <p:attrNameLst>
                                          <p:attrName>style.visibility</p:attrName>
                                        </p:attrNameLst>
                                      </p:cBhvr>
                                      <p:to>
                                        <p:strVal val="hidden"/>
                                      </p:to>
                                    </p:set>
                                  </p:childTnLst>
                                </p:cTn>
                              </p:par>
                            </p:childTnLst>
                          </p:cTn>
                        </p:par>
                        <p:par>
                          <p:cTn id="78" fill="hold">
                            <p:stCondLst>
                              <p:cond delay="2500"/>
                            </p:stCondLst>
                            <p:childTnLst>
                              <p:par>
                                <p:cTn id="79" presetID="1" presetClass="exit" presetSubtype="0" fill="hold" nodeType="afterEffect">
                                  <p:stCondLst>
                                    <p:cond delay="500"/>
                                  </p:stCondLst>
                                  <p:childTnLst>
                                    <p:set>
                                      <p:cBhvr>
                                        <p:cTn id="80" dur="1" fill="hold">
                                          <p:stCondLst>
                                            <p:cond delay="0"/>
                                          </p:stCondLst>
                                        </p:cTn>
                                        <p:tgtEl>
                                          <p:spTgt spid="83980">
                                            <p:txEl>
                                              <p:pRg st="0" end="0"/>
                                            </p:txEl>
                                          </p:spTgt>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builtIn="1"/>
                                        </p:tgtEl>
                                      </p:cMediaNode>
                                    </p:audio>
                                  </p:subTnLst>
                                </p:cTn>
                              </p:par>
                            </p:childTnLst>
                          </p:cTn>
                        </p:par>
                        <p:par>
                          <p:cTn id="81" fill="hold">
                            <p:stCondLst>
                              <p:cond delay="3000"/>
                            </p:stCondLst>
                            <p:childTnLst>
                              <p:par>
                                <p:cTn id="82" presetID="1" presetClass="exit" presetSubtype="0" fill="hold" grpId="0" nodeType="afterEffect">
                                  <p:stCondLst>
                                    <p:cond delay="0"/>
                                  </p:stCondLst>
                                  <p:childTnLst>
                                    <p:set>
                                      <p:cBhvr>
                                        <p:cTn id="83" dur="1" fill="hold">
                                          <p:stCondLst>
                                            <p:cond delay="0"/>
                                          </p:stCondLst>
                                        </p:cTn>
                                        <p:tgtEl>
                                          <p:spTgt spid="83979">
                                            <p:txEl>
                                              <p:pRg st="0" end="0"/>
                                            </p:txEl>
                                          </p:spTgt>
                                        </p:tgtEl>
                                        <p:attrNameLst>
                                          <p:attrName>style.visibility</p:attrName>
                                        </p:attrNameLst>
                                      </p:cBhvr>
                                      <p:to>
                                        <p:strVal val="hidden"/>
                                      </p:to>
                                    </p:set>
                                  </p:childTnLst>
                                </p:cTn>
                              </p:par>
                              <p:par>
                                <p:cTn id="84" presetID="1" presetClass="exit" presetSubtype="0" fill="hold" grpId="0" nodeType="withEffect">
                                  <p:stCondLst>
                                    <p:cond delay="0"/>
                                  </p:stCondLst>
                                  <p:childTnLst>
                                    <p:set>
                                      <p:cBhvr>
                                        <p:cTn id="85" dur="1" fill="hold">
                                          <p:stCondLst>
                                            <p:cond delay="0"/>
                                          </p:stCondLst>
                                        </p:cTn>
                                        <p:tgtEl>
                                          <p:spTgt spid="83979">
                                            <p:bg/>
                                          </p:spTgt>
                                        </p:tgtEl>
                                        <p:attrNameLst>
                                          <p:attrName>style.visibility</p:attrName>
                                        </p:attrNameLst>
                                      </p:cBhvr>
                                      <p:to>
                                        <p:strVal val="hidden"/>
                                      </p:to>
                                    </p:set>
                                  </p:childTnLst>
                                </p:cTn>
                              </p:par>
                            </p:childTnLst>
                          </p:cTn>
                        </p:par>
                        <p:par>
                          <p:cTn id="86" fill="hold">
                            <p:stCondLst>
                              <p:cond delay="3000"/>
                            </p:stCondLst>
                            <p:childTnLst>
                              <p:par>
                                <p:cTn id="87" presetID="1" presetClass="exit" presetSubtype="0" fill="hold" nodeType="afterEffect">
                                  <p:stCondLst>
                                    <p:cond delay="500"/>
                                  </p:stCondLst>
                                  <p:childTnLst>
                                    <p:set>
                                      <p:cBhvr>
                                        <p:cTn id="88" dur="1" fill="hold">
                                          <p:stCondLst>
                                            <p:cond delay="0"/>
                                          </p:stCondLst>
                                        </p:cTn>
                                        <p:tgtEl>
                                          <p:spTgt spid="83979">
                                            <p:txEl>
                                              <p:pRg st="0" end="0"/>
                                            </p:txEl>
                                          </p:spTgt>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click.wav" builtIn="1"/>
                                        </p:tgtEl>
                                      </p:cMediaNode>
                                    </p:audio>
                                  </p:subTnLst>
                                </p:cTn>
                              </p:par>
                            </p:childTnLst>
                          </p:cTn>
                        </p:par>
                        <p:par>
                          <p:cTn id="89" fill="hold">
                            <p:stCondLst>
                              <p:cond delay="3500"/>
                            </p:stCondLst>
                            <p:childTnLst>
                              <p:par>
                                <p:cTn id="90" presetID="1" presetClass="exit" presetSubtype="0" fill="hold" grpId="0" nodeType="afterEffect">
                                  <p:stCondLst>
                                    <p:cond delay="0"/>
                                  </p:stCondLst>
                                  <p:childTnLst>
                                    <p:set>
                                      <p:cBhvr>
                                        <p:cTn id="91" dur="1" fill="hold">
                                          <p:stCondLst>
                                            <p:cond delay="0"/>
                                          </p:stCondLst>
                                        </p:cTn>
                                        <p:tgtEl>
                                          <p:spTgt spid="83978">
                                            <p:txEl>
                                              <p:pRg st="0" end="0"/>
                                            </p:txEl>
                                          </p:spTgt>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83978">
                                            <p:bg/>
                                          </p:spTgt>
                                        </p:tgtEl>
                                        <p:attrNameLst>
                                          <p:attrName>style.visibility</p:attrName>
                                        </p:attrNameLst>
                                      </p:cBhvr>
                                      <p:to>
                                        <p:strVal val="hidden"/>
                                      </p:to>
                                    </p:set>
                                  </p:childTnLst>
                                </p:cTn>
                              </p:par>
                            </p:childTnLst>
                          </p:cTn>
                        </p:par>
                        <p:par>
                          <p:cTn id="94" fill="hold">
                            <p:stCondLst>
                              <p:cond delay="3500"/>
                            </p:stCondLst>
                            <p:childTnLst>
                              <p:par>
                                <p:cTn id="95" presetID="1" presetClass="exit" presetSubtype="0" fill="hold" nodeType="afterEffect">
                                  <p:stCondLst>
                                    <p:cond delay="500"/>
                                  </p:stCondLst>
                                  <p:childTnLst>
                                    <p:set>
                                      <p:cBhvr>
                                        <p:cTn id="96" dur="1" fill="hold">
                                          <p:stCondLst>
                                            <p:cond delay="0"/>
                                          </p:stCondLst>
                                        </p:cTn>
                                        <p:tgtEl>
                                          <p:spTgt spid="83978">
                                            <p:txEl>
                                              <p:pRg st="0" end="0"/>
                                            </p:txEl>
                                          </p:spTgt>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lick.wav" builtIn="1"/>
                                        </p:tgtEl>
                                      </p:cMediaNode>
                                    </p:audio>
                                  </p:subTnLst>
                                </p:cTn>
                              </p:par>
                            </p:childTnLst>
                          </p:cTn>
                        </p:par>
                        <p:par>
                          <p:cTn id="97" fill="hold">
                            <p:stCondLst>
                              <p:cond delay="4000"/>
                            </p:stCondLst>
                            <p:childTnLst>
                              <p:par>
                                <p:cTn id="98" presetID="1" presetClass="exit" presetSubtype="0" fill="hold" grpId="0" nodeType="afterEffect">
                                  <p:stCondLst>
                                    <p:cond delay="0"/>
                                  </p:stCondLst>
                                  <p:childTnLst>
                                    <p:set>
                                      <p:cBhvr>
                                        <p:cTn id="99" dur="1" fill="hold">
                                          <p:stCondLst>
                                            <p:cond delay="0"/>
                                          </p:stCondLst>
                                        </p:cTn>
                                        <p:tgtEl>
                                          <p:spTgt spid="83977">
                                            <p:txEl>
                                              <p:pRg st="0" end="0"/>
                                            </p:txEl>
                                          </p:spTgt>
                                        </p:tgtEl>
                                        <p:attrNameLst>
                                          <p:attrName>style.visibility</p:attrName>
                                        </p:attrNameLst>
                                      </p:cBhvr>
                                      <p:to>
                                        <p:strVal val="hidden"/>
                                      </p:to>
                                    </p:set>
                                  </p:childTnLst>
                                </p:cTn>
                              </p:par>
                              <p:par>
                                <p:cTn id="100" presetID="1" presetClass="exit" presetSubtype="0" fill="hold" grpId="0" nodeType="withEffect">
                                  <p:stCondLst>
                                    <p:cond delay="0"/>
                                  </p:stCondLst>
                                  <p:childTnLst>
                                    <p:set>
                                      <p:cBhvr>
                                        <p:cTn id="101" dur="1" fill="hold">
                                          <p:stCondLst>
                                            <p:cond delay="0"/>
                                          </p:stCondLst>
                                        </p:cTn>
                                        <p:tgtEl>
                                          <p:spTgt spid="83977">
                                            <p:bg/>
                                          </p:spTgt>
                                        </p:tgtEl>
                                        <p:attrNameLst>
                                          <p:attrName>style.visibility</p:attrName>
                                        </p:attrNameLst>
                                      </p:cBhvr>
                                      <p:to>
                                        <p:strVal val="hidden"/>
                                      </p:to>
                                    </p:set>
                                  </p:childTnLst>
                                </p:cTn>
                              </p:par>
                            </p:childTnLst>
                          </p:cTn>
                        </p:par>
                        <p:par>
                          <p:cTn id="102" fill="hold">
                            <p:stCondLst>
                              <p:cond delay="4000"/>
                            </p:stCondLst>
                            <p:childTnLst>
                              <p:par>
                                <p:cTn id="103" presetID="1" presetClass="exit" presetSubtype="0" fill="hold" nodeType="afterEffect">
                                  <p:stCondLst>
                                    <p:cond delay="500"/>
                                  </p:stCondLst>
                                  <p:childTnLst>
                                    <p:set>
                                      <p:cBhvr>
                                        <p:cTn id="104" dur="1" fill="hold">
                                          <p:stCondLst>
                                            <p:cond delay="0"/>
                                          </p:stCondLst>
                                        </p:cTn>
                                        <p:tgtEl>
                                          <p:spTgt spid="83977">
                                            <p:txEl>
                                              <p:pRg st="0" end="0"/>
                                            </p:txEl>
                                          </p:spTgt>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lick.wav" builtIn="1"/>
                                        </p:tgtEl>
                                      </p:cMediaNode>
                                    </p:audio>
                                  </p:subTnLst>
                                </p:cTn>
                              </p:par>
                            </p:childTnLst>
                          </p:cTn>
                        </p:par>
                        <p:par>
                          <p:cTn id="105" fill="hold">
                            <p:stCondLst>
                              <p:cond delay="4500"/>
                            </p:stCondLst>
                            <p:childTnLst>
                              <p:par>
                                <p:cTn id="106" presetID="1" presetClass="exit" presetSubtype="0" fill="hold" grpId="0" nodeType="afterEffect">
                                  <p:stCondLst>
                                    <p:cond delay="0"/>
                                  </p:stCondLst>
                                  <p:childTnLst>
                                    <p:set>
                                      <p:cBhvr>
                                        <p:cTn id="107" dur="1" fill="hold">
                                          <p:stCondLst>
                                            <p:cond delay="0"/>
                                          </p:stCondLst>
                                        </p:cTn>
                                        <p:tgtEl>
                                          <p:spTgt spid="83976">
                                            <p:txEl>
                                              <p:pRg st="0" end="0"/>
                                            </p:txEl>
                                          </p:spTgt>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83976">
                                            <p:bg/>
                                          </p:spTgt>
                                        </p:tgtEl>
                                        <p:attrNameLst>
                                          <p:attrName>style.visibility</p:attrName>
                                        </p:attrNameLst>
                                      </p:cBhvr>
                                      <p:to>
                                        <p:strVal val="hidden"/>
                                      </p:to>
                                    </p:set>
                                  </p:childTnLst>
                                </p:cTn>
                              </p:par>
                            </p:childTnLst>
                          </p:cTn>
                        </p:par>
                        <p:par>
                          <p:cTn id="110" fill="hold">
                            <p:stCondLst>
                              <p:cond delay="4500"/>
                            </p:stCondLst>
                            <p:childTnLst>
                              <p:par>
                                <p:cTn id="111" presetID="1" presetClass="exit" presetSubtype="0" fill="hold" nodeType="afterEffect">
                                  <p:stCondLst>
                                    <p:cond delay="500"/>
                                  </p:stCondLst>
                                  <p:childTnLst>
                                    <p:set>
                                      <p:cBhvr>
                                        <p:cTn id="112" dur="1" fill="hold">
                                          <p:stCondLst>
                                            <p:cond delay="0"/>
                                          </p:stCondLst>
                                        </p:cTn>
                                        <p:tgtEl>
                                          <p:spTgt spid="83976">
                                            <p:txEl>
                                              <p:pRg st="0" end="0"/>
                                            </p:txEl>
                                          </p:spTgt>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3" name="click.wav" builtIn="1"/>
                                        </p:tgtEl>
                                      </p:cMediaNode>
                                    </p:audio>
                                  </p:subTnLst>
                                </p:cTn>
                              </p:par>
                            </p:childTnLst>
                          </p:cTn>
                        </p:par>
                        <p:par>
                          <p:cTn id="113" fill="hold">
                            <p:stCondLst>
                              <p:cond delay="5000"/>
                            </p:stCondLst>
                            <p:childTnLst>
                              <p:par>
                                <p:cTn id="114" presetID="1" presetClass="exit" presetSubtype="0" fill="hold" grpId="0" nodeType="afterEffect">
                                  <p:stCondLst>
                                    <p:cond delay="0"/>
                                  </p:stCondLst>
                                  <p:childTnLst>
                                    <p:set>
                                      <p:cBhvr>
                                        <p:cTn id="115" dur="1" fill="hold">
                                          <p:stCondLst>
                                            <p:cond delay="0"/>
                                          </p:stCondLst>
                                        </p:cTn>
                                        <p:tgtEl>
                                          <p:spTgt spid="83975">
                                            <p:txEl>
                                              <p:pRg st="0" end="0"/>
                                            </p:txEl>
                                          </p:spTgt>
                                        </p:tgtEl>
                                        <p:attrNameLst>
                                          <p:attrName>style.visibility</p:attrName>
                                        </p:attrNameLst>
                                      </p:cBhvr>
                                      <p:to>
                                        <p:strVal val="hidden"/>
                                      </p:to>
                                    </p:set>
                                  </p:childTnLst>
                                </p:cTn>
                              </p:par>
                              <p:par>
                                <p:cTn id="116" presetID="1" presetClass="exit" presetSubtype="0" fill="hold" grpId="0" nodeType="withEffect">
                                  <p:stCondLst>
                                    <p:cond delay="0"/>
                                  </p:stCondLst>
                                  <p:childTnLst>
                                    <p:set>
                                      <p:cBhvr>
                                        <p:cTn id="117" dur="1" fill="hold">
                                          <p:stCondLst>
                                            <p:cond delay="0"/>
                                          </p:stCondLst>
                                        </p:cTn>
                                        <p:tgtEl>
                                          <p:spTgt spid="83975">
                                            <p:bg/>
                                          </p:spTgt>
                                        </p:tgtEl>
                                        <p:attrNameLst>
                                          <p:attrName>style.visibility</p:attrName>
                                        </p:attrNameLst>
                                      </p:cBhvr>
                                      <p:to>
                                        <p:strVal val="hidden"/>
                                      </p:to>
                                    </p:set>
                                  </p:childTnLst>
                                </p:cTn>
                              </p:par>
                            </p:childTnLst>
                          </p:cTn>
                        </p:par>
                        <p:par>
                          <p:cTn id="118" fill="hold">
                            <p:stCondLst>
                              <p:cond delay="5000"/>
                            </p:stCondLst>
                            <p:childTnLst>
                              <p:par>
                                <p:cTn id="119" presetID="1" presetClass="exit" presetSubtype="0" fill="hold" nodeType="afterEffect">
                                  <p:stCondLst>
                                    <p:cond delay="500"/>
                                  </p:stCondLst>
                                  <p:childTnLst>
                                    <p:set>
                                      <p:cBhvr>
                                        <p:cTn id="120" dur="1" fill="hold">
                                          <p:stCondLst>
                                            <p:cond delay="0"/>
                                          </p:stCondLst>
                                        </p:cTn>
                                        <p:tgtEl>
                                          <p:spTgt spid="83975">
                                            <p:txEl>
                                              <p:pRg st="0" end="0"/>
                                            </p:txEl>
                                          </p:spTgt>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3" name="click.wav" builtIn="1"/>
                                        </p:tgtEl>
                                      </p:cMediaNode>
                                    </p:audio>
                                  </p:subTnLst>
                                </p:cTn>
                              </p:par>
                            </p:childTnLst>
                          </p:cTn>
                        </p:par>
                      </p:childTnLst>
                    </p:cTn>
                  </p:par>
                </p:childTnLst>
              </p:cTn>
              <p:nextCondLst>
                <p:cond evt="onClick" delay="0">
                  <p:tgtEl>
                    <p:spTgt spid="83985"/>
                  </p:tgtEl>
                </p:cond>
              </p:nextCondLst>
            </p:seq>
          </p:childTnLst>
        </p:cTn>
      </p:par>
    </p:tnLst>
    <p:bldLst>
      <p:bldP spid="83975" grpId="0" build="allAtOnce" animBg="1"/>
      <p:bldP spid="83976" grpId="0" build="allAtOnce" animBg="1"/>
      <p:bldP spid="83977" grpId="0" build="allAtOnce" animBg="1"/>
      <p:bldP spid="83978" grpId="0" build="allAtOnce" animBg="1"/>
      <p:bldP spid="83979" grpId="0" build="allAtOnce" animBg="1"/>
      <p:bldP spid="83980" grpId="0" build="allAtOnce" animBg="1"/>
      <p:bldP spid="83981" grpId="0" build="allAtOnce" animBg="1"/>
      <p:bldP spid="83982" grpId="0" build="allAtOnce" animBg="1"/>
      <p:bldP spid="83983" grpId="0" build="allAtOnce" animBg="1"/>
      <p:bldP spid="83984" grpId="0" build="allAtOnce" animBg="1"/>
      <p:bldP spid="83985"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WordArt 4"/>
          <p:cNvSpPr>
            <a:spLocks noChangeArrowheads="1" noChangeShapeType="1" noTextEdit="1"/>
          </p:cNvSpPr>
          <p:nvPr/>
        </p:nvSpPr>
        <p:spPr bwMode="auto">
          <a:xfrm>
            <a:off x="3200400" y="2743200"/>
            <a:ext cx="1562100" cy="704850"/>
          </a:xfrm>
          <a:prstGeom prst="rect">
            <a:avLst/>
          </a:prstGeom>
        </p:spPr>
        <p:txBody>
          <a:bodyPr wrap="none" fromWordArt="1">
            <a:prstTxWarp prst="textPlain">
              <a:avLst>
                <a:gd name="adj" fmla="val 50000"/>
              </a:avLst>
            </a:prstTxWarp>
          </a:bodyPr>
          <a:lstStyle/>
          <a:p>
            <a:r>
              <a:rPr lang="en-US" sz="40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Câu 2</a:t>
            </a:r>
          </a:p>
        </p:txBody>
      </p:sp>
      <p:sp>
        <p:nvSpPr>
          <p:cNvPr id="39953" name="Rectangle 17"/>
          <p:cNvSpPr>
            <a:spLocks noChangeArrowheads="1"/>
          </p:cNvSpPr>
          <p:nvPr/>
        </p:nvSpPr>
        <p:spPr bwMode="auto">
          <a:xfrm>
            <a:off x="4572000" y="3048000"/>
            <a:ext cx="533400" cy="2514600"/>
          </a:xfrm>
          <a:prstGeom prst="rect">
            <a:avLst/>
          </a:prstGeom>
          <a:solidFill>
            <a:schemeClr val="tx1"/>
          </a:solidFill>
          <a:ln w="9525" algn="ctr">
            <a:solidFill>
              <a:schemeClr val="tx1"/>
            </a:solidFill>
            <a:miter lim="800000"/>
            <a:headEnd/>
            <a:tailEnd/>
          </a:ln>
          <a:effectLst>
            <a:outerShdw sy="-50000" kx="-2453608" algn="br" rotWithShape="0">
              <a:schemeClr val="tx1">
                <a:alpha val="50000"/>
              </a:schemeClr>
            </a:outerShdw>
          </a:effectLst>
        </p:spPr>
        <p:txBody>
          <a:bodyPr wrap="none" anchor="ctr"/>
          <a:lstStyle/>
          <a:p>
            <a:endParaRPr lang="en-US"/>
          </a:p>
        </p:txBody>
      </p:sp>
      <p:sp>
        <p:nvSpPr>
          <p:cNvPr id="39959" name="Rectangle 23"/>
          <p:cNvSpPr>
            <a:spLocks noChangeArrowheads="1"/>
          </p:cNvSpPr>
          <p:nvPr/>
        </p:nvSpPr>
        <p:spPr bwMode="auto">
          <a:xfrm>
            <a:off x="4572000" y="3048000"/>
            <a:ext cx="533400" cy="2514600"/>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
        <p:nvSpPr>
          <p:cNvPr id="39960" name="Text Box 24"/>
          <p:cNvSpPr txBox="1">
            <a:spLocks noChangeArrowheads="1"/>
          </p:cNvSpPr>
          <p:nvPr/>
        </p:nvSpPr>
        <p:spPr bwMode="auto">
          <a:xfrm>
            <a:off x="228600" y="3733800"/>
            <a:ext cx="3352800" cy="1311275"/>
          </a:xfrm>
          <a:prstGeom prst="rect">
            <a:avLst/>
          </a:prstGeom>
          <a:noFill/>
          <a:ln w="9525" algn="ctr">
            <a:noFill/>
            <a:miter lim="800000"/>
            <a:headEnd/>
            <a:tailEnd/>
          </a:ln>
          <a:effectLst/>
        </p:spPr>
        <p:txBody>
          <a:bodyPr>
            <a:spAutoFit/>
          </a:bodyPr>
          <a:lstStyle/>
          <a:p>
            <a:r>
              <a:rPr lang="en-US" sz="4000" b="1">
                <a:solidFill>
                  <a:srgbClr val="BD5B25"/>
                </a:solidFill>
                <a:latin typeface="Arial Narrow" pitchFamily="34" charset="0"/>
              </a:rPr>
              <a:t>Mặt trời sẽ ở điểm nào ?</a:t>
            </a:r>
          </a:p>
        </p:txBody>
      </p:sp>
      <p:grpSp>
        <p:nvGrpSpPr>
          <p:cNvPr id="39965" name="Group 29"/>
          <p:cNvGrpSpPr>
            <a:grpSpLocks/>
          </p:cNvGrpSpPr>
          <p:nvPr/>
        </p:nvGrpSpPr>
        <p:grpSpPr bwMode="auto">
          <a:xfrm>
            <a:off x="1003300" y="1584325"/>
            <a:ext cx="901700" cy="854075"/>
            <a:chOff x="632" y="998"/>
            <a:chExt cx="568" cy="538"/>
          </a:xfrm>
        </p:grpSpPr>
        <p:sp>
          <p:nvSpPr>
            <p:cNvPr id="39954" name="Oval 18"/>
            <p:cNvSpPr>
              <a:spLocks noChangeArrowheads="1"/>
            </p:cNvSpPr>
            <p:nvPr/>
          </p:nvSpPr>
          <p:spPr bwMode="auto">
            <a:xfrm>
              <a:off x="864" y="1200"/>
              <a:ext cx="336" cy="336"/>
            </a:xfrm>
            <a:prstGeom prst="ellipse">
              <a:avLst/>
            </a:prstGeom>
            <a:solidFill>
              <a:schemeClr val="tx2"/>
            </a:solidFill>
            <a:ln w="9525" algn="ctr">
              <a:solidFill>
                <a:schemeClr val="tx1"/>
              </a:solidFill>
              <a:round/>
              <a:headEnd/>
              <a:tailEnd/>
            </a:ln>
            <a:effectLst/>
          </p:spPr>
          <p:txBody>
            <a:bodyPr wrap="none" anchor="ctr"/>
            <a:lstStyle/>
            <a:p>
              <a:endParaRPr lang="en-US"/>
            </a:p>
          </p:txBody>
        </p:sp>
        <p:sp>
          <p:nvSpPr>
            <p:cNvPr id="39962" name="Text Box 26"/>
            <p:cNvSpPr txBox="1">
              <a:spLocks noChangeArrowheads="1"/>
            </p:cNvSpPr>
            <p:nvPr/>
          </p:nvSpPr>
          <p:spPr bwMode="auto">
            <a:xfrm>
              <a:off x="632" y="998"/>
              <a:ext cx="232" cy="250"/>
            </a:xfrm>
            <a:prstGeom prst="rect">
              <a:avLst/>
            </a:prstGeom>
            <a:noFill/>
            <a:ln w="9525" algn="ctr">
              <a:noFill/>
              <a:miter lim="800000"/>
              <a:headEnd/>
              <a:tailEnd/>
            </a:ln>
            <a:effectLst/>
          </p:spPr>
          <p:txBody>
            <a:bodyPr wrap="none">
              <a:spAutoFit/>
            </a:bodyPr>
            <a:lstStyle/>
            <a:p>
              <a:r>
                <a:rPr lang="en-US" sz="2000" b="1"/>
                <a:t>A</a:t>
              </a:r>
            </a:p>
          </p:txBody>
        </p:sp>
      </p:grpSp>
      <p:grpSp>
        <p:nvGrpSpPr>
          <p:cNvPr id="39966" name="Group 30"/>
          <p:cNvGrpSpPr>
            <a:grpSpLocks/>
          </p:cNvGrpSpPr>
          <p:nvPr/>
        </p:nvGrpSpPr>
        <p:grpSpPr bwMode="auto">
          <a:xfrm>
            <a:off x="4648200" y="1524000"/>
            <a:ext cx="901700" cy="625475"/>
            <a:chOff x="2928" y="960"/>
            <a:chExt cx="568" cy="394"/>
          </a:xfrm>
        </p:grpSpPr>
        <p:sp>
          <p:nvSpPr>
            <p:cNvPr id="39955" name="Oval 19"/>
            <p:cNvSpPr>
              <a:spLocks noChangeArrowheads="1"/>
            </p:cNvSpPr>
            <p:nvPr/>
          </p:nvSpPr>
          <p:spPr bwMode="auto">
            <a:xfrm>
              <a:off x="2928" y="960"/>
              <a:ext cx="336" cy="336"/>
            </a:xfrm>
            <a:prstGeom prst="ellipse">
              <a:avLst/>
            </a:prstGeom>
            <a:solidFill>
              <a:schemeClr val="tx2"/>
            </a:solidFill>
            <a:ln w="9525" algn="ctr">
              <a:solidFill>
                <a:schemeClr val="tx1"/>
              </a:solidFill>
              <a:round/>
              <a:headEnd/>
              <a:tailEnd/>
            </a:ln>
            <a:effectLst/>
          </p:spPr>
          <p:txBody>
            <a:bodyPr wrap="none" anchor="ctr"/>
            <a:lstStyle/>
            <a:p>
              <a:endParaRPr lang="en-US"/>
            </a:p>
          </p:txBody>
        </p:sp>
        <p:sp>
          <p:nvSpPr>
            <p:cNvPr id="39963" name="Text Box 27"/>
            <p:cNvSpPr txBox="1">
              <a:spLocks noChangeArrowheads="1"/>
            </p:cNvSpPr>
            <p:nvPr/>
          </p:nvSpPr>
          <p:spPr bwMode="auto">
            <a:xfrm>
              <a:off x="3264" y="1104"/>
              <a:ext cx="232" cy="250"/>
            </a:xfrm>
            <a:prstGeom prst="rect">
              <a:avLst/>
            </a:prstGeom>
            <a:noFill/>
            <a:ln w="9525" algn="ctr">
              <a:noFill/>
              <a:miter lim="800000"/>
              <a:headEnd/>
              <a:tailEnd/>
            </a:ln>
            <a:effectLst/>
          </p:spPr>
          <p:txBody>
            <a:bodyPr wrap="none">
              <a:spAutoFit/>
            </a:bodyPr>
            <a:lstStyle/>
            <a:p>
              <a:r>
                <a:rPr lang="en-US" sz="2000" b="1"/>
                <a:t>B</a:t>
              </a:r>
            </a:p>
          </p:txBody>
        </p:sp>
      </p:grpSp>
      <p:grpSp>
        <p:nvGrpSpPr>
          <p:cNvPr id="39967" name="Group 31"/>
          <p:cNvGrpSpPr>
            <a:grpSpLocks/>
          </p:cNvGrpSpPr>
          <p:nvPr/>
        </p:nvGrpSpPr>
        <p:grpSpPr bwMode="auto">
          <a:xfrm>
            <a:off x="7162800" y="1828800"/>
            <a:ext cx="825500" cy="685800"/>
            <a:chOff x="4512" y="1152"/>
            <a:chExt cx="520" cy="432"/>
          </a:xfrm>
        </p:grpSpPr>
        <p:sp>
          <p:nvSpPr>
            <p:cNvPr id="39956" name="Oval 20"/>
            <p:cNvSpPr>
              <a:spLocks noChangeArrowheads="1"/>
            </p:cNvSpPr>
            <p:nvPr/>
          </p:nvSpPr>
          <p:spPr bwMode="auto">
            <a:xfrm>
              <a:off x="4512" y="1248"/>
              <a:ext cx="336" cy="336"/>
            </a:xfrm>
            <a:prstGeom prst="ellipse">
              <a:avLst/>
            </a:prstGeom>
            <a:solidFill>
              <a:schemeClr val="tx2"/>
            </a:solidFill>
            <a:ln w="9525" algn="ctr">
              <a:solidFill>
                <a:schemeClr val="tx1"/>
              </a:solidFill>
              <a:round/>
              <a:headEnd/>
              <a:tailEnd/>
            </a:ln>
            <a:effectLst/>
          </p:spPr>
          <p:txBody>
            <a:bodyPr wrap="none" anchor="ctr"/>
            <a:lstStyle/>
            <a:p>
              <a:endParaRPr lang="en-US"/>
            </a:p>
          </p:txBody>
        </p:sp>
        <p:sp>
          <p:nvSpPr>
            <p:cNvPr id="39964" name="Text Box 28"/>
            <p:cNvSpPr txBox="1">
              <a:spLocks noChangeArrowheads="1"/>
            </p:cNvSpPr>
            <p:nvPr/>
          </p:nvSpPr>
          <p:spPr bwMode="auto">
            <a:xfrm>
              <a:off x="4800" y="1152"/>
              <a:ext cx="232" cy="250"/>
            </a:xfrm>
            <a:prstGeom prst="rect">
              <a:avLst/>
            </a:prstGeom>
            <a:noFill/>
            <a:ln w="9525" algn="ctr">
              <a:noFill/>
              <a:miter lim="800000"/>
              <a:headEnd/>
              <a:tailEnd/>
            </a:ln>
            <a:effectLst/>
          </p:spPr>
          <p:txBody>
            <a:bodyPr wrap="none">
              <a:spAutoFit/>
            </a:bodyPr>
            <a:lstStyle/>
            <a:p>
              <a:r>
                <a:rPr lang="en-US" sz="2000" b="1"/>
                <a:t>C</a:t>
              </a:r>
            </a:p>
          </p:txBody>
        </p:sp>
      </p:grpSp>
      <p:pic>
        <p:nvPicPr>
          <p:cNvPr id="39957" name="Picture 21" descr="sun_funny"/>
          <p:cNvPicPr>
            <a:picLocks noChangeAspect="1" noChangeArrowheads="1"/>
          </p:cNvPicPr>
          <p:nvPr/>
        </p:nvPicPr>
        <p:blipFill>
          <a:blip r:embed="rId2"/>
          <a:srcRect/>
          <a:stretch>
            <a:fillRect/>
          </a:stretch>
        </p:blipFill>
        <p:spPr bwMode="auto">
          <a:xfrm>
            <a:off x="76200" y="1143000"/>
            <a:ext cx="2362200" cy="2316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ssolve">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9940"/>
                                        </p:tgtEl>
                                      </p:cBhvr>
                                    </p:animEffect>
                                    <p:set>
                                      <p:cBhvr>
                                        <p:cTn id="12" dur="1" fill="hold">
                                          <p:stCondLst>
                                            <p:cond delay="499"/>
                                          </p:stCondLst>
                                        </p:cTn>
                                        <p:tgtEl>
                                          <p:spTgt spid="399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59"/>
                                        </p:tgtEl>
                                        <p:attrNameLst>
                                          <p:attrName>style.visibility</p:attrName>
                                        </p:attrNameLst>
                                      </p:cBhvr>
                                      <p:to>
                                        <p:strVal val="visible"/>
                                      </p:to>
                                    </p:set>
                                    <p:animEffect transition="in" filter="dissolve">
                                      <p:cBhvr>
                                        <p:cTn id="17" dur="500"/>
                                        <p:tgtEl>
                                          <p:spTgt spid="3995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53"/>
                                        </p:tgtEl>
                                        <p:attrNameLst>
                                          <p:attrName>style.visibility</p:attrName>
                                        </p:attrNameLst>
                                      </p:cBhvr>
                                      <p:to>
                                        <p:strVal val="visible"/>
                                      </p:to>
                                    </p:set>
                                    <p:animEffect transition="in" filter="dissolve">
                                      <p:cBhvr>
                                        <p:cTn id="22" dur="500"/>
                                        <p:tgtEl>
                                          <p:spTgt spid="39953"/>
                                        </p:tgtEl>
                                      </p:cBhvr>
                                    </p:animEffect>
                                  </p:childTnLst>
                                </p:cTn>
                              </p:par>
                              <p:par>
                                <p:cTn id="23" presetID="8" presetClass="entr" presetSubtype="16" fill="hold" nodeType="withEffect">
                                  <p:stCondLst>
                                    <p:cond delay="0"/>
                                  </p:stCondLst>
                                  <p:childTnLst>
                                    <p:set>
                                      <p:cBhvr>
                                        <p:cTn id="24" dur="1" fill="hold">
                                          <p:stCondLst>
                                            <p:cond delay="0"/>
                                          </p:stCondLst>
                                        </p:cTn>
                                        <p:tgtEl>
                                          <p:spTgt spid="39965"/>
                                        </p:tgtEl>
                                        <p:attrNameLst>
                                          <p:attrName>style.visibility</p:attrName>
                                        </p:attrNameLst>
                                      </p:cBhvr>
                                      <p:to>
                                        <p:strVal val="visible"/>
                                      </p:to>
                                    </p:set>
                                    <p:animEffect transition="in" filter="diamond(in)">
                                      <p:cBhvr>
                                        <p:cTn id="25" dur="1000"/>
                                        <p:tgtEl>
                                          <p:spTgt spid="39965"/>
                                        </p:tgtEl>
                                      </p:cBhvr>
                                    </p:animEffect>
                                  </p:childTnLst>
                                </p:cTn>
                              </p:par>
                            </p:childTnLst>
                          </p:cTn>
                        </p:par>
                        <p:par>
                          <p:cTn id="26" fill="hold">
                            <p:stCondLst>
                              <p:cond delay="1000"/>
                            </p:stCondLst>
                            <p:childTnLst>
                              <p:par>
                                <p:cTn id="27" presetID="8" presetClass="entr" presetSubtype="16" fill="hold" nodeType="afterEffect">
                                  <p:stCondLst>
                                    <p:cond delay="0"/>
                                  </p:stCondLst>
                                  <p:childTnLst>
                                    <p:set>
                                      <p:cBhvr>
                                        <p:cTn id="28" dur="1" fill="hold">
                                          <p:stCondLst>
                                            <p:cond delay="0"/>
                                          </p:stCondLst>
                                        </p:cTn>
                                        <p:tgtEl>
                                          <p:spTgt spid="39966"/>
                                        </p:tgtEl>
                                        <p:attrNameLst>
                                          <p:attrName>style.visibility</p:attrName>
                                        </p:attrNameLst>
                                      </p:cBhvr>
                                      <p:to>
                                        <p:strVal val="visible"/>
                                      </p:to>
                                    </p:set>
                                    <p:animEffect transition="in" filter="diamond(in)">
                                      <p:cBhvr>
                                        <p:cTn id="29" dur="1000"/>
                                        <p:tgtEl>
                                          <p:spTgt spid="39966"/>
                                        </p:tgtEl>
                                      </p:cBhvr>
                                    </p:animEffect>
                                  </p:childTnLst>
                                </p:cTn>
                              </p:par>
                            </p:childTnLst>
                          </p:cTn>
                        </p:par>
                        <p:par>
                          <p:cTn id="30" fill="hold">
                            <p:stCondLst>
                              <p:cond delay="2000"/>
                            </p:stCondLst>
                            <p:childTnLst>
                              <p:par>
                                <p:cTn id="31" presetID="8" presetClass="entr" presetSubtype="16" fill="hold" nodeType="afterEffect">
                                  <p:stCondLst>
                                    <p:cond delay="0"/>
                                  </p:stCondLst>
                                  <p:childTnLst>
                                    <p:set>
                                      <p:cBhvr>
                                        <p:cTn id="32" dur="1" fill="hold">
                                          <p:stCondLst>
                                            <p:cond delay="0"/>
                                          </p:stCondLst>
                                        </p:cTn>
                                        <p:tgtEl>
                                          <p:spTgt spid="39967"/>
                                        </p:tgtEl>
                                        <p:attrNameLst>
                                          <p:attrName>style.visibility</p:attrName>
                                        </p:attrNameLst>
                                      </p:cBhvr>
                                      <p:to>
                                        <p:strVal val="visible"/>
                                      </p:to>
                                    </p:set>
                                    <p:animEffect transition="in" filter="diamond(in)">
                                      <p:cBhvr>
                                        <p:cTn id="33" dur="1000"/>
                                        <p:tgtEl>
                                          <p:spTgt spid="3996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9960"/>
                                        </p:tgtEl>
                                        <p:attrNameLst>
                                          <p:attrName>style.visibility</p:attrName>
                                        </p:attrNameLst>
                                      </p:cBhvr>
                                      <p:to>
                                        <p:strVal val="visible"/>
                                      </p:to>
                                    </p:set>
                                    <p:animEffect transition="in" filter="fade">
                                      <p:cBhvr>
                                        <p:cTn id="38" dur="1000"/>
                                        <p:tgtEl>
                                          <p:spTgt spid="39960"/>
                                        </p:tgtEl>
                                      </p:cBhvr>
                                    </p:animEffect>
                                    <p:anim calcmode="lin" valueType="num">
                                      <p:cBhvr>
                                        <p:cTn id="39" dur="1000" fill="hold"/>
                                        <p:tgtEl>
                                          <p:spTgt spid="39960"/>
                                        </p:tgtEl>
                                        <p:attrNameLst>
                                          <p:attrName>ppt_x</p:attrName>
                                        </p:attrNameLst>
                                      </p:cBhvr>
                                      <p:tavLst>
                                        <p:tav tm="0">
                                          <p:val>
                                            <p:strVal val="#ppt_x"/>
                                          </p:val>
                                        </p:tav>
                                        <p:tav tm="100000">
                                          <p:val>
                                            <p:strVal val="#ppt_x"/>
                                          </p:val>
                                        </p:tav>
                                      </p:tavLst>
                                    </p:anim>
                                    <p:anim calcmode="lin" valueType="num">
                                      <p:cBhvr>
                                        <p:cTn id="40" dur="1000" fill="hold"/>
                                        <p:tgtEl>
                                          <p:spTgt spid="3996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nodeType="clickEffect">
                                  <p:stCondLst>
                                    <p:cond delay="0"/>
                                  </p:stCondLst>
                                  <p:childTnLst>
                                    <p:set>
                                      <p:cBhvr>
                                        <p:cTn id="44" dur="1" fill="hold">
                                          <p:stCondLst>
                                            <p:cond delay="0"/>
                                          </p:stCondLst>
                                        </p:cTn>
                                        <p:tgtEl>
                                          <p:spTgt spid="39957"/>
                                        </p:tgtEl>
                                        <p:attrNameLst>
                                          <p:attrName>style.visibility</p:attrName>
                                        </p:attrNameLst>
                                      </p:cBhvr>
                                      <p:to>
                                        <p:strVal val="visible"/>
                                      </p:to>
                                    </p:set>
                                    <p:anim calcmode="lin" valueType="num">
                                      <p:cBhvr additive="base">
                                        <p:cTn id="45" dur="1000" fill="hold"/>
                                        <p:tgtEl>
                                          <p:spTgt spid="39957"/>
                                        </p:tgtEl>
                                        <p:attrNameLst>
                                          <p:attrName>ppt_x</p:attrName>
                                        </p:attrNameLst>
                                      </p:cBhvr>
                                      <p:tavLst>
                                        <p:tav tm="0">
                                          <p:val>
                                            <p:strVal val="#ppt_x"/>
                                          </p:val>
                                        </p:tav>
                                        <p:tav tm="100000">
                                          <p:val>
                                            <p:strVal val="#ppt_x"/>
                                          </p:val>
                                        </p:tav>
                                      </p:tavLst>
                                    </p:anim>
                                    <p:anim calcmode="lin" valueType="num">
                                      <p:cBhvr additive="base">
                                        <p:cTn id="46" dur="1000" fill="hold"/>
                                        <p:tgtEl>
                                          <p:spTgt spid="39957"/>
                                        </p:tgtEl>
                                        <p:attrNameLst>
                                          <p:attrName>ppt_y</p:attrName>
                                        </p:attrNameLst>
                                      </p:cBhvr>
                                      <p:tavLst>
                                        <p:tav tm="0">
                                          <p:val>
                                            <p:strVal val="1+#ppt_h/2"/>
                                          </p:val>
                                        </p:tav>
                                        <p:tav tm="100000">
                                          <p:val>
                                            <p:strVal val="#ppt_y"/>
                                          </p:val>
                                        </p:tav>
                                      </p:tavLst>
                                    </p:anim>
                                  </p:childTnLst>
                                </p:cTn>
                              </p:par>
                              <p:par>
                                <p:cTn id="47" presetID="10" presetClass="exit" presetSubtype="0" fill="hold" grpId="1" nodeType="withEffect">
                                  <p:stCondLst>
                                    <p:cond delay="0"/>
                                  </p:stCondLst>
                                  <p:childTnLst>
                                    <p:animEffect transition="out" filter="fade">
                                      <p:cBhvr>
                                        <p:cTn id="48" dur="1000"/>
                                        <p:tgtEl>
                                          <p:spTgt spid="39960"/>
                                        </p:tgtEl>
                                      </p:cBhvr>
                                    </p:animEffect>
                                    <p:set>
                                      <p:cBhvr>
                                        <p:cTn id="49" dur="1" fill="hold">
                                          <p:stCondLst>
                                            <p:cond delay="999"/>
                                          </p:stCondLst>
                                        </p:cTn>
                                        <p:tgtEl>
                                          <p:spTgt spid="399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0" grpId="1" animBg="1"/>
      <p:bldP spid="39953" grpId="0" animBg="1"/>
      <p:bldP spid="39959" grpId="0" animBg="1"/>
      <p:bldP spid="39960" grpId="0"/>
      <p:bldP spid="3996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descr="Blue tissue paper"/>
          <p:cNvSpPr txBox="1">
            <a:spLocks noChangeArrowheads="1"/>
          </p:cNvSpPr>
          <p:nvPr/>
        </p:nvSpPr>
        <p:spPr bwMode="auto">
          <a:xfrm>
            <a:off x="0" y="304800"/>
            <a:ext cx="9144000" cy="457200"/>
          </a:xfrm>
          <a:prstGeom prst="rect">
            <a:avLst/>
          </a:prstGeom>
          <a:blipFill dpi="0" rotWithShape="1">
            <a:blip r:embed="rId4"/>
            <a:srcRect/>
            <a:tile tx="0" ty="0" sx="100000" sy="100000" flip="none" algn="tl"/>
          </a:blipFill>
          <a:ln w="9525">
            <a:noFill/>
            <a:miter lim="800000"/>
            <a:headEnd/>
            <a:tailEnd/>
          </a:ln>
          <a:effectLst/>
        </p:spPr>
        <p:txBody>
          <a:bodyPr>
            <a:spAutoFit/>
          </a:bodyPr>
          <a:lstStyle/>
          <a:p>
            <a:pPr>
              <a:spcBef>
                <a:spcPct val="50000"/>
              </a:spcBef>
            </a:pPr>
            <a:r>
              <a:rPr lang="en-US" sz="2400" b="1"/>
              <a:t>Câu 3: Nhu cầu ánh sáng của thực vật là: </a:t>
            </a:r>
          </a:p>
        </p:txBody>
      </p:sp>
      <p:sp>
        <p:nvSpPr>
          <p:cNvPr id="84995" name="AutoShape 3">
            <a:hlinkClick r:id="rId5" action="ppaction://hlinksldjump" highlightClick="1"/>
          </p:cNvPr>
          <p:cNvSpPr>
            <a:spLocks noChangeArrowheads="1"/>
          </p:cNvSpPr>
          <p:nvPr/>
        </p:nvSpPr>
        <p:spPr bwMode="auto">
          <a:xfrm>
            <a:off x="7848600" y="6172200"/>
            <a:ext cx="914400" cy="381000"/>
          </a:xfrm>
          <a:prstGeom prst="actionButtonForwardNext">
            <a:avLst/>
          </a:prstGeom>
          <a:solidFill>
            <a:srgbClr val="FF9900"/>
          </a:solidFill>
          <a:ln w="9525">
            <a:noFill/>
            <a:miter lim="800000"/>
            <a:headEnd/>
            <a:tailEnd/>
          </a:ln>
          <a:effectLst/>
        </p:spPr>
        <p:txBody>
          <a:bodyPr wrap="none" anchor="ctr"/>
          <a:lstStyle/>
          <a:p>
            <a:endParaRPr lang="en-US"/>
          </a:p>
        </p:txBody>
      </p:sp>
      <p:sp>
        <p:nvSpPr>
          <p:cNvPr id="84996" name="Text Box 4" descr="Papyrus"/>
          <p:cNvSpPr txBox="1">
            <a:spLocks noChangeArrowheads="1"/>
          </p:cNvSpPr>
          <p:nvPr/>
        </p:nvSpPr>
        <p:spPr bwMode="auto">
          <a:xfrm>
            <a:off x="16764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lgn="l">
              <a:spcBef>
                <a:spcPct val="50000"/>
              </a:spcBef>
            </a:pPr>
            <a:endParaRPr lang="en-US"/>
          </a:p>
        </p:txBody>
      </p:sp>
      <p:sp>
        <p:nvSpPr>
          <p:cNvPr id="84997" name="Text Box 5" descr="Papyrus"/>
          <p:cNvSpPr txBox="1">
            <a:spLocks noChangeArrowheads="1"/>
          </p:cNvSpPr>
          <p:nvPr/>
        </p:nvSpPr>
        <p:spPr bwMode="auto">
          <a:xfrm>
            <a:off x="21336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lgn="l">
              <a:spcBef>
                <a:spcPct val="50000"/>
              </a:spcBef>
            </a:pPr>
            <a:endParaRPr lang="en-US"/>
          </a:p>
        </p:txBody>
      </p:sp>
      <p:sp>
        <p:nvSpPr>
          <p:cNvPr id="84998" name="Text Box 6" descr="Papyrus"/>
          <p:cNvSpPr txBox="1">
            <a:spLocks noChangeArrowheads="1"/>
          </p:cNvSpPr>
          <p:nvPr/>
        </p:nvSpPr>
        <p:spPr bwMode="auto">
          <a:xfrm>
            <a:off x="30480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lgn="l">
              <a:spcBef>
                <a:spcPct val="50000"/>
              </a:spcBef>
            </a:pPr>
            <a:endParaRPr lang="en-US"/>
          </a:p>
        </p:txBody>
      </p:sp>
      <p:sp>
        <p:nvSpPr>
          <p:cNvPr id="84999" name="Text Box 7" descr="Papyrus"/>
          <p:cNvSpPr txBox="1">
            <a:spLocks noChangeArrowheads="1"/>
          </p:cNvSpPr>
          <p:nvPr/>
        </p:nvSpPr>
        <p:spPr bwMode="auto">
          <a:xfrm>
            <a:off x="44196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lgn="l">
              <a:spcBef>
                <a:spcPct val="50000"/>
              </a:spcBef>
            </a:pPr>
            <a:endParaRPr lang="en-US"/>
          </a:p>
        </p:txBody>
      </p:sp>
      <p:sp>
        <p:nvSpPr>
          <p:cNvPr id="85000" name="Text Box 8" descr="Papyrus"/>
          <p:cNvSpPr txBox="1">
            <a:spLocks noChangeArrowheads="1"/>
          </p:cNvSpPr>
          <p:nvPr/>
        </p:nvSpPr>
        <p:spPr bwMode="auto">
          <a:xfrm>
            <a:off x="25908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lgn="l">
              <a:spcBef>
                <a:spcPct val="50000"/>
              </a:spcBef>
            </a:pPr>
            <a:endParaRPr lang="en-US"/>
          </a:p>
        </p:txBody>
      </p:sp>
      <p:sp>
        <p:nvSpPr>
          <p:cNvPr id="85001" name="Text Box 9" descr="Papyrus"/>
          <p:cNvSpPr txBox="1">
            <a:spLocks noChangeArrowheads="1"/>
          </p:cNvSpPr>
          <p:nvPr/>
        </p:nvSpPr>
        <p:spPr bwMode="auto">
          <a:xfrm>
            <a:off x="35052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lgn="l">
              <a:spcBef>
                <a:spcPct val="50000"/>
              </a:spcBef>
            </a:pPr>
            <a:endParaRPr lang="en-US"/>
          </a:p>
        </p:txBody>
      </p:sp>
      <p:sp>
        <p:nvSpPr>
          <p:cNvPr id="85002" name="Text Box 10" descr="Papyrus"/>
          <p:cNvSpPr txBox="1">
            <a:spLocks noChangeArrowheads="1"/>
          </p:cNvSpPr>
          <p:nvPr/>
        </p:nvSpPr>
        <p:spPr bwMode="auto">
          <a:xfrm>
            <a:off x="48768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lgn="l">
              <a:spcBef>
                <a:spcPct val="50000"/>
              </a:spcBef>
            </a:pPr>
            <a:endParaRPr lang="en-US"/>
          </a:p>
        </p:txBody>
      </p:sp>
      <p:sp>
        <p:nvSpPr>
          <p:cNvPr id="85003" name="Text Box 11" descr="Papyrus"/>
          <p:cNvSpPr txBox="1">
            <a:spLocks noChangeArrowheads="1"/>
          </p:cNvSpPr>
          <p:nvPr/>
        </p:nvSpPr>
        <p:spPr bwMode="auto">
          <a:xfrm>
            <a:off x="39624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lgn="l">
              <a:spcBef>
                <a:spcPct val="50000"/>
              </a:spcBef>
            </a:pPr>
            <a:endParaRPr lang="en-US"/>
          </a:p>
        </p:txBody>
      </p:sp>
      <p:sp>
        <p:nvSpPr>
          <p:cNvPr id="85004" name="Text Box 12" descr="Papyrus"/>
          <p:cNvSpPr txBox="1">
            <a:spLocks noChangeArrowheads="1"/>
          </p:cNvSpPr>
          <p:nvPr/>
        </p:nvSpPr>
        <p:spPr bwMode="auto">
          <a:xfrm>
            <a:off x="16764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spcBef>
                <a:spcPct val="50000"/>
              </a:spcBef>
            </a:pPr>
            <a:r>
              <a:rPr lang="en-US" sz="2800" b="1">
                <a:solidFill>
                  <a:schemeClr val="accent2"/>
                </a:solidFill>
              </a:rPr>
              <a:t>K</a:t>
            </a:r>
          </a:p>
        </p:txBody>
      </p:sp>
      <p:sp>
        <p:nvSpPr>
          <p:cNvPr id="85005" name="Text Box 13" descr="Papyrus"/>
          <p:cNvSpPr txBox="1">
            <a:spLocks noChangeArrowheads="1"/>
          </p:cNvSpPr>
          <p:nvPr/>
        </p:nvSpPr>
        <p:spPr bwMode="auto">
          <a:xfrm>
            <a:off x="25908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spcBef>
                <a:spcPct val="50000"/>
              </a:spcBef>
            </a:pPr>
            <a:r>
              <a:rPr lang="en-US" sz="2800" b="1">
                <a:solidFill>
                  <a:schemeClr val="accent2"/>
                </a:solidFill>
              </a:rPr>
              <a:t>A</a:t>
            </a:r>
          </a:p>
        </p:txBody>
      </p:sp>
      <p:sp>
        <p:nvSpPr>
          <p:cNvPr id="85006" name="Text Box 14" descr="Papyrus"/>
          <p:cNvSpPr txBox="1">
            <a:spLocks noChangeArrowheads="1"/>
          </p:cNvSpPr>
          <p:nvPr/>
        </p:nvSpPr>
        <p:spPr bwMode="auto">
          <a:xfrm>
            <a:off x="21336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spcBef>
                <a:spcPct val="50000"/>
              </a:spcBef>
            </a:pPr>
            <a:r>
              <a:rPr lang="en-US" sz="2800" b="1">
                <a:solidFill>
                  <a:schemeClr val="accent2"/>
                </a:solidFill>
              </a:rPr>
              <a:t>H</a:t>
            </a:r>
          </a:p>
        </p:txBody>
      </p:sp>
      <p:sp>
        <p:nvSpPr>
          <p:cNvPr id="85007" name="Text Box 15" descr="Papyrus"/>
          <p:cNvSpPr txBox="1">
            <a:spLocks noChangeArrowheads="1"/>
          </p:cNvSpPr>
          <p:nvPr/>
        </p:nvSpPr>
        <p:spPr bwMode="auto">
          <a:xfrm>
            <a:off x="30480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spcBef>
                <a:spcPct val="50000"/>
              </a:spcBef>
            </a:pPr>
            <a:r>
              <a:rPr lang="en-US" sz="2800" b="1">
                <a:solidFill>
                  <a:schemeClr val="accent2"/>
                </a:solidFill>
              </a:rPr>
              <a:t>C</a:t>
            </a:r>
          </a:p>
        </p:txBody>
      </p:sp>
      <p:sp>
        <p:nvSpPr>
          <p:cNvPr id="85008" name="Text Box 16" descr="Papyrus"/>
          <p:cNvSpPr txBox="1">
            <a:spLocks noChangeArrowheads="1"/>
          </p:cNvSpPr>
          <p:nvPr/>
        </p:nvSpPr>
        <p:spPr bwMode="auto">
          <a:xfrm>
            <a:off x="39624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spcBef>
                <a:spcPct val="50000"/>
              </a:spcBef>
            </a:pPr>
            <a:r>
              <a:rPr lang="en-US" sz="2800" b="1">
                <a:solidFill>
                  <a:schemeClr val="accent2"/>
                </a:solidFill>
              </a:rPr>
              <a:t>H</a:t>
            </a:r>
          </a:p>
        </p:txBody>
      </p:sp>
      <p:sp>
        <p:nvSpPr>
          <p:cNvPr id="85009" name="Text Box 17" descr="Papyrus"/>
          <p:cNvSpPr txBox="1">
            <a:spLocks noChangeArrowheads="1"/>
          </p:cNvSpPr>
          <p:nvPr/>
        </p:nvSpPr>
        <p:spPr bwMode="auto">
          <a:xfrm>
            <a:off x="35052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spcBef>
                <a:spcPct val="50000"/>
              </a:spcBef>
            </a:pPr>
            <a:r>
              <a:rPr lang="en-US" sz="2800" b="1">
                <a:solidFill>
                  <a:schemeClr val="accent2"/>
                </a:solidFill>
              </a:rPr>
              <a:t>N</a:t>
            </a:r>
          </a:p>
        </p:txBody>
      </p:sp>
      <p:sp>
        <p:nvSpPr>
          <p:cNvPr id="85010" name="Text Box 18" descr="Papyrus"/>
          <p:cNvSpPr txBox="1">
            <a:spLocks noChangeArrowheads="1"/>
          </p:cNvSpPr>
          <p:nvPr/>
        </p:nvSpPr>
        <p:spPr bwMode="auto">
          <a:xfrm>
            <a:off x="44196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spcBef>
                <a:spcPct val="50000"/>
              </a:spcBef>
            </a:pPr>
            <a:r>
              <a:rPr lang="en-US" sz="2800" b="1">
                <a:solidFill>
                  <a:schemeClr val="accent2"/>
                </a:solidFill>
              </a:rPr>
              <a:t>A</a:t>
            </a:r>
          </a:p>
        </p:txBody>
      </p:sp>
      <p:sp>
        <p:nvSpPr>
          <p:cNvPr id="85011" name="Text Box 19" descr="Papyrus"/>
          <p:cNvSpPr txBox="1">
            <a:spLocks noChangeArrowheads="1"/>
          </p:cNvSpPr>
          <p:nvPr/>
        </p:nvSpPr>
        <p:spPr bwMode="auto">
          <a:xfrm>
            <a:off x="4876800" y="1828800"/>
            <a:ext cx="457200" cy="457200"/>
          </a:xfrm>
          <a:prstGeom prst="rect">
            <a:avLst/>
          </a:prstGeom>
          <a:blipFill dpi="0" rotWithShape="1">
            <a:blip r:embed="rId6"/>
            <a:srcRect/>
            <a:tile tx="0" ty="0" sx="100000" sy="100000" flip="none" algn="tl"/>
          </a:blipFill>
          <a:ln w="9525">
            <a:solidFill>
              <a:srgbClr val="FF9900"/>
            </a:solidFill>
            <a:miter lim="800000"/>
            <a:headEnd/>
            <a:tailEnd/>
          </a:ln>
          <a:effectLst/>
        </p:spPr>
        <p:txBody>
          <a:bodyPr/>
          <a:lstStyle/>
          <a:p>
            <a:pPr>
              <a:spcBef>
                <a:spcPct val="50000"/>
              </a:spcBef>
            </a:pPr>
            <a:r>
              <a:rPr lang="en-US" sz="2800" b="1">
                <a:solidFill>
                  <a:schemeClr val="accent2"/>
                </a:solidFill>
              </a:rPr>
              <a:t>U</a:t>
            </a:r>
          </a:p>
        </p:txBody>
      </p:sp>
      <p:sp>
        <p:nvSpPr>
          <p:cNvPr id="85012" name="Oval 20"/>
          <p:cNvSpPr>
            <a:spLocks noChangeArrowheads="1"/>
          </p:cNvSpPr>
          <p:nvPr/>
        </p:nvSpPr>
        <p:spPr bwMode="auto">
          <a:xfrm>
            <a:off x="7696200" y="1066800"/>
            <a:ext cx="1219200" cy="1219200"/>
          </a:xfrm>
          <a:prstGeom prst="ellipse">
            <a:avLst/>
          </a:prstGeom>
          <a:solidFill>
            <a:srgbClr val="FFFF00"/>
          </a:solidFill>
          <a:ln w="9525">
            <a:solidFill>
              <a:schemeClr val="tx1"/>
            </a:solidFill>
            <a:round/>
            <a:headEnd/>
            <a:tailEnd/>
          </a:ln>
          <a:effectLst/>
        </p:spPr>
        <p:txBody>
          <a:bodyPr wrap="none" anchor="ctr"/>
          <a:lstStyle/>
          <a:p>
            <a:r>
              <a:rPr lang="en-US" sz="2400" b="1">
                <a:solidFill>
                  <a:srgbClr val="FF3300"/>
                </a:solidFill>
                <a:latin typeface="VNI-Times" pitchFamily="2" charset="0"/>
              </a:rPr>
              <a:t>Heát giôø</a:t>
            </a:r>
          </a:p>
        </p:txBody>
      </p:sp>
      <p:sp>
        <p:nvSpPr>
          <p:cNvPr id="85013" name="Oval 21"/>
          <p:cNvSpPr>
            <a:spLocks noChangeArrowheads="1"/>
          </p:cNvSpPr>
          <p:nvPr/>
        </p:nvSpPr>
        <p:spPr bwMode="auto">
          <a:xfrm>
            <a:off x="7696200" y="1066800"/>
            <a:ext cx="1219200" cy="1219200"/>
          </a:xfrm>
          <a:prstGeom prst="ellipse">
            <a:avLst/>
          </a:prstGeom>
          <a:solidFill>
            <a:srgbClr val="FFFF00"/>
          </a:solidFill>
          <a:ln w="9525">
            <a:solidFill>
              <a:schemeClr val="tx1"/>
            </a:solidFill>
            <a:round/>
            <a:headEnd/>
            <a:tailEnd/>
          </a:ln>
          <a:effectLst/>
        </p:spPr>
        <p:txBody>
          <a:bodyPr wrap="none" anchor="ctr"/>
          <a:lstStyle/>
          <a:p>
            <a:r>
              <a:rPr lang="en-US" sz="3200" b="1">
                <a:solidFill>
                  <a:srgbClr val="FF3300"/>
                </a:solidFill>
              </a:rPr>
              <a:t>1</a:t>
            </a:r>
          </a:p>
        </p:txBody>
      </p:sp>
      <p:sp>
        <p:nvSpPr>
          <p:cNvPr id="85014" name="Oval 22"/>
          <p:cNvSpPr>
            <a:spLocks noChangeArrowheads="1"/>
          </p:cNvSpPr>
          <p:nvPr/>
        </p:nvSpPr>
        <p:spPr bwMode="auto">
          <a:xfrm>
            <a:off x="7696200" y="1066800"/>
            <a:ext cx="1219200" cy="1219200"/>
          </a:xfrm>
          <a:prstGeom prst="ellipse">
            <a:avLst/>
          </a:prstGeom>
          <a:solidFill>
            <a:srgbClr val="FFFF00"/>
          </a:solidFill>
          <a:ln w="9525">
            <a:solidFill>
              <a:schemeClr val="tx1"/>
            </a:solidFill>
            <a:round/>
            <a:headEnd/>
            <a:tailEnd/>
          </a:ln>
          <a:effectLst/>
        </p:spPr>
        <p:txBody>
          <a:bodyPr wrap="none" anchor="ctr"/>
          <a:lstStyle/>
          <a:p>
            <a:r>
              <a:rPr lang="en-US" sz="3200" b="1">
                <a:solidFill>
                  <a:srgbClr val="FF3300"/>
                </a:solidFill>
              </a:rPr>
              <a:t>2</a:t>
            </a:r>
          </a:p>
        </p:txBody>
      </p:sp>
      <p:sp>
        <p:nvSpPr>
          <p:cNvPr id="85015" name="Oval 23"/>
          <p:cNvSpPr>
            <a:spLocks noChangeArrowheads="1"/>
          </p:cNvSpPr>
          <p:nvPr/>
        </p:nvSpPr>
        <p:spPr bwMode="auto">
          <a:xfrm>
            <a:off x="7696200" y="1066800"/>
            <a:ext cx="1219200" cy="1219200"/>
          </a:xfrm>
          <a:prstGeom prst="ellipse">
            <a:avLst/>
          </a:prstGeom>
          <a:solidFill>
            <a:srgbClr val="FFFF00"/>
          </a:solidFill>
          <a:ln w="9525">
            <a:solidFill>
              <a:schemeClr val="tx1"/>
            </a:solidFill>
            <a:round/>
            <a:headEnd/>
            <a:tailEnd/>
          </a:ln>
          <a:effectLst/>
        </p:spPr>
        <p:txBody>
          <a:bodyPr wrap="none" anchor="ctr"/>
          <a:lstStyle/>
          <a:p>
            <a:r>
              <a:rPr lang="en-US" sz="3200" b="1">
                <a:solidFill>
                  <a:srgbClr val="FF3300"/>
                </a:solidFill>
              </a:rPr>
              <a:t>3</a:t>
            </a:r>
          </a:p>
        </p:txBody>
      </p:sp>
      <p:sp>
        <p:nvSpPr>
          <p:cNvPr id="85016" name="Oval 24"/>
          <p:cNvSpPr>
            <a:spLocks noChangeArrowheads="1"/>
          </p:cNvSpPr>
          <p:nvPr/>
        </p:nvSpPr>
        <p:spPr bwMode="auto">
          <a:xfrm>
            <a:off x="7696200" y="1066800"/>
            <a:ext cx="1219200" cy="1219200"/>
          </a:xfrm>
          <a:prstGeom prst="ellipse">
            <a:avLst/>
          </a:prstGeom>
          <a:solidFill>
            <a:srgbClr val="996600"/>
          </a:solidFill>
          <a:ln w="9525">
            <a:solidFill>
              <a:schemeClr val="tx1"/>
            </a:solidFill>
            <a:round/>
            <a:headEnd/>
            <a:tailEnd/>
          </a:ln>
          <a:effectLst/>
        </p:spPr>
        <p:txBody>
          <a:bodyPr wrap="none" anchor="ctr"/>
          <a:lstStyle/>
          <a:p>
            <a:r>
              <a:rPr lang="en-US" sz="3200" b="1">
                <a:solidFill>
                  <a:srgbClr val="FFFF00"/>
                </a:solidFill>
              </a:rPr>
              <a:t>4</a:t>
            </a:r>
          </a:p>
        </p:txBody>
      </p:sp>
      <p:sp>
        <p:nvSpPr>
          <p:cNvPr id="85017" name="Oval 25"/>
          <p:cNvSpPr>
            <a:spLocks noChangeArrowheads="1"/>
          </p:cNvSpPr>
          <p:nvPr/>
        </p:nvSpPr>
        <p:spPr bwMode="auto">
          <a:xfrm>
            <a:off x="7696200" y="1066800"/>
            <a:ext cx="1219200" cy="1219200"/>
          </a:xfrm>
          <a:prstGeom prst="ellipse">
            <a:avLst/>
          </a:prstGeom>
          <a:solidFill>
            <a:srgbClr val="996600"/>
          </a:solidFill>
          <a:ln w="9525">
            <a:solidFill>
              <a:schemeClr val="tx1"/>
            </a:solidFill>
            <a:round/>
            <a:headEnd/>
            <a:tailEnd/>
          </a:ln>
          <a:effectLst/>
        </p:spPr>
        <p:txBody>
          <a:bodyPr wrap="none" anchor="ctr"/>
          <a:lstStyle/>
          <a:p>
            <a:r>
              <a:rPr lang="en-US" sz="3200" b="1">
                <a:solidFill>
                  <a:srgbClr val="FFFF00"/>
                </a:solidFill>
              </a:rPr>
              <a:t>5</a:t>
            </a:r>
          </a:p>
        </p:txBody>
      </p:sp>
      <p:sp>
        <p:nvSpPr>
          <p:cNvPr id="85018" name="Oval 26"/>
          <p:cNvSpPr>
            <a:spLocks noChangeArrowheads="1"/>
          </p:cNvSpPr>
          <p:nvPr/>
        </p:nvSpPr>
        <p:spPr bwMode="auto">
          <a:xfrm>
            <a:off x="7696200" y="1066800"/>
            <a:ext cx="1219200" cy="1219200"/>
          </a:xfrm>
          <a:prstGeom prst="ellipse">
            <a:avLst/>
          </a:prstGeom>
          <a:solidFill>
            <a:srgbClr val="996600"/>
          </a:solidFill>
          <a:ln w="9525">
            <a:solidFill>
              <a:schemeClr val="tx1"/>
            </a:solidFill>
            <a:round/>
            <a:headEnd/>
            <a:tailEnd/>
          </a:ln>
          <a:effectLst/>
        </p:spPr>
        <p:txBody>
          <a:bodyPr wrap="none" anchor="ctr"/>
          <a:lstStyle/>
          <a:p>
            <a:r>
              <a:rPr lang="en-US" sz="3200" b="1">
                <a:solidFill>
                  <a:srgbClr val="FFFF00"/>
                </a:solidFill>
              </a:rPr>
              <a:t>6</a:t>
            </a:r>
          </a:p>
        </p:txBody>
      </p:sp>
      <p:sp>
        <p:nvSpPr>
          <p:cNvPr id="85019" name="Oval 27"/>
          <p:cNvSpPr>
            <a:spLocks noChangeArrowheads="1"/>
          </p:cNvSpPr>
          <p:nvPr/>
        </p:nvSpPr>
        <p:spPr bwMode="auto">
          <a:xfrm>
            <a:off x="7696200" y="1066800"/>
            <a:ext cx="1219200" cy="1219200"/>
          </a:xfrm>
          <a:prstGeom prst="ellipse">
            <a:avLst/>
          </a:prstGeom>
          <a:solidFill>
            <a:srgbClr val="996600"/>
          </a:solidFill>
          <a:ln w="9525">
            <a:solidFill>
              <a:schemeClr val="tx1"/>
            </a:solidFill>
            <a:round/>
            <a:headEnd/>
            <a:tailEnd/>
          </a:ln>
          <a:effectLst/>
        </p:spPr>
        <p:txBody>
          <a:bodyPr wrap="none" anchor="ctr"/>
          <a:lstStyle/>
          <a:p>
            <a:r>
              <a:rPr lang="en-US" sz="3200" b="1">
                <a:solidFill>
                  <a:srgbClr val="FFFF00"/>
                </a:solidFill>
              </a:rPr>
              <a:t>7</a:t>
            </a:r>
          </a:p>
        </p:txBody>
      </p:sp>
      <p:sp>
        <p:nvSpPr>
          <p:cNvPr id="85020" name="Oval 28"/>
          <p:cNvSpPr>
            <a:spLocks noChangeArrowheads="1"/>
          </p:cNvSpPr>
          <p:nvPr/>
        </p:nvSpPr>
        <p:spPr bwMode="auto">
          <a:xfrm>
            <a:off x="7696200" y="1066800"/>
            <a:ext cx="1219200" cy="1219200"/>
          </a:xfrm>
          <a:prstGeom prst="ellipse">
            <a:avLst/>
          </a:prstGeom>
          <a:solidFill>
            <a:srgbClr val="996600"/>
          </a:solidFill>
          <a:ln w="9525">
            <a:solidFill>
              <a:schemeClr val="tx1"/>
            </a:solidFill>
            <a:round/>
            <a:headEnd/>
            <a:tailEnd/>
          </a:ln>
          <a:effectLst/>
        </p:spPr>
        <p:txBody>
          <a:bodyPr wrap="none" anchor="ctr"/>
          <a:lstStyle/>
          <a:p>
            <a:r>
              <a:rPr lang="en-US" sz="3200" b="1">
                <a:solidFill>
                  <a:srgbClr val="FFFF00"/>
                </a:solidFill>
              </a:rPr>
              <a:t>8</a:t>
            </a:r>
          </a:p>
        </p:txBody>
      </p:sp>
      <p:sp>
        <p:nvSpPr>
          <p:cNvPr id="85021" name="Oval 29"/>
          <p:cNvSpPr>
            <a:spLocks noChangeArrowheads="1"/>
          </p:cNvSpPr>
          <p:nvPr/>
        </p:nvSpPr>
        <p:spPr bwMode="auto">
          <a:xfrm>
            <a:off x="7696200" y="1066800"/>
            <a:ext cx="1219200" cy="1219200"/>
          </a:xfrm>
          <a:prstGeom prst="ellipse">
            <a:avLst/>
          </a:prstGeom>
          <a:solidFill>
            <a:srgbClr val="996600"/>
          </a:solidFill>
          <a:ln w="9525">
            <a:solidFill>
              <a:schemeClr val="tx1"/>
            </a:solidFill>
            <a:round/>
            <a:headEnd/>
            <a:tailEnd/>
          </a:ln>
          <a:effectLst/>
        </p:spPr>
        <p:txBody>
          <a:bodyPr wrap="none" anchor="ctr"/>
          <a:lstStyle/>
          <a:p>
            <a:r>
              <a:rPr lang="en-US" sz="3200" b="1">
                <a:solidFill>
                  <a:srgbClr val="FFFF00"/>
                </a:solidFill>
              </a:rPr>
              <a:t>9</a:t>
            </a:r>
          </a:p>
        </p:txBody>
      </p:sp>
      <p:sp>
        <p:nvSpPr>
          <p:cNvPr id="85022" name="Oval 30"/>
          <p:cNvSpPr>
            <a:spLocks noChangeArrowheads="1"/>
          </p:cNvSpPr>
          <p:nvPr/>
        </p:nvSpPr>
        <p:spPr bwMode="auto">
          <a:xfrm>
            <a:off x="7696200" y="1066800"/>
            <a:ext cx="1219200" cy="1219200"/>
          </a:xfrm>
          <a:prstGeom prst="ellipse">
            <a:avLst/>
          </a:prstGeom>
          <a:solidFill>
            <a:srgbClr val="996600"/>
          </a:solidFill>
          <a:ln w="9525">
            <a:solidFill>
              <a:schemeClr val="tx1"/>
            </a:solidFill>
            <a:round/>
            <a:headEnd/>
            <a:tailEnd/>
          </a:ln>
          <a:effectLst/>
        </p:spPr>
        <p:txBody>
          <a:bodyPr wrap="none" anchor="ctr"/>
          <a:lstStyle/>
          <a:p>
            <a:r>
              <a:rPr lang="en-US" sz="3200" b="1">
                <a:solidFill>
                  <a:srgbClr val="FFFF00"/>
                </a:solidFill>
              </a:rPr>
              <a:t>10</a:t>
            </a:r>
          </a:p>
        </p:txBody>
      </p:sp>
      <p:grpSp>
        <p:nvGrpSpPr>
          <p:cNvPr id="85023" name="Group 31"/>
          <p:cNvGrpSpPr>
            <a:grpSpLocks/>
          </p:cNvGrpSpPr>
          <p:nvPr/>
        </p:nvGrpSpPr>
        <p:grpSpPr bwMode="auto">
          <a:xfrm>
            <a:off x="3810000" y="3352800"/>
            <a:ext cx="3733800" cy="838200"/>
            <a:chOff x="2352" y="2496"/>
            <a:chExt cx="2352" cy="528"/>
          </a:xfrm>
        </p:grpSpPr>
        <p:sp>
          <p:nvSpPr>
            <p:cNvPr id="85024" name="Oval 32" descr="Water droplets"/>
            <p:cNvSpPr>
              <a:spLocks noChangeArrowheads="1"/>
            </p:cNvSpPr>
            <p:nvPr/>
          </p:nvSpPr>
          <p:spPr bwMode="auto">
            <a:xfrm>
              <a:off x="2352" y="2640"/>
              <a:ext cx="1824" cy="384"/>
            </a:xfrm>
            <a:prstGeom prst="ellipse">
              <a:avLst/>
            </a:prstGeom>
            <a:blipFill dpi="0" rotWithShape="1">
              <a:blip r:embed="rId7"/>
              <a:srcRect/>
              <a:tile tx="0" ty="0" sx="100000" sy="100000" flip="none" algn="tl"/>
            </a:blipFill>
            <a:ln w="9525">
              <a:solidFill>
                <a:srgbClr val="0000FF"/>
              </a:solidFill>
              <a:round/>
              <a:headEnd/>
              <a:tailEnd/>
            </a:ln>
            <a:effectLst/>
          </p:spPr>
          <p:txBody>
            <a:bodyPr wrap="none" anchor="ctr"/>
            <a:lstStyle/>
            <a:p>
              <a:r>
                <a:rPr lang="en-US" sz="2400" b="1">
                  <a:solidFill>
                    <a:srgbClr val="FF0066"/>
                  </a:solidFill>
                  <a:latin typeface="Times New Roman" pitchFamily="18" charset="0"/>
                </a:rPr>
                <a:t>Chính xác!</a:t>
              </a:r>
            </a:p>
          </p:txBody>
        </p:sp>
        <p:pic>
          <p:nvPicPr>
            <p:cNvPr id="85025" name="Picture 33" descr="6"/>
            <p:cNvPicPr>
              <a:picLocks noChangeAspect="1" noChangeArrowheads="1" noCrop="1"/>
            </p:cNvPicPr>
            <p:nvPr/>
          </p:nvPicPr>
          <p:blipFill>
            <a:blip r:embed="rId8"/>
            <a:srcRect/>
            <a:stretch>
              <a:fillRect/>
            </a:stretch>
          </p:blipFill>
          <p:spPr bwMode="auto">
            <a:xfrm>
              <a:off x="4128" y="2496"/>
              <a:ext cx="576" cy="48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5004"/>
                                        </p:tgtEl>
                                        <p:attrNameLst>
                                          <p:attrName>style.visibility</p:attrName>
                                        </p:attrNameLst>
                                      </p:cBhvr>
                                      <p:to>
                                        <p:strVal val="visible"/>
                                      </p:to>
                                    </p:set>
                                    <p:animEffect transition="in" filter="diamond(in)">
                                      <p:cBhvr>
                                        <p:cTn id="7" dur="2000"/>
                                        <p:tgtEl>
                                          <p:spTgt spid="8500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5006"/>
                                        </p:tgtEl>
                                        <p:attrNameLst>
                                          <p:attrName>style.visibility</p:attrName>
                                        </p:attrNameLst>
                                      </p:cBhvr>
                                      <p:to>
                                        <p:strVal val="visible"/>
                                      </p:to>
                                    </p:set>
                                    <p:animEffect transition="in" filter="diamond(in)">
                                      <p:cBhvr>
                                        <p:cTn id="10" dur="2000"/>
                                        <p:tgtEl>
                                          <p:spTgt spid="8500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5005"/>
                                        </p:tgtEl>
                                        <p:attrNameLst>
                                          <p:attrName>style.visibility</p:attrName>
                                        </p:attrNameLst>
                                      </p:cBhvr>
                                      <p:to>
                                        <p:strVal val="visible"/>
                                      </p:to>
                                    </p:set>
                                    <p:animEffect transition="in" filter="diamond(in)">
                                      <p:cBhvr>
                                        <p:cTn id="13" dur="2000"/>
                                        <p:tgtEl>
                                          <p:spTgt spid="8500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5007"/>
                                        </p:tgtEl>
                                        <p:attrNameLst>
                                          <p:attrName>style.visibility</p:attrName>
                                        </p:attrNameLst>
                                      </p:cBhvr>
                                      <p:to>
                                        <p:strVal val="visible"/>
                                      </p:to>
                                    </p:set>
                                    <p:animEffect transition="in" filter="diamond(in)">
                                      <p:cBhvr>
                                        <p:cTn id="16" dur="2000"/>
                                        <p:tgtEl>
                                          <p:spTgt spid="85007"/>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85009"/>
                                        </p:tgtEl>
                                        <p:attrNameLst>
                                          <p:attrName>style.visibility</p:attrName>
                                        </p:attrNameLst>
                                      </p:cBhvr>
                                      <p:to>
                                        <p:strVal val="visible"/>
                                      </p:to>
                                    </p:set>
                                    <p:animEffect transition="in" filter="diamond(in)">
                                      <p:cBhvr>
                                        <p:cTn id="19" dur="2000"/>
                                        <p:tgtEl>
                                          <p:spTgt spid="85009"/>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5008"/>
                                        </p:tgtEl>
                                        <p:attrNameLst>
                                          <p:attrName>style.visibility</p:attrName>
                                        </p:attrNameLst>
                                      </p:cBhvr>
                                      <p:to>
                                        <p:strVal val="visible"/>
                                      </p:to>
                                    </p:set>
                                    <p:animEffect transition="in" filter="diamond(in)">
                                      <p:cBhvr>
                                        <p:cTn id="22" dur="2000"/>
                                        <p:tgtEl>
                                          <p:spTgt spid="8500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85010"/>
                                        </p:tgtEl>
                                        <p:attrNameLst>
                                          <p:attrName>style.visibility</p:attrName>
                                        </p:attrNameLst>
                                      </p:cBhvr>
                                      <p:to>
                                        <p:strVal val="visible"/>
                                      </p:to>
                                    </p:set>
                                    <p:animEffect transition="in" filter="diamond(in)">
                                      <p:cBhvr>
                                        <p:cTn id="25" dur="2000"/>
                                        <p:tgtEl>
                                          <p:spTgt spid="85010"/>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85011"/>
                                        </p:tgtEl>
                                        <p:attrNameLst>
                                          <p:attrName>style.visibility</p:attrName>
                                        </p:attrNameLst>
                                      </p:cBhvr>
                                      <p:to>
                                        <p:strVal val="visible"/>
                                      </p:to>
                                    </p:set>
                                    <p:animEffect transition="in" filter="diamond(in)">
                                      <p:cBhvr>
                                        <p:cTn id="28" dur="2000"/>
                                        <p:tgtEl>
                                          <p:spTgt spid="85011"/>
                                        </p:tgtEl>
                                      </p:cBhvr>
                                    </p:animEffect>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85023"/>
                                        </p:tgtEl>
                                        <p:attrNameLst>
                                          <p:attrName>style.visibility</p:attrName>
                                        </p:attrNameLst>
                                      </p:cBhvr>
                                      <p:to>
                                        <p:strVal val="visible"/>
                                      </p:to>
                                    </p:set>
                                    <p:animEffect transition="in" filter="fade">
                                      <p:cBhvr>
                                        <p:cTn id="32" dur="800" decel="100000"/>
                                        <p:tgtEl>
                                          <p:spTgt spid="85023"/>
                                        </p:tgtEl>
                                      </p:cBhvr>
                                    </p:animEffect>
                                    <p:anim calcmode="lin" valueType="num">
                                      <p:cBhvr>
                                        <p:cTn id="33" dur="800" decel="100000" fill="hold"/>
                                        <p:tgtEl>
                                          <p:spTgt spid="85023"/>
                                        </p:tgtEl>
                                        <p:attrNameLst>
                                          <p:attrName>style.rotation</p:attrName>
                                        </p:attrNameLst>
                                      </p:cBhvr>
                                      <p:tavLst>
                                        <p:tav tm="0">
                                          <p:val>
                                            <p:fltVal val="-90"/>
                                          </p:val>
                                        </p:tav>
                                        <p:tav tm="100000">
                                          <p:val>
                                            <p:fltVal val="0"/>
                                          </p:val>
                                        </p:tav>
                                      </p:tavLst>
                                    </p:anim>
                                    <p:anim calcmode="lin" valueType="num">
                                      <p:cBhvr>
                                        <p:cTn id="34" dur="800" decel="100000" fill="hold"/>
                                        <p:tgtEl>
                                          <p:spTgt spid="85023"/>
                                        </p:tgtEl>
                                        <p:attrNameLst>
                                          <p:attrName>ppt_x</p:attrName>
                                        </p:attrNameLst>
                                      </p:cBhvr>
                                      <p:tavLst>
                                        <p:tav tm="0">
                                          <p:val>
                                            <p:strVal val="#ppt_x+0.4"/>
                                          </p:val>
                                        </p:tav>
                                        <p:tav tm="100000">
                                          <p:val>
                                            <p:strVal val="#ppt_x-0.05"/>
                                          </p:val>
                                        </p:tav>
                                      </p:tavLst>
                                    </p:anim>
                                    <p:anim calcmode="lin" valueType="num">
                                      <p:cBhvr>
                                        <p:cTn id="35" dur="800" decel="100000" fill="hold"/>
                                        <p:tgtEl>
                                          <p:spTgt spid="8502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502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502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applause.wav" builtIn="1"/>
                                        </p:tgtEl>
                                      </p:cMediaNode>
                                    </p:audio>
                                  </p:subTnLst>
                                </p:cTn>
                              </p:par>
                            </p:childTnLst>
                          </p:cTn>
                        </p:par>
                        <p:par>
                          <p:cTn id="38" fill="hold">
                            <p:stCondLst>
                              <p:cond delay="3000"/>
                            </p:stCondLst>
                            <p:childTnLst>
                              <p:par>
                                <p:cTn id="39" presetID="0" presetClass="path" presetSubtype="0" accel="50000" decel="50000" fill="hold" nodeType="afterEffect">
                                  <p:stCondLst>
                                    <p:cond delay="0"/>
                                  </p:stCondLst>
                                  <p:childTnLst>
                                    <p:animMotion origin="layout" path="M -0.10416 -0.00254 C 0.10591 -0.04745 0.31615 -0.09213 0.36841 -0.15555 C 0.42084 -0.21898 0.23594 -0.34513 0.20938 -0.38333 " pathEditMode="relative" rAng="0" ptsTypes="aaA">
                                      <p:cBhvr>
                                        <p:cTn id="40" dur="2000" fill="hold"/>
                                        <p:tgtEl>
                                          <p:spTgt spid="85023"/>
                                        </p:tgtEl>
                                        <p:attrNameLst>
                                          <p:attrName>ppt_x</p:attrName>
                                          <p:attrName>ppt_y</p:attrName>
                                        </p:attrNameLst>
                                      </p:cBhvr>
                                      <p:rCtr x="262" y="-191"/>
                                    </p:animMotion>
                                  </p:childTnLst>
                                </p:cTn>
                              </p:par>
                            </p:childTnLst>
                          </p:cTn>
                        </p:par>
                        <p:par>
                          <p:cTn id="41" fill="hold">
                            <p:stCondLst>
                              <p:cond delay="5000"/>
                            </p:stCondLst>
                            <p:childTnLst>
                              <p:par>
                                <p:cTn id="42" presetID="2" presetClass="exit" presetSubtype="8" fill="hold" nodeType="afterEffect">
                                  <p:stCondLst>
                                    <p:cond delay="3000"/>
                                  </p:stCondLst>
                                  <p:childTnLst>
                                    <p:anim calcmode="lin" valueType="num">
                                      <p:cBhvr additive="base">
                                        <p:cTn id="43" dur="500"/>
                                        <p:tgtEl>
                                          <p:spTgt spid="85023"/>
                                        </p:tgtEl>
                                        <p:attrNameLst>
                                          <p:attrName>ppt_x</p:attrName>
                                        </p:attrNameLst>
                                      </p:cBhvr>
                                      <p:tavLst>
                                        <p:tav tm="0">
                                          <p:val>
                                            <p:strVal val="ppt_x"/>
                                          </p:val>
                                        </p:tav>
                                        <p:tav tm="100000">
                                          <p:val>
                                            <p:strVal val="0-ppt_w/2"/>
                                          </p:val>
                                        </p:tav>
                                      </p:tavLst>
                                    </p:anim>
                                    <p:anim calcmode="lin" valueType="num">
                                      <p:cBhvr additive="base">
                                        <p:cTn id="44" dur="500"/>
                                        <p:tgtEl>
                                          <p:spTgt spid="85023"/>
                                        </p:tgtEl>
                                        <p:attrNameLst>
                                          <p:attrName>ppt_y</p:attrName>
                                        </p:attrNameLst>
                                      </p:cBhvr>
                                      <p:tavLst>
                                        <p:tav tm="0">
                                          <p:val>
                                            <p:strVal val="ppt_y"/>
                                          </p:val>
                                        </p:tav>
                                        <p:tav tm="100000">
                                          <p:val>
                                            <p:strVal val="ppt_y"/>
                                          </p:val>
                                        </p:tav>
                                      </p:tavLst>
                                    </p:anim>
                                    <p:set>
                                      <p:cBhvr>
                                        <p:cTn id="45" dur="1" fill="hold">
                                          <p:stCondLst>
                                            <p:cond delay="499"/>
                                          </p:stCondLst>
                                        </p:cTn>
                                        <p:tgtEl>
                                          <p:spTgt spid="850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85022"/>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85022">
                                            <p:txEl>
                                              <p:pRg st="0" end="0"/>
                                            </p:txEl>
                                          </p:spTgt>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85022">
                                            <p:bg/>
                                          </p:spTgt>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nodeType="afterEffect">
                                  <p:stCondLst>
                                    <p:cond delay="500"/>
                                  </p:stCondLst>
                                  <p:childTnLst>
                                    <p:set>
                                      <p:cBhvr>
                                        <p:cTn id="55" dur="1" fill="hold">
                                          <p:stCondLst>
                                            <p:cond delay="0"/>
                                          </p:stCondLst>
                                        </p:cTn>
                                        <p:tgtEl>
                                          <p:spTgt spid="85022">
                                            <p:txEl>
                                              <p:pRg st="0" end="0"/>
                                            </p:txEl>
                                          </p:spTgt>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click.wav" builtIn="1"/>
                                        </p:tgtEl>
                                      </p:cMediaNode>
                                    </p:audio>
                                  </p:subTnLst>
                                </p:cTn>
                              </p:par>
                            </p:childTnLst>
                          </p:cTn>
                        </p:par>
                        <p:par>
                          <p:cTn id="56" fill="hold">
                            <p:stCondLst>
                              <p:cond delay="500"/>
                            </p:stCondLst>
                            <p:childTnLst>
                              <p:par>
                                <p:cTn id="57" presetID="1" presetClass="exit" presetSubtype="0" fill="hold" grpId="0" nodeType="afterEffect">
                                  <p:stCondLst>
                                    <p:cond delay="0"/>
                                  </p:stCondLst>
                                  <p:childTnLst>
                                    <p:set>
                                      <p:cBhvr>
                                        <p:cTn id="58" dur="1" fill="hold">
                                          <p:stCondLst>
                                            <p:cond delay="0"/>
                                          </p:stCondLst>
                                        </p:cTn>
                                        <p:tgtEl>
                                          <p:spTgt spid="85021">
                                            <p:txEl>
                                              <p:pRg st="0" end="0"/>
                                            </p:txEl>
                                          </p:spTgt>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85021">
                                            <p:bg/>
                                          </p:spTgt>
                                        </p:tgtEl>
                                        <p:attrNameLst>
                                          <p:attrName>style.visibility</p:attrName>
                                        </p:attrNameLst>
                                      </p:cBhvr>
                                      <p:to>
                                        <p:strVal val="hidden"/>
                                      </p:to>
                                    </p:set>
                                  </p:childTnLst>
                                </p:cTn>
                              </p:par>
                            </p:childTnLst>
                          </p:cTn>
                        </p:par>
                        <p:par>
                          <p:cTn id="61" fill="hold">
                            <p:stCondLst>
                              <p:cond delay="500"/>
                            </p:stCondLst>
                            <p:childTnLst>
                              <p:par>
                                <p:cTn id="62" presetID="1" presetClass="exit" presetSubtype="0" fill="hold" nodeType="afterEffect">
                                  <p:stCondLst>
                                    <p:cond delay="500"/>
                                  </p:stCondLst>
                                  <p:childTnLst>
                                    <p:set>
                                      <p:cBhvr>
                                        <p:cTn id="63" dur="1" fill="hold">
                                          <p:stCondLst>
                                            <p:cond delay="0"/>
                                          </p:stCondLst>
                                        </p:cTn>
                                        <p:tgtEl>
                                          <p:spTgt spid="85021">
                                            <p:txEl>
                                              <p:pRg st="0" end="0"/>
                                            </p:txEl>
                                          </p:spTgt>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p:stCondLst>
                              <p:cond delay="1000"/>
                            </p:stCondLst>
                            <p:childTnLst>
                              <p:par>
                                <p:cTn id="65" presetID="1" presetClass="exit" presetSubtype="0" fill="hold" grpId="0" nodeType="afterEffect">
                                  <p:stCondLst>
                                    <p:cond delay="0"/>
                                  </p:stCondLst>
                                  <p:childTnLst>
                                    <p:set>
                                      <p:cBhvr>
                                        <p:cTn id="66" dur="1" fill="hold">
                                          <p:stCondLst>
                                            <p:cond delay="0"/>
                                          </p:stCondLst>
                                        </p:cTn>
                                        <p:tgtEl>
                                          <p:spTgt spid="85020">
                                            <p:txEl>
                                              <p:pRg st="0" end="0"/>
                                            </p:txEl>
                                          </p:spTgt>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85020">
                                            <p:bg/>
                                          </p:spTgt>
                                        </p:tgtEl>
                                        <p:attrNameLst>
                                          <p:attrName>style.visibility</p:attrName>
                                        </p:attrNameLst>
                                      </p:cBhvr>
                                      <p:to>
                                        <p:strVal val="hidden"/>
                                      </p:to>
                                    </p:set>
                                  </p:childTnLst>
                                </p:cTn>
                              </p:par>
                            </p:childTnLst>
                          </p:cTn>
                        </p:par>
                        <p:par>
                          <p:cTn id="69" fill="hold">
                            <p:stCondLst>
                              <p:cond delay="1000"/>
                            </p:stCondLst>
                            <p:childTnLst>
                              <p:par>
                                <p:cTn id="70" presetID="1" presetClass="exit" presetSubtype="0" fill="hold" nodeType="afterEffect">
                                  <p:stCondLst>
                                    <p:cond delay="500"/>
                                  </p:stCondLst>
                                  <p:childTnLst>
                                    <p:set>
                                      <p:cBhvr>
                                        <p:cTn id="71" dur="1" fill="hold">
                                          <p:stCondLst>
                                            <p:cond delay="0"/>
                                          </p:stCondLst>
                                        </p:cTn>
                                        <p:tgtEl>
                                          <p:spTgt spid="85020">
                                            <p:txEl>
                                              <p:pRg st="0" end="0"/>
                                            </p:txEl>
                                          </p:spTgt>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3" name="click.wav" builtIn="1"/>
                                        </p:tgtEl>
                                      </p:cMediaNode>
                                    </p:audio>
                                  </p:subTnLst>
                                </p:cTn>
                              </p:par>
                            </p:childTnLst>
                          </p:cTn>
                        </p:par>
                        <p:par>
                          <p:cTn id="72" fill="hold">
                            <p:stCondLst>
                              <p:cond delay="1500"/>
                            </p:stCondLst>
                            <p:childTnLst>
                              <p:par>
                                <p:cTn id="73" presetID="1" presetClass="exit" presetSubtype="0" fill="hold" grpId="0" nodeType="afterEffect">
                                  <p:stCondLst>
                                    <p:cond delay="0"/>
                                  </p:stCondLst>
                                  <p:childTnLst>
                                    <p:set>
                                      <p:cBhvr>
                                        <p:cTn id="74" dur="1" fill="hold">
                                          <p:stCondLst>
                                            <p:cond delay="0"/>
                                          </p:stCondLst>
                                        </p:cTn>
                                        <p:tgtEl>
                                          <p:spTgt spid="85019">
                                            <p:txEl>
                                              <p:pRg st="0" end="0"/>
                                            </p:txEl>
                                          </p:spTgt>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85019">
                                            <p:bg/>
                                          </p:spTgt>
                                        </p:tgtEl>
                                        <p:attrNameLst>
                                          <p:attrName>style.visibility</p:attrName>
                                        </p:attrNameLst>
                                      </p:cBhvr>
                                      <p:to>
                                        <p:strVal val="hidden"/>
                                      </p:to>
                                    </p:set>
                                  </p:childTnLst>
                                </p:cTn>
                              </p:par>
                            </p:childTnLst>
                          </p:cTn>
                        </p:par>
                        <p:par>
                          <p:cTn id="77" fill="hold">
                            <p:stCondLst>
                              <p:cond delay="1500"/>
                            </p:stCondLst>
                            <p:childTnLst>
                              <p:par>
                                <p:cTn id="78" presetID="1" presetClass="exit" presetSubtype="0" fill="hold" nodeType="afterEffect">
                                  <p:stCondLst>
                                    <p:cond delay="500"/>
                                  </p:stCondLst>
                                  <p:childTnLst>
                                    <p:set>
                                      <p:cBhvr>
                                        <p:cTn id="79" dur="1" fill="hold">
                                          <p:stCondLst>
                                            <p:cond delay="0"/>
                                          </p:stCondLst>
                                        </p:cTn>
                                        <p:tgtEl>
                                          <p:spTgt spid="85019">
                                            <p:txEl>
                                              <p:pRg st="0" end="0"/>
                                            </p:txEl>
                                          </p:spTgt>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3" name="click.wav" builtIn="1"/>
                                        </p:tgtEl>
                                      </p:cMediaNode>
                                    </p:audio>
                                  </p:subTnLst>
                                </p:cTn>
                              </p:par>
                            </p:childTnLst>
                          </p:cTn>
                        </p:par>
                        <p:par>
                          <p:cTn id="80" fill="hold">
                            <p:stCondLst>
                              <p:cond delay="2000"/>
                            </p:stCondLst>
                            <p:childTnLst>
                              <p:par>
                                <p:cTn id="81" presetID="1" presetClass="exit" presetSubtype="0" fill="hold" grpId="0" nodeType="afterEffect">
                                  <p:stCondLst>
                                    <p:cond delay="0"/>
                                  </p:stCondLst>
                                  <p:childTnLst>
                                    <p:set>
                                      <p:cBhvr>
                                        <p:cTn id="82" dur="1" fill="hold">
                                          <p:stCondLst>
                                            <p:cond delay="0"/>
                                          </p:stCondLst>
                                        </p:cTn>
                                        <p:tgtEl>
                                          <p:spTgt spid="85018">
                                            <p:txEl>
                                              <p:pRg st="0" end="0"/>
                                            </p:txEl>
                                          </p:spTgt>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85018">
                                            <p:bg/>
                                          </p:spTgt>
                                        </p:tgtEl>
                                        <p:attrNameLst>
                                          <p:attrName>style.visibility</p:attrName>
                                        </p:attrNameLst>
                                      </p:cBhvr>
                                      <p:to>
                                        <p:strVal val="hidden"/>
                                      </p:to>
                                    </p:set>
                                  </p:childTnLst>
                                </p:cTn>
                              </p:par>
                            </p:childTnLst>
                          </p:cTn>
                        </p:par>
                        <p:par>
                          <p:cTn id="85" fill="hold">
                            <p:stCondLst>
                              <p:cond delay="2000"/>
                            </p:stCondLst>
                            <p:childTnLst>
                              <p:par>
                                <p:cTn id="86" presetID="1" presetClass="exit" presetSubtype="0" fill="hold" nodeType="afterEffect">
                                  <p:stCondLst>
                                    <p:cond delay="500"/>
                                  </p:stCondLst>
                                  <p:childTnLst>
                                    <p:set>
                                      <p:cBhvr>
                                        <p:cTn id="87" dur="1" fill="hold">
                                          <p:stCondLst>
                                            <p:cond delay="0"/>
                                          </p:stCondLst>
                                        </p:cTn>
                                        <p:tgtEl>
                                          <p:spTgt spid="85018">
                                            <p:txEl>
                                              <p:pRg st="0" end="0"/>
                                            </p:txEl>
                                          </p:spTgt>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click.wav" builtIn="1"/>
                                        </p:tgtEl>
                                      </p:cMediaNode>
                                    </p:audio>
                                  </p:subTnLst>
                                </p:cTn>
                              </p:par>
                            </p:childTnLst>
                          </p:cTn>
                        </p:par>
                        <p:par>
                          <p:cTn id="88" fill="hold">
                            <p:stCondLst>
                              <p:cond delay="2500"/>
                            </p:stCondLst>
                            <p:childTnLst>
                              <p:par>
                                <p:cTn id="89" presetID="1" presetClass="exit" presetSubtype="0" fill="hold" grpId="0" nodeType="afterEffect">
                                  <p:stCondLst>
                                    <p:cond delay="0"/>
                                  </p:stCondLst>
                                  <p:childTnLst>
                                    <p:set>
                                      <p:cBhvr>
                                        <p:cTn id="90" dur="1" fill="hold">
                                          <p:stCondLst>
                                            <p:cond delay="0"/>
                                          </p:stCondLst>
                                        </p:cTn>
                                        <p:tgtEl>
                                          <p:spTgt spid="85017">
                                            <p:txEl>
                                              <p:pRg st="0" end="0"/>
                                            </p:txEl>
                                          </p:spTgt>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85017">
                                            <p:bg/>
                                          </p:spTgt>
                                        </p:tgtEl>
                                        <p:attrNameLst>
                                          <p:attrName>style.visibility</p:attrName>
                                        </p:attrNameLst>
                                      </p:cBhvr>
                                      <p:to>
                                        <p:strVal val="hidden"/>
                                      </p:to>
                                    </p:set>
                                  </p:childTnLst>
                                </p:cTn>
                              </p:par>
                            </p:childTnLst>
                          </p:cTn>
                        </p:par>
                        <p:par>
                          <p:cTn id="93" fill="hold">
                            <p:stCondLst>
                              <p:cond delay="2500"/>
                            </p:stCondLst>
                            <p:childTnLst>
                              <p:par>
                                <p:cTn id="94" presetID="1" presetClass="exit" presetSubtype="0" fill="hold" nodeType="afterEffect">
                                  <p:stCondLst>
                                    <p:cond delay="500"/>
                                  </p:stCondLst>
                                  <p:childTnLst>
                                    <p:set>
                                      <p:cBhvr>
                                        <p:cTn id="95" dur="1" fill="hold">
                                          <p:stCondLst>
                                            <p:cond delay="0"/>
                                          </p:stCondLst>
                                        </p:cTn>
                                        <p:tgtEl>
                                          <p:spTgt spid="85017">
                                            <p:txEl>
                                              <p:pRg st="0" end="0"/>
                                            </p:txEl>
                                          </p:spTgt>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3" name="click.wav" builtIn="1"/>
                                        </p:tgtEl>
                                      </p:cMediaNode>
                                    </p:audio>
                                  </p:subTnLst>
                                </p:cTn>
                              </p:par>
                            </p:childTnLst>
                          </p:cTn>
                        </p:par>
                        <p:par>
                          <p:cTn id="96" fill="hold">
                            <p:stCondLst>
                              <p:cond delay="3000"/>
                            </p:stCondLst>
                            <p:childTnLst>
                              <p:par>
                                <p:cTn id="97" presetID="1" presetClass="exit" presetSubtype="0" fill="hold" grpId="0" nodeType="afterEffect">
                                  <p:stCondLst>
                                    <p:cond delay="0"/>
                                  </p:stCondLst>
                                  <p:childTnLst>
                                    <p:set>
                                      <p:cBhvr>
                                        <p:cTn id="98" dur="1" fill="hold">
                                          <p:stCondLst>
                                            <p:cond delay="0"/>
                                          </p:stCondLst>
                                        </p:cTn>
                                        <p:tgtEl>
                                          <p:spTgt spid="85016">
                                            <p:txEl>
                                              <p:pRg st="0" end="0"/>
                                            </p:txEl>
                                          </p:spTgt>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85016">
                                            <p:bg/>
                                          </p:spTgt>
                                        </p:tgtEl>
                                        <p:attrNameLst>
                                          <p:attrName>style.visibility</p:attrName>
                                        </p:attrNameLst>
                                      </p:cBhvr>
                                      <p:to>
                                        <p:strVal val="hidden"/>
                                      </p:to>
                                    </p:set>
                                  </p:childTnLst>
                                </p:cTn>
                              </p:par>
                            </p:childTnLst>
                          </p:cTn>
                        </p:par>
                        <p:par>
                          <p:cTn id="101" fill="hold">
                            <p:stCondLst>
                              <p:cond delay="3000"/>
                            </p:stCondLst>
                            <p:childTnLst>
                              <p:par>
                                <p:cTn id="102" presetID="1" presetClass="exit" presetSubtype="0" fill="hold" nodeType="afterEffect">
                                  <p:stCondLst>
                                    <p:cond delay="500"/>
                                  </p:stCondLst>
                                  <p:childTnLst>
                                    <p:set>
                                      <p:cBhvr>
                                        <p:cTn id="103" dur="1" fill="hold">
                                          <p:stCondLst>
                                            <p:cond delay="0"/>
                                          </p:stCondLst>
                                        </p:cTn>
                                        <p:tgtEl>
                                          <p:spTgt spid="85016">
                                            <p:txEl>
                                              <p:pRg st="0" end="0"/>
                                            </p:txEl>
                                          </p:spTgt>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3" name="click.wav" builtIn="1"/>
                                        </p:tgtEl>
                                      </p:cMediaNode>
                                    </p:audio>
                                  </p:subTnLst>
                                </p:cTn>
                              </p:par>
                            </p:childTnLst>
                          </p:cTn>
                        </p:par>
                        <p:par>
                          <p:cTn id="104" fill="hold">
                            <p:stCondLst>
                              <p:cond delay="3500"/>
                            </p:stCondLst>
                            <p:childTnLst>
                              <p:par>
                                <p:cTn id="105" presetID="1" presetClass="exit" presetSubtype="0" fill="hold" grpId="0" nodeType="afterEffect">
                                  <p:stCondLst>
                                    <p:cond delay="0"/>
                                  </p:stCondLst>
                                  <p:childTnLst>
                                    <p:set>
                                      <p:cBhvr>
                                        <p:cTn id="106" dur="1" fill="hold">
                                          <p:stCondLst>
                                            <p:cond delay="0"/>
                                          </p:stCondLst>
                                        </p:cTn>
                                        <p:tgtEl>
                                          <p:spTgt spid="85015">
                                            <p:txEl>
                                              <p:pRg st="0" end="0"/>
                                            </p:txEl>
                                          </p:spTgt>
                                        </p:tgtEl>
                                        <p:attrNameLst>
                                          <p:attrName>style.visibility</p:attrName>
                                        </p:attrNameLst>
                                      </p:cBhvr>
                                      <p:to>
                                        <p:strVal val="hidden"/>
                                      </p:to>
                                    </p:set>
                                  </p:childTnLst>
                                </p:cTn>
                              </p:par>
                              <p:par>
                                <p:cTn id="107" presetID="1" presetClass="exit" presetSubtype="0" fill="hold" grpId="0" nodeType="withEffect">
                                  <p:stCondLst>
                                    <p:cond delay="0"/>
                                  </p:stCondLst>
                                  <p:childTnLst>
                                    <p:set>
                                      <p:cBhvr>
                                        <p:cTn id="108" dur="1" fill="hold">
                                          <p:stCondLst>
                                            <p:cond delay="0"/>
                                          </p:stCondLst>
                                        </p:cTn>
                                        <p:tgtEl>
                                          <p:spTgt spid="85015">
                                            <p:bg/>
                                          </p:spTgt>
                                        </p:tgtEl>
                                        <p:attrNameLst>
                                          <p:attrName>style.visibility</p:attrName>
                                        </p:attrNameLst>
                                      </p:cBhvr>
                                      <p:to>
                                        <p:strVal val="hidden"/>
                                      </p:to>
                                    </p:set>
                                  </p:childTnLst>
                                </p:cTn>
                              </p:par>
                            </p:childTnLst>
                          </p:cTn>
                        </p:par>
                        <p:par>
                          <p:cTn id="109" fill="hold">
                            <p:stCondLst>
                              <p:cond delay="3500"/>
                            </p:stCondLst>
                            <p:childTnLst>
                              <p:par>
                                <p:cTn id="110" presetID="1" presetClass="exit" presetSubtype="0" fill="hold" nodeType="afterEffect">
                                  <p:stCondLst>
                                    <p:cond delay="500"/>
                                  </p:stCondLst>
                                  <p:childTnLst>
                                    <p:set>
                                      <p:cBhvr>
                                        <p:cTn id="111" dur="1" fill="hold">
                                          <p:stCondLst>
                                            <p:cond delay="0"/>
                                          </p:stCondLst>
                                        </p:cTn>
                                        <p:tgtEl>
                                          <p:spTgt spid="85015">
                                            <p:txEl>
                                              <p:pRg st="0" end="0"/>
                                            </p:txEl>
                                          </p:spTgt>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3" name="click.wav" builtIn="1"/>
                                        </p:tgtEl>
                                      </p:cMediaNode>
                                    </p:audio>
                                  </p:subTnLst>
                                </p:cTn>
                              </p:par>
                            </p:childTnLst>
                          </p:cTn>
                        </p:par>
                        <p:par>
                          <p:cTn id="112" fill="hold">
                            <p:stCondLst>
                              <p:cond delay="4000"/>
                            </p:stCondLst>
                            <p:childTnLst>
                              <p:par>
                                <p:cTn id="113" presetID="1" presetClass="exit" presetSubtype="0" fill="hold" grpId="0" nodeType="afterEffect">
                                  <p:stCondLst>
                                    <p:cond delay="0"/>
                                  </p:stCondLst>
                                  <p:childTnLst>
                                    <p:set>
                                      <p:cBhvr>
                                        <p:cTn id="114" dur="1" fill="hold">
                                          <p:stCondLst>
                                            <p:cond delay="0"/>
                                          </p:stCondLst>
                                        </p:cTn>
                                        <p:tgtEl>
                                          <p:spTgt spid="85014">
                                            <p:txEl>
                                              <p:pRg st="0" end="0"/>
                                            </p:txEl>
                                          </p:spTgt>
                                        </p:tgtEl>
                                        <p:attrNameLst>
                                          <p:attrName>style.visibility</p:attrName>
                                        </p:attrNameLst>
                                      </p:cBhvr>
                                      <p:to>
                                        <p:strVal val="hidden"/>
                                      </p:to>
                                    </p:set>
                                  </p:childTnLst>
                                </p:cTn>
                              </p:par>
                              <p:par>
                                <p:cTn id="115" presetID="1" presetClass="exit" presetSubtype="0" fill="hold" grpId="0" nodeType="withEffect">
                                  <p:stCondLst>
                                    <p:cond delay="0"/>
                                  </p:stCondLst>
                                  <p:childTnLst>
                                    <p:set>
                                      <p:cBhvr>
                                        <p:cTn id="116" dur="1" fill="hold">
                                          <p:stCondLst>
                                            <p:cond delay="0"/>
                                          </p:stCondLst>
                                        </p:cTn>
                                        <p:tgtEl>
                                          <p:spTgt spid="85014">
                                            <p:bg/>
                                          </p:spTgt>
                                        </p:tgtEl>
                                        <p:attrNameLst>
                                          <p:attrName>style.visibility</p:attrName>
                                        </p:attrNameLst>
                                      </p:cBhvr>
                                      <p:to>
                                        <p:strVal val="hidden"/>
                                      </p:to>
                                    </p:set>
                                  </p:childTnLst>
                                </p:cTn>
                              </p:par>
                            </p:childTnLst>
                          </p:cTn>
                        </p:par>
                        <p:par>
                          <p:cTn id="117" fill="hold">
                            <p:stCondLst>
                              <p:cond delay="4000"/>
                            </p:stCondLst>
                            <p:childTnLst>
                              <p:par>
                                <p:cTn id="118" presetID="1" presetClass="exit" presetSubtype="0" fill="hold" nodeType="afterEffect">
                                  <p:stCondLst>
                                    <p:cond delay="500"/>
                                  </p:stCondLst>
                                  <p:childTnLst>
                                    <p:set>
                                      <p:cBhvr>
                                        <p:cTn id="119" dur="1" fill="hold">
                                          <p:stCondLst>
                                            <p:cond delay="0"/>
                                          </p:stCondLst>
                                        </p:cTn>
                                        <p:tgtEl>
                                          <p:spTgt spid="85014">
                                            <p:txEl>
                                              <p:pRg st="0" end="0"/>
                                            </p:txEl>
                                          </p:spTgt>
                                        </p:tgtEl>
                                        <p:attrNameLst>
                                          <p:attrName>style.visibility</p:attrName>
                                        </p:attrNameLst>
                                      </p:cBhvr>
                                      <p:to>
                                        <p:strVal val="hidden"/>
                                      </p:to>
                                    </p:set>
                                  </p:childTnLst>
                                  <p:subTnLst>
                                    <p:audio>
                                      <p:cMediaNode>
                                        <p:cTn display="0" masterRel="sameClick">
                                          <p:stCondLst>
                                            <p:cond evt="begin" delay="0">
                                              <p:tn val="118"/>
                                            </p:cond>
                                          </p:stCondLst>
                                          <p:endCondLst>
                                            <p:cond evt="onStopAudio" delay="0">
                                              <p:tgtEl>
                                                <p:sldTgt/>
                                              </p:tgtEl>
                                            </p:cond>
                                          </p:endCondLst>
                                        </p:cTn>
                                        <p:tgtEl>
                                          <p:sndTgt r:embed="rId3" name="click.wav" builtIn="1"/>
                                        </p:tgtEl>
                                      </p:cMediaNode>
                                    </p:audio>
                                  </p:subTnLst>
                                </p:cTn>
                              </p:par>
                            </p:childTnLst>
                          </p:cTn>
                        </p:par>
                        <p:par>
                          <p:cTn id="120" fill="hold">
                            <p:stCondLst>
                              <p:cond delay="4500"/>
                            </p:stCondLst>
                            <p:childTnLst>
                              <p:par>
                                <p:cTn id="121" presetID="1" presetClass="exit" presetSubtype="0" fill="hold" grpId="0" nodeType="afterEffect">
                                  <p:stCondLst>
                                    <p:cond delay="0"/>
                                  </p:stCondLst>
                                  <p:childTnLst>
                                    <p:set>
                                      <p:cBhvr>
                                        <p:cTn id="122" dur="1" fill="hold">
                                          <p:stCondLst>
                                            <p:cond delay="0"/>
                                          </p:stCondLst>
                                        </p:cTn>
                                        <p:tgtEl>
                                          <p:spTgt spid="85013">
                                            <p:txEl>
                                              <p:pRg st="0" end="0"/>
                                            </p:txEl>
                                          </p:spTgt>
                                        </p:tgtEl>
                                        <p:attrNameLst>
                                          <p:attrName>style.visibility</p:attrName>
                                        </p:attrNameLst>
                                      </p:cBhvr>
                                      <p:to>
                                        <p:strVal val="hidden"/>
                                      </p:to>
                                    </p:set>
                                  </p:childTnLst>
                                </p:cTn>
                              </p:par>
                              <p:par>
                                <p:cTn id="123" presetID="1" presetClass="exit" presetSubtype="0" fill="hold" grpId="0" nodeType="withEffect">
                                  <p:stCondLst>
                                    <p:cond delay="0"/>
                                  </p:stCondLst>
                                  <p:childTnLst>
                                    <p:set>
                                      <p:cBhvr>
                                        <p:cTn id="124" dur="1" fill="hold">
                                          <p:stCondLst>
                                            <p:cond delay="0"/>
                                          </p:stCondLst>
                                        </p:cTn>
                                        <p:tgtEl>
                                          <p:spTgt spid="85013">
                                            <p:bg/>
                                          </p:spTgt>
                                        </p:tgtEl>
                                        <p:attrNameLst>
                                          <p:attrName>style.visibility</p:attrName>
                                        </p:attrNameLst>
                                      </p:cBhvr>
                                      <p:to>
                                        <p:strVal val="hidden"/>
                                      </p:to>
                                    </p:set>
                                  </p:childTnLst>
                                </p:cTn>
                              </p:par>
                            </p:childTnLst>
                          </p:cTn>
                        </p:par>
                        <p:par>
                          <p:cTn id="125" fill="hold">
                            <p:stCondLst>
                              <p:cond delay="4500"/>
                            </p:stCondLst>
                            <p:childTnLst>
                              <p:par>
                                <p:cTn id="126" presetID="1" presetClass="exit" presetSubtype="0" fill="hold" nodeType="afterEffect">
                                  <p:stCondLst>
                                    <p:cond delay="500"/>
                                  </p:stCondLst>
                                  <p:childTnLst>
                                    <p:set>
                                      <p:cBhvr>
                                        <p:cTn id="127" dur="1" fill="hold">
                                          <p:stCondLst>
                                            <p:cond delay="0"/>
                                          </p:stCondLst>
                                        </p:cTn>
                                        <p:tgtEl>
                                          <p:spTgt spid="85013">
                                            <p:txEl>
                                              <p:pRg st="0" end="0"/>
                                            </p:txEl>
                                          </p:spTgt>
                                        </p:tgtEl>
                                        <p:attrNameLst>
                                          <p:attrName>style.visibility</p:attrName>
                                        </p:attrNameLst>
                                      </p:cBhvr>
                                      <p:to>
                                        <p:strVal val="hidden"/>
                                      </p:to>
                                    </p:set>
                                  </p:childTnLst>
                                  <p:subTnLst>
                                    <p:audio>
                                      <p:cMediaNode>
                                        <p:cTn display="0" masterRel="sameClick">
                                          <p:stCondLst>
                                            <p:cond evt="begin" delay="0">
                                              <p:tn val="126"/>
                                            </p:cond>
                                          </p:stCondLst>
                                          <p:endCondLst>
                                            <p:cond evt="onStopAudio" delay="0">
                                              <p:tgtEl>
                                                <p:sldTgt/>
                                              </p:tgtEl>
                                            </p:cond>
                                          </p:endCondLst>
                                        </p:cTn>
                                        <p:tgtEl>
                                          <p:sndTgt r:embed="rId3" name="click.wav" builtIn="1"/>
                                        </p:tgtEl>
                                      </p:cMediaNode>
                                    </p:audio>
                                  </p:subTnLst>
                                </p:cTn>
                              </p:par>
                            </p:childTnLst>
                          </p:cTn>
                        </p:par>
                        <p:par>
                          <p:cTn id="128" fill="hold">
                            <p:stCondLst>
                              <p:cond delay="5000"/>
                            </p:stCondLst>
                            <p:childTnLst>
                              <p:par>
                                <p:cTn id="129" presetID="1" presetClass="exit" presetSubtype="0" fill="hold" grpId="0" nodeType="afterEffect">
                                  <p:stCondLst>
                                    <p:cond delay="0"/>
                                  </p:stCondLst>
                                  <p:childTnLst>
                                    <p:set>
                                      <p:cBhvr>
                                        <p:cTn id="130" dur="1" fill="hold">
                                          <p:stCondLst>
                                            <p:cond delay="0"/>
                                          </p:stCondLst>
                                        </p:cTn>
                                        <p:tgtEl>
                                          <p:spTgt spid="85012">
                                            <p:txEl>
                                              <p:pRg st="0" end="0"/>
                                            </p:txEl>
                                          </p:spTgt>
                                        </p:tgtEl>
                                        <p:attrNameLst>
                                          <p:attrName>style.visibility</p:attrName>
                                        </p:attrNameLst>
                                      </p:cBhvr>
                                      <p:to>
                                        <p:strVal val="hidden"/>
                                      </p:to>
                                    </p:set>
                                  </p:childTnLst>
                                </p:cTn>
                              </p:par>
                              <p:par>
                                <p:cTn id="131" presetID="1" presetClass="exit" presetSubtype="0" fill="hold" grpId="0" nodeType="withEffect">
                                  <p:stCondLst>
                                    <p:cond delay="0"/>
                                  </p:stCondLst>
                                  <p:childTnLst>
                                    <p:set>
                                      <p:cBhvr>
                                        <p:cTn id="132" dur="1" fill="hold">
                                          <p:stCondLst>
                                            <p:cond delay="0"/>
                                          </p:stCondLst>
                                        </p:cTn>
                                        <p:tgtEl>
                                          <p:spTgt spid="85012">
                                            <p:bg/>
                                          </p:spTgt>
                                        </p:tgtEl>
                                        <p:attrNameLst>
                                          <p:attrName>style.visibility</p:attrName>
                                        </p:attrNameLst>
                                      </p:cBhvr>
                                      <p:to>
                                        <p:strVal val="hidden"/>
                                      </p:to>
                                    </p:set>
                                  </p:childTnLst>
                                </p:cTn>
                              </p:par>
                            </p:childTnLst>
                          </p:cTn>
                        </p:par>
                        <p:par>
                          <p:cTn id="133" fill="hold">
                            <p:stCondLst>
                              <p:cond delay="5000"/>
                            </p:stCondLst>
                            <p:childTnLst>
                              <p:par>
                                <p:cTn id="134" presetID="1" presetClass="exit" presetSubtype="0" fill="hold" nodeType="afterEffect">
                                  <p:stCondLst>
                                    <p:cond delay="500"/>
                                  </p:stCondLst>
                                  <p:childTnLst>
                                    <p:set>
                                      <p:cBhvr>
                                        <p:cTn id="135" dur="1" fill="hold">
                                          <p:stCondLst>
                                            <p:cond delay="0"/>
                                          </p:stCondLst>
                                        </p:cTn>
                                        <p:tgtEl>
                                          <p:spTgt spid="85012">
                                            <p:txEl>
                                              <p:pRg st="0" end="0"/>
                                            </p:txEl>
                                          </p:spTgt>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3" name="click.wav" builtIn="1"/>
                                        </p:tgtEl>
                                      </p:cMediaNode>
                                    </p:audio>
                                  </p:subTnLst>
                                </p:cTn>
                              </p:par>
                            </p:childTnLst>
                          </p:cTn>
                        </p:par>
                      </p:childTnLst>
                    </p:cTn>
                  </p:par>
                </p:childTnLst>
              </p:cTn>
              <p:nextCondLst>
                <p:cond evt="onClick" delay="0">
                  <p:tgtEl>
                    <p:spTgt spid="85022"/>
                  </p:tgtEl>
                </p:cond>
              </p:nextCondLst>
            </p:seq>
          </p:childTnLst>
        </p:cTn>
      </p:par>
    </p:tnLst>
    <p:bldLst>
      <p:bldP spid="85004" grpId="0" animBg="1"/>
      <p:bldP spid="85005" grpId="0" animBg="1"/>
      <p:bldP spid="85006" grpId="0" animBg="1"/>
      <p:bldP spid="85007" grpId="0" animBg="1"/>
      <p:bldP spid="85008" grpId="0" animBg="1"/>
      <p:bldP spid="85009" grpId="0" animBg="1"/>
      <p:bldP spid="85010" grpId="0" animBg="1"/>
      <p:bldP spid="85011" grpId="0" animBg="1"/>
      <p:bldP spid="85012" grpId="0" build="allAtOnce" animBg="1"/>
      <p:bldP spid="85013" grpId="0" build="allAtOnce" animBg="1"/>
      <p:bldP spid="85014" grpId="0" build="allAtOnce" animBg="1"/>
      <p:bldP spid="85015" grpId="0" build="allAtOnce" animBg="1"/>
      <p:bldP spid="85016" grpId="0" build="allAtOnce" animBg="1"/>
      <p:bldP spid="85017" grpId="0" build="allAtOnce" animBg="1"/>
      <p:bldP spid="85018" grpId="0" build="allAtOnce" animBg="1"/>
      <p:bldP spid="85019" grpId="0" build="allAtOnce" animBg="1"/>
      <p:bldP spid="85020" grpId="0" build="allAtOnce" animBg="1"/>
      <p:bldP spid="85021" grpId="0" build="allAtOnce" animBg="1"/>
      <p:bldP spid="85022"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descr="Newsprint"/>
          <p:cNvSpPr txBox="1">
            <a:spLocks noChangeArrowheads="1"/>
          </p:cNvSpPr>
          <p:nvPr/>
        </p:nvSpPr>
        <p:spPr bwMode="auto">
          <a:xfrm>
            <a:off x="457200" y="304800"/>
            <a:ext cx="8305800" cy="519113"/>
          </a:xfrm>
          <a:prstGeom prst="rect">
            <a:avLst/>
          </a:prstGeom>
          <a:blipFill dpi="0" rotWithShape="1">
            <a:blip r:embed="rId4"/>
            <a:srcRect/>
            <a:tile tx="0" ty="0" sx="100000" sy="100000" flip="none" algn="tl"/>
          </a:blipFill>
          <a:ln w="9525">
            <a:noFill/>
            <a:miter lim="800000"/>
            <a:headEnd/>
            <a:tailEnd/>
          </a:ln>
          <a:effectLst/>
        </p:spPr>
        <p:txBody>
          <a:bodyPr>
            <a:spAutoFit/>
          </a:bodyPr>
          <a:lstStyle/>
          <a:p>
            <a:pPr algn="l">
              <a:spcBef>
                <a:spcPct val="50000"/>
              </a:spcBef>
            </a:pPr>
            <a:r>
              <a:rPr lang="en-US" sz="2800"/>
              <a:t>Câu 4: Nếu không có ánh sáng thì thực vật sẽ: </a:t>
            </a:r>
          </a:p>
        </p:txBody>
      </p:sp>
      <p:sp>
        <p:nvSpPr>
          <p:cNvPr id="86019" name="AutoShape 3">
            <a:hlinkClick r:id="rId5" action="ppaction://hlinksldjump" highlightClick="1"/>
          </p:cNvPr>
          <p:cNvSpPr>
            <a:spLocks noChangeArrowheads="1"/>
          </p:cNvSpPr>
          <p:nvPr/>
        </p:nvSpPr>
        <p:spPr bwMode="auto">
          <a:xfrm>
            <a:off x="8001000" y="6248400"/>
            <a:ext cx="762000" cy="381000"/>
          </a:xfrm>
          <a:prstGeom prst="actionButtonForwardNext">
            <a:avLst/>
          </a:prstGeom>
          <a:solidFill>
            <a:srgbClr val="C0C0C0"/>
          </a:solidFill>
          <a:ln w="9525">
            <a:noFill/>
            <a:miter lim="800000"/>
            <a:headEnd/>
            <a:tailEnd/>
          </a:ln>
          <a:effectLst/>
        </p:spPr>
        <p:txBody>
          <a:bodyPr wrap="none" anchor="ctr"/>
          <a:lstStyle/>
          <a:p>
            <a:endParaRPr lang="en-US"/>
          </a:p>
        </p:txBody>
      </p:sp>
      <p:sp>
        <p:nvSpPr>
          <p:cNvPr id="86020" name="Text Box 4"/>
          <p:cNvSpPr txBox="1">
            <a:spLocks noChangeArrowheads="1"/>
          </p:cNvSpPr>
          <p:nvPr/>
        </p:nvSpPr>
        <p:spPr bwMode="auto">
          <a:xfrm>
            <a:off x="1752600" y="2133600"/>
            <a:ext cx="457200" cy="457200"/>
          </a:xfrm>
          <a:prstGeom prst="rect">
            <a:avLst/>
          </a:prstGeom>
          <a:solidFill>
            <a:schemeClr val="accent1"/>
          </a:solidFill>
          <a:ln w="9525">
            <a:solidFill>
              <a:srgbClr val="66CCFF"/>
            </a:solidFill>
            <a:miter lim="800000"/>
            <a:headEnd/>
            <a:tailEnd/>
          </a:ln>
          <a:effectLst/>
        </p:spPr>
        <p:txBody>
          <a:bodyPr/>
          <a:lstStyle/>
          <a:p>
            <a:pPr algn="l">
              <a:spcBef>
                <a:spcPct val="50000"/>
              </a:spcBef>
            </a:pPr>
            <a:endParaRPr lang="en-US"/>
          </a:p>
        </p:txBody>
      </p:sp>
      <p:sp>
        <p:nvSpPr>
          <p:cNvPr id="86021" name="Text Box 5"/>
          <p:cNvSpPr txBox="1">
            <a:spLocks noChangeArrowheads="1"/>
          </p:cNvSpPr>
          <p:nvPr/>
        </p:nvSpPr>
        <p:spPr bwMode="auto">
          <a:xfrm>
            <a:off x="2133600" y="2133600"/>
            <a:ext cx="457200" cy="457200"/>
          </a:xfrm>
          <a:prstGeom prst="rect">
            <a:avLst/>
          </a:prstGeom>
          <a:solidFill>
            <a:schemeClr val="accent1"/>
          </a:solidFill>
          <a:ln w="9525">
            <a:solidFill>
              <a:srgbClr val="66CCFF"/>
            </a:solidFill>
            <a:miter lim="800000"/>
            <a:headEnd/>
            <a:tailEnd/>
          </a:ln>
          <a:effectLst/>
        </p:spPr>
        <p:txBody>
          <a:bodyPr/>
          <a:lstStyle/>
          <a:p>
            <a:pPr algn="l">
              <a:spcBef>
                <a:spcPct val="50000"/>
              </a:spcBef>
            </a:pPr>
            <a:endParaRPr lang="en-US"/>
          </a:p>
        </p:txBody>
      </p:sp>
      <p:sp>
        <p:nvSpPr>
          <p:cNvPr id="86022" name="Text Box 6"/>
          <p:cNvSpPr txBox="1">
            <a:spLocks noChangeArrowheads="1"/>
          </p:cNvSpPr>
          <p:nvPr/>
        </p:nvSpPr>
        <p:spPr bwMode="auto">
          <a:xfrm>
            <a:off x="3048000" y="2133600"/>
            <a:ext cx="457200" cy="457200"/>
          </a:xfrm>
          <a:prstGeom prst="rect">
            <a:avLst/>
          </a:prstGeom>
          <a:solidFill>
            <a:schemeClr val="accent1"/>
          </a:solidFill>
          <a:ln w="9525">
            <a:solidFill>
              <a:srgbClr val="66CCFF"/>
            </a:solidFill>
            <a:miter lim="800000"/>
            <a:headEnd/>
            <a:tailEnd/>
          </a:ln>
          <a:effectLst/>
        </p:spPr>
        <p:txBody>
          <a:bodyPr/>
          <a:lstStyle/>
          <a:p>
            <a:pPr algn="l">
              <a:spcBef>
                <a:spcPct val="50000"/>
              </a:spcBef>
            </a:pPr>
            <a:endParaRPr lang="en-US"/>
          </a:p>
        </p:txBody>
      </p:sp>
      <p:sp>
        <p:nvSpPr>
          <p:cNvPr id="86023" name="Text Box 7"/>
          <p:cNvSpPr txBox="1">
            <a:spLocks noChangeArrowheads="1"/>
          </p:cNvSpPr>
          <p:nvPr/>
        </p:nvSpPr>
        <p:spPr bwMode="auto">
          <a:xfrm>
            <a:off x="2590800" y="2133600"/>
            <a:ext cx="457200" cy="457200"/>
          </a:xfrm>
          <a:prstGeom prst="rect">
            <a:avLst/>
          </a:prstGeom>
          <a:solidFill>
            <a:schemeClr val="accent1"/>
          </a:solidFill>
          <a:ln w="9525">
            <a:solidFill>
              <a:srgbClr val="66CCFF"/>
            </a:solidFill>
            <a:miter lim="800000"/>
            <a:headEnd/>
            <a:tailEnd/>
          </a:ln>
          <a:effectLst/>
        </p:spPr>
        <p:txBody>
          <a:bodyPr/>
          <a:lstStyle/>
          <a:p>
            <a:pPr algn="l">
              <a:spcBef>
                <a:spcPct val="50000"/>
              </a:spcBef>
            </a:pPr>
            <a:endParaRPr lang="en-US"/>
          </a:p>
        </p:txBody>
      </p:sp>
      <p:sp>
        <p:nvSpPr>
          <p:cNvPr id="86024" name="Text Box 8"/>
          <p:cNvSpPr txBox="1">
            <a:spLocks noChangeArrowheads="1"/>
          </p:cNvSpPr>
          <p:nvPr/>
        </p:nvSpPr>
        <p:spPr bwMode="auto">
          <a:xfrm>
            <a:off x="3505200" y="2133600"/>
            <a:ext cx="457200" cy="457200"/>
          </a:xfrm>
          <a:prstGeom prst="rect">
            <a:avLst/>
          </a:prstGeom>
          <a:solidFill>
            <a:schemeClr val="accent1"/>
          </a:solidFill>
          <a:ln w="9525">
            <a:solidFill>
              <a:srgbClr val="66CCFF"/>
            </a:solidFill>
            <a:miter lim="800000"/>
            <a:headEnd/>
            <a:tailEnd/>
          </a:ln>
          <a:effectLst/>
        </p:spPr>
        <p:txBody>
          <a:bodyPr/>
          <a:lstStyle/>
          <a:p>
            <a:pPr algn="l">
              <a:spcBef>
                <a:spcPct val="50000"/>
              </a:spcBef>
            </a:pPr>
            <a:endParaRPr lang="en-US"/>
          </a:p>
        </p:txBody>
      </p:sp>
      <p:sp>
        <p:nvSpPr>
          <p:cNvPr id="86025" name="Text Box 9"/>
          <p:cNvSpPr txBox="1">
            <a:spLocks noChangeArrowheads="1"/>
          </p:cNvSpPr>
          <p:nvPr/>
        </p:nvSpPr>
        <p:spPr bwMode="auto">
          <a:xfrm>
            <a:off x="3962400" y="2133600"/>
            <a:ext cx="457200" cy="457200"/>
          </a:xfrm>
          <a:prstGeom prst="rect">
            <a:avLst/>
          </a:prstGeom>
          <a:solidFill>
            <a:schemeClr val="accent1"/>
          </a:solidFill>
          <a:ln w="9525">
            <a:solidFill>
              <a:srgbClr val="66CCFF"/>
            </a:solidFill>
            <a:miter lim="800000"/>
            <a:headEnd/>
            <a:tailEnd/>
          </a:ln>
          <a:effectLst/>
        </p:spPr>
        <p:txBody>
          <a:bodyPr/>
          <a:lstStyle/>
          <a:p>
            <a:pPr algn="l">
              <a:spcBef>
                <a:spcPct val="50000"/>
              </a:spcBef>
            </a:pPr>
            <a:endParaRPr lang="en-US"/>
          </a:p>
        </p:txBody>
      </p:sp>
      <p:sp>
        <p:nvSpPr>
          <p:cNvPr id="86026" name="Text Box 10"/>
          <p:cNvSpPr txBox="1">
            <a:spLocks noChangeArrowheads="1"/>
          </p:cNvSpPr>
          <p:nvPr/>
        </p:nvSpPr>
        <p:spPr bwMode="auto">
          <a:xfrm>
            <a:off x="1676400" y="2133600"/>
            <a:ext cx="457200" cy="457200"/>
          </a:xfrm>
          <a:prstGeom prst="rect">
            <a:avLst/>
          </a:prstGeom>
          <a:solidFill>
            <a:schemeClr val="accent1"/>
          </a:solidFill>
          <a:ln w="9525">
            <a:solidFill>
              <a:srgbClr val="66CCFF"/>
            </a:solidFill>
            <a:miter lim="800000"/>
            <a:headEnd/>
            <a:tailEnd/>
          </a:ln>
          <a:effectLst/>
        </p:spPr>
        <p:txBody>
          <a:bodyPr/>
          <a:lstStyle/>
          <a:p>
            <a:pPr algn="l">
              <a:spcBef>
                <a:spcPct val="50000"/>
              </a:spcBef>
            </a:pPr>
            <a:r>
              <a:rPr lang="en-US" sz="2800" b="1">
                <a:solidFill>
                  <a:srgbClr val="FF3300"/>
                </a:solidFill>
              </a:rPr>
              <a:t>T</a:t>
            </a:r>
          </a:p>
        </p:txBody>
      </p:sp>
      <p:sp>
        <p:nvSpPr>
          <p:cNvPr id="86027" name="Text Box 11"/>
          <p:cNvSpPr txBox="1">
            <a:spLocks noChangeArrowheads="1"/>
          </p:cNvSpPr>
          <p:nvPr/>
        </p:nvSpPr>
        <p:spPr bwMode="auto">
          <a:xfrm>
            <a:off x="2590800" y="2133600"/>
            <a:ext cx="457200" cy="457200"/>
          </a:xfrm>
          <a:prstGeom prst="rect">
            <a:avLst/>
          </a:prstGeom>
          <a:solidFill>
            <a:schemeClr val="accent1"/>
          </a:solidFill>
          <a:ln w="9525">
            <a:solidFill>
              <a:srgbClr val="66CCFF"/>
            </a:solidFill>
            <a:miter lim="800000"/>
            <a:headEnd/>
            <a:tailEnd/>
          </a:ln>
          <a:effectLst/>
        </p:spPr>
        <p:txBody>
          <a:bodyPr/>
          <a:lstStyle/>
          <a:p>
            <a:pPr algn="l">
              <a:spcBef>
                <a:spcPct val="50000"/>
              </a:spcBef>
            </a:pPr>
            <a:r>
              <a:rPr lang="en-US" sz="2800" b="1">
                <a:solidFill>
                  <a:srgbClr val="FF3300"/>
                </a:solidFill>
              </a:rPr>
              <a:t>N</a:t>
            </a:r>
          </a:p>
        </p:txBody>
      </p:sp>
      <p:sp>
        <p:nvSpPr>
          <p:cNvPr id="86028" name="Text Box 12"/>
          <p:cNvSpPr txBox="1">
            <a:spLocks noChangeArrowheads="1"/>
          </p:cNvSpPr>
          <p:nvPr/>
        </p:nvSpPr>
        <p:spPr bwMode="auto">
          <a:xfrm>
            <a:off x="3048000" y="2133600"/>
            <a:ext cx="457200" cy="457200"/>
          </a:xfrm>
          <a:prstGeom prst="rect">
            <a:avLst/>
          </a:prstGeom>
          <a:solidFill>
            <a:schemeClr val="accent1"/>
          </a:solidFill>
          <a:ln w="9525">
            <a:solidFill>
              <a:srgbClr val="66CCFF"/>
            </a:solidFill>
            <a:miter lim="800000"/>
            <a:headEnd/>
            <a:tailEnd/>
          </a:ln>
          <a:effectLst/>
        </p:spPr>
        <p:txBody>
          <a:bodyPr/>
          <a:lstStyle/>
          <a:p>
            <a:pPr algn="l">
              <a:spcBef>
                <a:spcPct val="50000"/>
              </a:spcBef>
            </a:pPr>
            <a:r>
              <a:rPr lang="en-US" sz="2800" b="1">
                <a:solidFill>
                  <a:srgbClr val="FF3300"/>
                </a:solidFill>
              </a:rPr>
              <a:t>L</a:t>
            </a:r>
          </a:p>
        </p:txBody>
      </p:sp>
      <p:sp>
        <p:nvSpPr>
          <p:cNvPr id="86029" name="Text Box 13"/>
          <p:cNvSpPr txBox="1">
            <a:spLocks noChangeArrowheads="1"/>
          </p:cNvSpPr>
          <p:nvPr/>
        </p:nvSpPr>
        <p:spPr bwMode="auto">
          <a:xfrm>
            <a:off x="2133600" y="2133600"/>
            <a:ext cx="457200" cy="457200"/>
          </a:xfrm>
          <a:prstGeom prst="rect">
            <a:avLst/>
          </a:prstGeom>
          <a:solidFill>
            <a:schemeClr val="accent1"/>
          </a:solidFill>
          <a:ln w="9525">
            <a:solidFill>
              <a:srgbClr val="66CCFF"/>
            </a:solidFill>
            <a:miter lim="800000"/>
            <a:headEnd/>
            <a:tailEnd/>
          </a:ln>
          <a:effectLst/>
        </p:spPr>
        <p:txBody>
          <a:bodyPr/>
          <a:lstStyle/>
          <a:p>
            <a:pPr algn="l">
              <a:spcBef>
                <a:spcPct val="50000"/>
              </a:spcBef>
            </a:pPr>
            <a:r>
              <a:rPr lang="en-US" sz="2800" b="1">
                <a:solidFill>
                  <a:srgbClr val="FF3300"/>
                </a:solidFill>
              </a:rPr>
              <a:t>A</a:t>
            </a:r>
          </a:p>
        </p:txBody>
      </p:sp>
      <p:sp>
        <p:nvSpPr>
          <p:cNvPr id="86030" name="Text Box 14"/>
          <p:cNvSpPr txBox="1">
            <a:spLocks noChangeArrowheads="1"/>
          </p:cNvSpPr>
          <p:nvPr/>
        </p:nvSpPr>
        <p:spPr bwMode="auto">
          <a:xfrm>
            <a:off x="3505200" y="2133600"/>
            <a:ext cx="457200" cy="457200"/>
          </a:xfrm>
          <a:prstGeom prst="rect">
            <a:avLst/>
          </a:prstGeom>
          <a:solidFill>
            <a:schemeClr val="accent1"/>
          </a:solidFill>
          <a:ln w="9525">
            <a:solidFill>
              <a:srgbClr val="66CCFF"/>
            </a:solidFill>
            <a:miter lim="800000"/>
            <a:headEnd/>
            <a:tailEnd/>
          </a:ln>
          <a:effectLst/>
        </p:spPr>
        <p:txBody>
          <a:bodyPr/>
          <a:lstStyle/>
          <a:p>
            <a:pPr algn="l">
              <a:spcBef>
                <a:spcPct val="50000"/>
              </a:spcBef>
            </a:pPr>
            <a:r>
              <a:rPr lang="en-US" sz="2800" b="1">
                <a:solidFill>
                  <a:srgbClr val="FF3300"/>
                </a:solidFill>
              </a:rPr>
              <a:t>U</a:t>
            </a:r>
          </a:p>
        </p:txBody>
      </p:sp>
      <p:sp>
        <p:nvSpPr>
          <p:cNvPr id="86031" name="Text Box 15"/>
          <p:cNvSpPr txBox="1">
            <a:spLocks noChangeArrowheads="1"/>
          </p:cNvSpPr>
          <p:nvPr/>
        </p:nvSpPr>
        <p:spPr bwMode="auto">
          <a:xfrm>
            <a:off x="3962400" y="2133600"/>
            <a:ext cx="457200" cy="457200"/>
          </a:xfrm>
          <a:prstGeom prst="rect">
            <a:avLst/>
          </a:prstGeom>
          <a:solidFill>
            <a:schemeClr val="accent1"/>
          </a:solidFill>
          <a:ln w="9525">
            <a:solidFill>
              <a:srgbClr val="66CCFF"/>
            </a:solidFill>
            <a:miter lim="800000"/>
            <a:headEnd/>
            <a:tailEnd/>
          </a:ln>
          <a:effectLst/>
        </p:spPr>
        <p:txBody>
          <a:bodyPr/>
          <a:lstStyle/>
          <a:p>
            <a:pPr algn="l">
              <a:spcBef>
                <a:spcPct val="50000"/>
              </a:spcBef>
            </a:pPr>
            <a:r>
              <a:rPr lang="en-US" sz="2800" b="1">
                <a:solidFill>
                  <a:srgbClr val="FF3300"/>
                </a:solidFill>
              </a:rPr>
              <a:t>I</a:t>
            </a:r>
          </a:p>
        </p:txBody>
      </p:sp>
      <p:sp>
        <p:nvSpPr>
          <p:cNvPr id="86032" name="Oval 16"/>
          <p:cNvSpPr>
            <a:spLocks noChangeArrowheads="1"/>
          </p:cNvSpPr>
          <p:nvPr/>
        </p:nvSpPr>
        <p:spPr bwMode="auto">
          <a:xfrm>
            <a:off x="7924800" y="1371600"/>
            <a:ext cx="914400" cy="1219200"/>
          </a:xfrm>
          <a:prstGeom prst="ellipse">
            <a:avLst/>
          </a:prstGeom>
          <a:solidFill>
            <a:srgbClr val="CC9900"/>
          </a:solidFill>
          <a:ln w="9525">
            <a:solidFill>
              <a:schemeClr val="tx1"/>
            </a:solidFill>
            <a:round/>
            <a:headEnd/>
            <a:tailEnd/>
          </a:ln>
          <a:effectLst/>
        </p:spPr>
        <p:txBody>
          <a:bodyPr wrap="none" anchor="ctr"/>
          <a:lstStyle/>
          <a:p>
            <a:r>
              <a:rPr lang="en-US" sz="2000" b="1">
                <a:solidFill>
                  <a:srgbClr val="FF66FF"/>
                </a:solidFill>
                <a:latin typeface="VNI-Times" pitchFamily="2" charset="0"/>
              </a:rPr>
              <a:t>Heát giôø</a:t>
            </a:r>
          </a:p>
        </p:txBody>
      </p:sp>
      <p:sp>
        <p:nvSpPr>
          <p:cNvPr id="86033" name="Oval 17"/>
          <p:cNvSpPr>
            <a:spLocks noChangeArrowheads="1"/>
          </p:cNvSpPr>
          <p:nvPr/>
        </p:nvSpPr>
        <p:spPr bwMode="auto">
          <a:xfrm>
            <a:off x="7924800" y="1371600"/>
            <a:ext cx="914400" cy="1219200"/>
          </a:xfrm>
          <a:prstGeom prst="ellipse">
            <a:avLst/>
          </a:prstGeom>
          <a:solidFill>
            <a:srgbClr val="CC9900"/>
          </a:solidFill>
          <a:ln w="9525">
            <a:solidFill>
              <a:schemeClr val="tx1"/>
            </a:solidFill>
            <a:round/>
            <a:headEnd/>
            <a:tailEnd/>
          </a:ln>
          <a:effectLst/>
        </p:spPr>
        <p:txBody>
          <a:bodyPr wrap="none" anchor="ctr"/>
          <a:lstStyle/>
          <a:p>
            <a:r>
              <a:rPr lang="en-US" sz="3200" b="1">
                <a:solidFill>
                  <a:srgbClr val="FF66FF"/>
                </a:solidFill>
              </a:rPr>
              <a:t>1</a:t>
            </a:r>
          </a:p>
        </p:txBody>
      </p:sp>
      <p:sp>
        <p:nvSpPr>
          <p:cNvPr id="86034" name="Oval 18"/>
          <p:cNvSpPr>
            <a:spLocks noChangeArrowheads="1"/>
          </p:cNvSpPr>
          <p:nvPr/>
        </p:nvSpPr>
        <p:spPr bwMode="auto">
          <a:xfrm>
            <a:off x="7924800" y="1371600"/>
            <a:ext cx="914400" cy="1219200"/>
          </a:xfrm>
          <a:prstGeom prst="ellipse">
            <a:avLst/>
          </a:prstGeom>
          <a:solidFill>
            <a:srgbClr val="CC9900"/>
          </a:solidFill>
          <a:ln w="9525">
            <a:solidFill>
              <a:schemeClr val="tx1"/>
            </a:solidFill>
            <a:round/>
            <a:headEnd/>
            <a:tailEnd/>
          </a:ln>
          <a:effectLst/>
        </p:spPr>
        <p:txBody>
          <a:bodyPr wrap="none" anchor="ctr"/>
          <a:lstStyle/>
          <a:p>
            <a:r>
              <a:rPr lang="en-US" sz="3200" b="1">
                <a:solidFill>
                  <a:srgbClr val="FF66FF"/>
                </a:solidFill>
              </a:rPr>
              <a:t>2</a:t>
            </a:r>
          </a:p>
        </p:txBody>
      </p:sp>
      <p:sp>
        <p:nvSpPr>
          <p:cNvPr id="86035" name="Oval 19"/>
          <p:cNvSpPr>
            <a:spLocks noChangeArrowheads="1"/>
          </p:cNvSpPr>
          <p:nvPr/>
        </p:nvSpPr>
        <p:spPr bwMode="auto">
          <a:xfrm>
            <a:off x="7924800" y="1371600"/>
            <a:ext cx="914400" cy="1219200"/>
          </a:xfrm>
          <a:prstGeom prst="ellipse">
            <a:avLst/>
          </a:prstGeom>
          <a:solidFill>
            <a:srgbClr val="CC9900"/>
          </a:solidFill>
          <a:ln w="9525">
            <a:solidFill>
              <a:schemeClr val="tx1"/>
            </a:solidFill>
            <a:round/>
            <a:headEnd/>
            <a:tailEnd/>
          </a:ln>
          <a:effectLst/>
        </p:spPr>
        <p:txBody>
          <a:bodyPr wrap="none" anchor="ctr"/>
          <a:lstStyle/>
          <a:p>
            <a:r>
              <a:rPr lang="en-US" sz="3200" b="1">
                <a:solidFill>
                  <a:srgbClr val="FF66FF"/>
                </a:solidFill>
              </a:rPr>
              <a:t>3</a:t>
            </a:r>
          </a:p>
        </p:txBody>
      </p:sp>
      <p:sp>
        <p:nvSpPr>
          <p:cNvPr id="86036" name="Oval 20"/>
          <p:cNvSpPr>
            <a:spLocks noChangeArrowheads="1"/>
          </p:cNvSpPr>
          <p:nvPr/>
        </p:nvSpPr>
        <p:spPr bwMode="auto">
          <a:xfrm>
            <a:off x="7924800" y="1371600"/>
            <a:ext cx="914400" cy="1219200"/>
          </a:xfrm>
          <a:prstGeom prst="ellipse">
            <a:avLst/>
          </a:prstGeom>
          <a:solidFill>
            <a:schemeClr val="folHlink"/>
          </a:solidFill>
          <a:ln w="9525">
            <a:solidFill>
              <a:schemeClr val="tx1"/>
            </a:solidFill>
            <a:round/>
            <a:headEnd/>
            <a:tailEnd/>
          </a:ln>
          <a:effectLst/>
        </p:spPr>
        <p:txBody>
          <a:bodyPr wrap="none" anchor="ctr"/>
          <a:lstStyle/>
          <a:p>
            <a:r>
              <a:rPr lang="en-US" sz="3200" b="1"/>
              <a:t>4</a:t>
            </a:r>
          </a:p>
        </p:txBody>
      </p:sp>
      <p:sp>
        <p:nvSpPr>
          <p:cNvPr id="86037" name="Oval 21"/>
          <p:cNvSpPr>
            <a:spLocks noChangeArrowheads="1"/>
          </p:cNvSpPr>
          <p:nvPr/>
        </p:nvSpPr>
        <p:spPr bwMode="auto">
          <a:xfrm>
            <a:off x="7924800" y="1371600"/>
            <a:ext cx="914400" cy="1219200"/>
          </a:xfrm>
          <a:prstGeom prst="ellipse">
            <a:avLst/>
          </a:prstGeom>
          <a:solidFill>
            <a:schemeClr val="folHlink"/>
          </a:solidFill>
          <a:ln w="9525">
            <a:solidFill>
              <a:schemeClr val="tx1"/>
            </a:solidFill>
            <a:round/>
            <a:headEnd/>
            <a:tailEnd/>
          </a:ln>
          <a:effectLst/>
        </p:spPr>
        <p:txBody>
          <a:bodyPr wrap="none" anchor="ctr"/>
          <a:lstStyle/>
          <a:p>
            <a:r>
              <a:rPr lang="en-US" sz="3200" b="1"/>
              <a:t>5</a:t>
            </a:r>
          </a:p>
        </p:txBody>
      </p:sp>
      <p:sp>
        <p:nvSpPr>
          <p:cNvPr id="86038" name="Oval 22"/>
          <p:cNvSpPr>
            <a:spLocks noChangeArrowheads="1"/>
          </p:cNvSpPr>
          <p:nvPr/>
        </p:nvSpPr>
        <p:spPr bwMode="auto">
          <a:xfrm>
            <a:off x="7924800" y="1371600"/>
            <a:ext cx="914400" cy="1219200"/>
          </a:xfrm>
          <a:prstGeom prst="ellipse">
            <a:avLst/>
          </a:prstGeom>
          <a:solidFill>
            <a:schemeClr val="folHlink"/>
          </a:solidFill>
          <a:ln w="9525">
            <a:solidFill>
              <a:schemeClr val="tx1"/>
            </a:solidFill>
            <a:round/>
            <a:headEnd/>
            <a:tailEnd/>
          </a:ln>
          <a:effectLst/>
        </p:spPr>
        <p:txBody>
          <a:bodyPr wrap="none" anchor="ctr"/>
          <a:lstStyle/>
          <a:p>
            <a:r>
              <a:rPr lang="en-US" sz="3200" b="1"/>
              <a:t>6</a:t>
            </a:r>
          </a:p>
        </p:txBody>
      </p:sp>
      <p:sp>
        <p:nvSpPr>
          <p:cNvPr id="86039" name="Oval 23"/>
          <p:cNvSpPr>
            <a:spLocks noChangeArrowheads="1"/>
          </p:cNvSpPr>
          <p:nvPr/>
        </p:nvSpPr>
        <p:spPr bwMode="auto">
          <a:xfrm>
            <a:off x="7924800" y="1371600"/>
            <a:ext cx="914400" cy="1219200"/>
          </a:xfrm>
          <a:prstGeom prst="ellipse">
            <a:avLst/>
          </a:prstGeom>
          <a:solidFill>
            <a:schemeClr val="folHlink"/>
          </a:solidFill>
          <a:ln w="9525">
            <a:solidFill>
              <a:schemeClr val="tx1"/>
            </a:solidFill>
            <a:round/>
            <a:headEnd/>
            <a:tailEnd/>
          </a:ln>
          <a:effectLst/>
        </p:spPr>
        <p:txBody>
          <a:bodyPr wrap="none" anchor="ctr"/>
          <a:lstStyle/>
          <a:p>
            <a:r>
              <a:rPr lang="en-US" sz="3200" b="1"/>
              <a:t>7</a:t>
            </a:r>
          </a:p>
        </p:txBody>
      </p:sp>
      <p:sp>
        <p:nvSpPr>
          <p:cNvPr id="86040" name="Oval 24"/>
          <p:cNvSpPr>
            <a:spLocks noChangeArrowheads="1"/>
          </p:cNvSpPr>
          <p:nvPr/>
        </p:nvSpPr>
        <p:spPr bwMode="auto">
          <a:xfrm>
            <a:off x="7924800" y="1371600"/>
            <a:ext cx="914400" cy="1219200"/>
          </a:xfrm>
          <a:prstGeom prst="ellipse">
            <a:avLst/>
          </a:prstGeom>
          <a:solidFill>
            <a:schemeClr val="folHlink"/>
          </a:solidFill>
          <a:ln w="9525">
            <a:solidFill>
              <a:schemeClr val="tx1"/>
            </a:solidFill>
            <a:round/>
            <a:headEnd/>
            <a:tailEnd/>
          </a:ln>
          <a:effectLst/>
        </p:spPr>
        <p:txBody>
          <a:bodyPr wrap="none" anchor="ctr"/>
          <a:lstStyle/>
          <a:p>
            <a:r>
              <a:rPr lang="en-US" sz="3200" b="1"/>
              <a:t>8</a:t>
            </a:r>
          </a:p>
        </p:txBody>
      </p:sp>
      <p:sp>
        <p:nvSpPr>
          <p:cNvPr id="86041" name="Oval 25"/>
          <p:cNvSpPr>
            <a:spLocks noChangeArrowheads="1"/>
          </p:cNvSpPr>
          <p:nvPr/>
        </p:nvSpPr>
        <p:spPr bwMode="auto">
          <a:xfrm>
            <a:off x="7924800" y="1371600"/>
            <a:ext cx="914400" cy="1219200"/>
          </a:xfrm>
          <a:prstGeom prst="ellipse">
            <a:avLst/>
          </a:prstGeom>
          <a:solidFill>
            <a:schemeClr val="folHlink"/>
          </a:solidFill>
          <a:ln w="9525">
            <a:solidFill>
              <a:schemeClr val="tx1"/>
            </a:solidFill>
            <a:round/>
            <a:headEnd/>
            <a:tailEnd/>
          </a:ln>
          <a:effectLst/>
        </p:spPr>
        <p:txBody>
          <a:bodyPr wrap="none" anchor="ctr"/>
          <a:lstStyle/>
          <a:p>
            <a:r>
              <a:rPr lang="en-US" sz="3200" b="1"/>
              <a:t>9</a:t>
            </a:r>
          </a:p>
        </p:txBody>
      </p:sp>
      <p:sp>
        <p:nvSpPr>
          <p:cNvPr id="86042" name="Oval 26"/>
          <p:cNvSpPr>
            <a:spLocks noChangeArrowheads="1"/>
          </p:cNvSpPr>
          <p:nvPr/>
        </p:nvSpPr>
        <p:spPr bwMode="auto">
          <a:xfrm>
            <a:off x="7924800" y="1371600"/>
            <a:ext cx="914400" cy="1219200"/>
          </a:xfrm>
          <a:prstGeom prst="ellipse">
            <a:avLst/>
          </a:prstGeom>
          <a:solidFill>
            <a:schemeClr val="folHlink"/>
          </a:solidFill>
          <a:ln w="9525">
            <a:solidFill>
              <a:schemeClr val="tx1"/>
            </a:solidFill>
            <a:round/>
            <a:headEnd/>
            <a:tailEnd/>
          </a:ln>
          <a:effectLst/>
        </p:spPr>
        <p:txBody>
          <a:bodyPr wrap="none" anchor="ctr"/>
          <a:lstStyle/>
          <a:p>
            <a:r>
              <a:rPr lang="en-US" sz="3200" b="1"/>
              <a:t>10</a:t>
            </a:r>
          </a:p>
        </p:txBody>
      </p:sp>
      <p:grpSp>
        <p:nvGrpSpPr>
          <p:cNvPr id="86043" name="Group 27"/>
          <p:cNvGrpSpPr>
            <a:grpSpLocks/>
          </p:cNvGrpSpPr>
          <p:nvPr/>
        </p:nvGrpSpPr>
        <p:grpSpPr bwMode="auto">
          <a:xfrm>
            <a:off x="3810000" y="4038600"/>
            <a:ext cx="3733800" cy="838200"/>
            <a:chOff x="2352" y="2496"/>
            <a:chExt cx="2352" cy="528"/>
          </a:xfrm>
        </p:grpSpPr>
        <p:sp>
          <p:nvSpPr>
            <p:cNvPr id="86044" name="Oval 28" descr="Water droplets"/>
            <p:cNvSpPr>
              <a:spLocks noChangeArrowheads="1"/>
            </p:cNvSpPr>
            <p:nvPr/>
          </p:nvSpPr>
          <p:spPr bwMode="auto">
            <a:xfrm>
              <a:off x="2352" y="2640"/>
              <a:ext cx="1824" cy="384"/>
            </a:xfrm>
            <a:prstGeom prst="ellipse">
              <a:avLst/>
            </a:prstGeom>
            <a:blipFill dpi="0" rotWithShape="1">
              <a:blip r:embed="rId6"/>
              <a:srcRect/>
              <a:tile tx="0" ty="0" sx="100000" sy="100000" flip="none" algn="tl"/>
            </a:blipFill>
            <a:ln w="9525">
              <a:solidFill>
                <a:srgbClr val="0000FF"/>
              </a:solidFill>
              <a:round/>
              <a:headEnd/>
              <a:tailEnd/>
            </a:ln>
            <a:effectLst/>
          </p:spPr>
          <p:txBody>
            <a:bodyPr wrap="none" anchor="ctr"/>
            <a:lstStyle/>
            <a:p>
              <a:r>
                <a:rPr lang="en-US" sz="2400" b="1">
                  <a:solidFill>
                    <a:srgbClr val="FF0066"/>
                  </a:solidFill>
                  <a:latin typeface="Times New Roman" pitchFamily="18" charset="0"/>
                </a:rPr>
                <a:t>Tuyệt vời!</a:t>
              </a:r>
            </a:p>
          </p:txBody>
        </p:sp>
        <p:pic>
          <p:nvPicPr>
            <p:cNvPr id="86045" name="Picture 29" descr="6"/>
            <p:cNvPicPr>
              <a:picLocks noChangeAspect="1" noChangeArrowheads="1" noCrop="1"/>
            </p:cNvPicPr>
            <p:nvPr/>
          </p:nvPicPr>
          <p:blipFill>
            <a:blip r:embed="rId7"/>
            <a:srcRect/>
            <a:stretch>
              <a:fillRect/>
            </a:stretch>
          </p:blipFill>
          <p:spPr bwMode="auto">
            <a:xfrm>
              <a:off x="4128" y="2496"/>
              <a:ext cx="576" cy="48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6026"/>
                                        </p:tgtEl>
                                        <p:attrNameLst>
                                          <p:attrName>style.visibility</p:attrName>
                                        </p:attrNameLst>
                                      </p:cBhvr>
                                      <p:to>
                                        <p:strVal val="visible"/>
                                      </p:to>
                                    </p:set>
                                    <p:animEffect transition="in" filter="diamond(in)">
                                      <p:cBhvr>
                                        <p:cTn id="7" dur="2000"/>
                                        <p:tgtEl>
                                          <p:spTgt spid="8602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6029"/>
                                        </p:tgtEl>
                                        <p:attrNameLst>
                                          <p:attrName>style.visibility</p:attrName>
                                        </p:attrNameLst>
                                      </p:cBhvr>
                                      <p:to>
                                        <p:strVal val="visible"/>
                                      </p:to>
                                    </p:set>
                                    <p:animEffect transition="in" filter="diamond(in)">
                                      <p:cBhvr>
                                        <p:cTn id="10" dur="2000"/>
                                        <p:tgtEl>
                                          <p:spTgt spid="8602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6027"/>
                                        </p:tgtEl>
                                        <p:attrNameLst>
                                          <p:attrName>style.visibility</p:attrName>
                                        </p:attrNameLst>
                                      </p:cBhvr>
                                      <p:to>
                                        <p:strVal val="visible"/>
                                      </p:to>
                                    </p:set>
                                    <p:animEffect transition="in" filter="diamond(in)">
                                      <p:cBhvr>
                                        <p:cTn id="13" dur="2000"/>
                                        <p:tgtEl>
                                          <p:spTgt spid="8602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6028"/>
                                        </p:tgtEl>
                                        <p:attrNameLst>
                                          <p:attrName>style.visibility</p:attrName>
                                        </p:attrNameLst>
                                      </p:cBhvr>
                                      <p:to>
                                        <p:strVal val="visible"/>
                                      </p:to>
                                    </p:set>
                                    <p:animEffect transition="in" filter="diamond(in)">
                                      <p:cBhvr>
                                        <p:cTn id="16" dur="2000"/>
                                        <p:tgtEl>
                                          <p:spTgt spid="8602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86030"/>
                                        </p:tgtEl>
                                        <p:attrNameLst>
                                          <p:attrName>style.visibility</p:attrName>
                                        </p:attrNameLst>
                                      </p:cBhvr>
                                      <p:to>
                                        <p:strVal val="visible"/>
                                      </p:to>
                                    </p:set>
                                    <p:animEffect transition="in" filter="diamond(in)">
                                      <p:cBhvr>
                                        <p:cTn id="19" dur="2000"/>
                                        <p:tgtEl>
                                          <p:spTgt spid="86030"/>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6031"/>
                                        </p:tgtEl>
                                        <p:attrNameLst>
                                          <p:attrName>style.visibility</p:attrName>
                                        </p:attrNameLst>
                                      </p:cBhvr>
                                      <p:to>
                                        <p:strVal val="visible"/>
                                      </p:to>
                                    </p:set>
                                    <p:animEffect transition="in" filter="diamond(in)">
                                      <p:cBhvr>
                                        <p:cTn id="22" dur="2000"/>
                                        <p:tgtEl>
                                          <p:spTgt spid="86031"/>
                                        </p:tgtEl>
                                      </p:cBhvr>
                                    </p:animEffect>
                                  </p:childTnLst>
                                </p:cTn>
                              </p:par>
                            </p:childTnLst>
                          </p:cTn>
                        </p:par>
                        <p:par>
                          <p:cTn id="23" fill="hold">
                            <p:stCondLst>
                              <p:cond delay="2000"/>
                            </p:stCondLst>
                            <p:childTnLst>
                              <p:par>
                                <p:cTn id="24" presetID="30" presetClass="entr" presetSubtype="0" fill="hold" nodeType="afterEffect">
                                  <p:stCondLst>
                                    <p:cond delay="0"/>
                                  </p:stCondLst>
                                  <p:childTnLst>
                                    <p:set>
                                      <p:cBhvr>
                                        <p:cTn id="25" dur="1" fill="hold">
                                          <p:stCondLst>
                                            <p:cond delay="0"/>
                                          </p:stCondLst>
                                        </p:cTn>
                                        <p:tgtEl>
                                          <p:spTgt spid="86043"/>
                                        </p:tgtEl>
                                        <p:attrNameLst>
                                          <p:attrName>style.visibility</p:attrName>
                                        </p:attrNameLst>
                                      </p:cBhvr>
                                      <p:to>
                                        <p:strVal val="visible"/>
                                      </p:to>
                                    </p:set>
                                    <p:animEffect transition="in" filter="fade">
                                      <p:cBhvr>
                                        <p:cTn id="26" dur="800" decel="100000"/>
                                        <p:tgtEl>
                                          <p:spTgt spid="86043"/>
                                        </p:tgtEl>
                                      </p:cBhvr>
                                    </p:animEffect>
                                    <p:anim calcmode="lin" valueType="num">
                                      <p:cBhvr>
                                        <p:cTn id="27" dur="800" decel="100000" fill="hold"/>
                                        <p:tgtEl>
                                          <p:spTgt spid="86043"/>
                                        </p:tgtEl>
                                        <p:attrNameLst>
                                          <p:attrName>style.rotation</p:attrName>
                                        </p:attrNameLst>
                                      </p:cBhvr>
                                      <p:tavLst>
                                        <p:tav tm="0">
                                          <p:val>
                                            <p:fltVal val="-90"/>
                                          </p:val>
                                        </p:tav>
                                        <p:tav tm="100000">
                                          <p:val>
                                            <p:fltVal val="0"/>
                                          </p:val>
                                        </p:tav>
                                      </p:tavLst>
                                    </p:anim>
                                    <p:anim calcmode="lin" valueType="num">
                                      <p:cBhvr>
                                        <p:cTn id="28" dur="800" decel="100000" fill="hold"/>
                                        <p:tgtEl>
                                          <p:spTgt spid="86043"/>
                                        </p:tgtEl>
                                        <p:attrNameLst>
                                          <p:attrName>ppt_x</p:attrName>
                                        </p:attrNameLst>
                                      </p:cBhvr>
                                      <p:tavLst>
                                        <p:tav tm="0">
                                          <p:val>
                                            <p:strVal val="#ppt_x+0.4"/>
                                          </p:val>
                                        </p:tav>
                                        <p:tav tm="100000">
                                          <p:val>
                                            <p:strVal val="#ppt_x-0.05"/>
                                          </p:val>
                                        </p:tav>
                                      </p:tavLst>
                                    </p:anim>
                                    <p:anim calcmode="lin" valueType="num">
                                      <p:cBhvr>
                                        <p:cTn id="29" dur="800" decel="100000" fill="hold"/>
                                        <p:tgtEl>
                                          <p:spTgt spid="86043"/>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6043"/>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604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applause.wav" builtIn="1"/>
                                        </p:tgtEl>
                                      </p:cMediaNode>
                                    </p:audio>
                                  </p:subTnLst>
                                </p:cTn>
                              </p:par>
                            </p:childTnLst>
                          </p:cTn>
                        </p:par>
                        <p:par>
                          <p:cTn id="32" fill="hold">
                            <p:stCondLst>
                              <p:cond delay="3000"/>
                            </p:stCondLst>
                            <p:childTnLst>
                              <p:par>
                                <p:cTn id="33" presetID="0" presetClass="path" presetSubtype="0" accel="50000" decel="50000" fill="hold" nodeType="afterEffect">
                                  <p:stCondLst>
                                    <p:cond delay="0"/>
                                  </p:stCondLst>
                                  <p:childTnLst>
                                    <p:animMotion origin="layout" path="M -0.10417 -0.00301 C 0.1059 -0.04792 0.31614 -0.09236 0.3684 -0.15579 C 0.42083 -0.21922 0.23593 -0.34537 0.20937 -0.38334 " pathEditMode="relative" rAng="0" ptsTypes="aaA">
                                      <p:cBhvr>
                                        <p:cTn id="34" dur="2000" fill="hold"/>
                                        <p:tgtEl>
                                          <p:spTgt spid="86043"/>
                                        </p:tgtEl>
                                        <p:attrNameLst>
                                          <p:attrName>ppt_x</p:attrName>
                                          <p:attrName>ppt_y</p:attrName>
                                        </p:attrNameLst>
                                      </p:cBhvr>
                                      <p:rCtr x="262" y="-190"/>
                                    </p:animMotion>
                                  </p:childTnLst>
                                </p:cTn>
                              </p:par>
                            </p:childTnLst>
                          </p:cTn>
                        </p:par>
                        <p:par>
                          <p:cTn id="35" fill="hold">
                            <p:stCondLst>
                              <p:cond delay="5000"/>
                            </p:stCondLst>
                            <p:childTnLst>
                              <p:par>
                                <p:cTn id="36" presetID="2" presetClass="exit" presetSubtype="8" fill="hold" nodeType="afterEffect">
                                  <p:stCondLst>
                                    <p:cond delay="3000"/>
                                  </p:stCondLst>
                                  <p:childTnLst>
                                    <p:anim calcmode="lin" valueType="num">
                                      <p:cBhvr additive="base">
                                        <p:cTn id="37" dur="500"/>
                                        <p:tgtEl>
                                          <p:spTgt spid="86043"/>
                                        </p:tgtEl>
                                        <p:attrNameLst>
                                          <p:attrName>ppt_x</p:attrName>
                                        </p:attrNameLst>
                                      </p:cBhvr>
                                      <p:tavLst>
                                        <p:tav tm="0">
                                          <p:val>
                                            <p:strVal val="ppt_x"/>
                                          </p:val>
                                        </p:tav>
                                        <p:tav tm="100000">
                                          <p:val>
                                            <p:strVal val="0-ppt_w/2"/>
                                          </p:val>
                                        </p:tav>
                                      </p:tavLst>
                                    </p:anim>
                                    <p:anim calcmode="lin" valueType="num">
                                      <p:cBhvr additive="base">
                                        <p:cTn id="38" dur="500"/>
                                        <p:tgtEl>
                                          <p:spTgt spid="86043"/>
                                        </p:tgtEl>
                                        <p:attrNameLst>
                                          <p:attrName>ppt_y</p:attrName>
                                        </p:attrNameLst>
                                      </p:cBhvr>
                                      <p:tavLst>
                                        <p:tav tm="0">
                                          <p:val>
                                            <p:strVal val="ppt_y"/>
                                          </p:val>
                                        </p:tav>
                                        <p:tav tm="100000">
                                          <p:val>
                                            <p:strVal val="ppt_y"/>
                                          </p:val>
                                        </p:tav>
                                      </p:tavLst>
                                    </p:anim>
                                    <p:set>
                                      <p:cBhvr>
                                        <p:cTn id="39" dur="1" fill="hold">
                                          <p:stCondLst>
                                            <p:cond delay="499"/>
                                          </p:stCondLst>
                                        </p:cTn>
                                        <p:tgtEl>
                                          <p:spTgt spid="860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6042"/>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86042">
                                            <p:txEl>
                                              <p:pRg st="0" end="0"/>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86042">
                                            <p:bg/>
                                          </p:spTgt>
                                        </p:tgtEl>
                                        <p:attrNameLst>
                                          <p:attrName>style.visibility</p:attrName>
                                        </p:attrNameLst>
                                      </p:cBhvr>
                                      <p:to>
                                        <p:strVal val="hidden"/>
                                      </p:to>
                                    </p:set>
                                  </p:childTnLst>
                                </p:cTn>
                              </p:par>
                            </p:childTnLst>
                          </p:cTn>
                        </p:par>
                        <p:par>
                          <p:cTn id="47" fill="hold">
                            <p:stCondLst>
                              <p:cond delay="0"/>
                            </p:stCondLst>
                            <p:childTnLst>
                              <p:par>
                                <p:cTn id="48" presetID="1" presetClass="exit" presetSubtype="0" fill="hold" nodeType="afterEffect">
                                  <p:stCondLst>
                                    <p:cond delay="500"/>
                                  </p:stCondLst>
                                  <p:childTnLst>
                                    <p:set>
                                      <p:cBhvr>
                                        <p:cTn id="49" dur="1" fill="hold">
                                          <p:stCondLst>
                                            <p:cond delay="0"/>
                                          </p:stCondLst>
                                        </p:cTn>
                                        <p:tgtEl>
                                          <p:spTgt spid="86042">
                                            <p:txEl>
                                              <p:pRg st="0" end="0"/>
                                            </p:txEl>
                                          </p:spTgt>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builtIn="1"/>
                                        </p:tgtEl>
                                      </p:cMediaNode>
                                    </p:audio>
                                  </p:subTnLst>
                                </p:cTn>
                              </p:par>
                            </p:childTnLst>
                          </p:cTn>
                        </p:par>
                        <p:par>
                          <p:cTn id="50" fill="hold">
                            <p:stCondLst>
                              <p:cond delay="500"/>
                            </p:stCondLst>
                            <p:childTnLst>
                              <p:par>
                                <p:cTn id="51" presetID="1" presetClass="exit" presetSubtype="0" fill="hold" grpId="0" nodeType="afterEffect">
                                  <p:stCondLst>
                                    <p:cond delay="0"/>
                                  </p:stCondLst>
                                  <p:childTnLst>
                                    <p:set>
                                      <p:cBhvr>
                                        <p:cTn id="52" dur="1" fill="hold">
                                          <p:stCondLst>
                                            <p:cond delay="0"/>
                                          </p:stCondLst>
                                        </p:cTn>
                                        <p:tgtEl>
                                          <p:spTgt spid="86041">
                                            <p:txEl>
                                              <p:pRg st="0" end="0"/>
                                            </p:txEl>
                                          </p:spTgt>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86041">
                                            <p:bg/>
                                          </p:spTgt>
                                        </p:tgtEl>
                                        <p:attrNameLst>
                                          <p:attrName>style.visibility</p:attrName>
                                        </p:attrNameLst>
                                      </p:cBhvr>
                                      <p:to>
                                        <p:strVal val="hidden"/>
                                      </p:to>
                                    </p:set>
                                  </p:childTnLst>
                                </p:cTn>
                              </p:par>
                            </p:childTnLst>
                          </p:cTn>
                        </p:par>
                        <p:par>
                          <p:cTn id="55" fill="hold">
                            <p:stCondLst>
                              <p:cond delay="500"/>
                            </p:stCondLst>
                            <p:childTnLst>
                              <p:par>
                                <p:cTn id="56" presetID="1" presetClass="exit" presetSubtype="0" fill="hold" nodeType="afterEffect">
                                  <p:stCondLst>
                                    <p:cond delay="500"/>
                                  </p:stCondLst>
                                  <p:childTnLst>
                                    <p:set>
                                      <p:cBhvr>
                                        <p:cTn id="57" dur="1" fill="hold">
                                          <p:stCondLst>
                                            <p:cond delay="0"/>
                                          </p:stCondLst>
                                        </p:cTn>
                                        <p:tgtEl>
                                          <p:spTgt spid="86041">
                                            <p:txEl>
                                              <p:pRg st="0" end="0"/>
                                            </p:txEl>
                                          </p:spTgt>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p:stCondLst>
                              <p:cond delay="1000"/>
                            </p:stCondLst>
                            <p:childTnLst>
                              <p:par>
                                <p:cTn id="59" presetID="1" presetClass="exit" presetSubtype="0" fill="hold" grpId="0" nodeType="afterEffect">
                                  <p:stCondLst>
                                    <p:cond delay="0"/>
                                  </p:stCondLst>
                                  <p:childTnLst>
                                    <p:set>
                                      <p:cBhvr>
                                        <p:cTn id="60" dur="1" fill="hold">
                                          <p:stCondLst>
                                            <p:cond delay="0"/>
                                          </p:stCondLst>
                                        </p:cTn>
                                        <p:tgtEl>
                                          <p:spTgt spid="86040">
                                            <p:txEl>
                                              <p:pRg st="0" end="0"/>
                                            </p:txEl>
                                          </p:spTgt>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86040">
                                            <p:bg/>
                                          </p:spTgt>
                                        </p:tgtEl>
                                        <p:attrNameLst>
                                          <p:attrName>style.visibility</p:attrName>
                                        </p:attrNameLst>
                                      </p:cBhvr>
                                      <p:to>
                                        <p:strVal val="hidden"/>
                                      </p:to>
                                    </p:set>
                                  </p:childTnLst>
                                </p:cTn>
                              </p:par>
                            </p:childTnLst>
                          </p:cTn>
                        </p:par>
                        <p:par>
                          <p:cTn id="63" fill="hold">
                            <p:stCondLst>
                              <p:cond delay="1000"/>
                            </p:stCondLst>
                            <p:childTnLst>
                              <p:par>
                                <p:cTn id="64" presetID="1" presetClass="exit" presetSubtype="0" fill="hold" nodeType="afterEffect">
                                  <p:stCondLst>
                                    <p:cond delay="500"/>
                                  </p:stCondLst>
                                  <p:childTnLst>
                                    <p:set>
                                      <p:cBhvr>
                                        <p:cTn id="65" dur="1" fill="hold">
                                          <p:stCondLst>
                                            <p:cond delay="0"/>
                                          </p:stCondLst>
                                        </p:cTn>
                                        <p:tgtEl>
                                          <p:spTgt spid="86040">
                                            <p:txEl>
                                              <p:pRg st="0" end="0"/>
                                            </p:txEl>
                                          </p:spTgt>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click.wav" builtIn="1"/>
                                        </p:tgtEl>
                                      </p:cMediaNode>
                                    </p:audio>
                                  </p:subTnLst>
                                </p:cTn>
                              </p:par>
                            </p:childTnLst>
                          </p:cTn>
                        </p:par>
                        <p:par>
                          <p:cTn id="66" fill="hold">
                            <p:stCondLst>
                              <p:cond delay="1500"/>
                            </p:stCondLst>
                            <p:childTnLst>
                              <p:par>
                                <p:cTn id="67" presetID="1" presetClass="exit" presetSubtype="0" fill="hold" grpId="0" nodeType="afterEffect">
                                  <p:stCondLst>
                                    <p:cond delay="0"/>
                                  </p:stCondLst>
                                  <p:childTnLst>
                                    <p:set>
                                      <p:cBhvr>
                                        <p:cTn id="68" dur="1" fill="hold">
                                          <p:stCondLst>
                                            <p:cond delay="0"/>
                                          </p:stCondLst>
                                        </p:cTn>
                                        <p:tgtEl>
                                          <p:spTgt spid="86039">
                                            <p:txEl>
                                              <p:pRg st="0" end="0"/>
                                            </p:txEl>
                                          </p:spTgt>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86039">
                                            <p:bg/>
                                          </p:spTgt>
                                        </p:tgtEl>
                                        <p:attrNameLst>
                                          <p:attrName>style.visibility</p:attrName>
                                        </p:attrNameLst>
                                      </p:cBhvr>
                                      <p:to>
                                        <p:strVal val="hidden"/>
                                      </p:to>
                                    </p:set>
                                  </p:childTnLst>
                                </p:cTn>
                              </p:par>
                            </p:childTnLst>
                          </p:cTn>
                        </p:par>
                        <p:par>
                          <p:cTn id="71" fill="hold">
                            <p:stCondLst>
                              <p:cond delay="1500"/>
                            </p:stCondLst>
                            <p:childTnLst>
                              <p:par>
                                <p:cTn id="72" presetID="1" presetClass="exit" presetSubtype="0" fill="hold" nodeType="afterEffect">
                                  <p:stCondLst>
                                    <p:cond delay="500"/>
                                  </p:stCondLst>
                                  <p:childTnLst>
                                    <p:set>
                                      <p:cBhvr>
                                        <p:cTn id="73" dur="1" fill="hold">
                                          <p:stCondLst>
                                            <p:cond delay="0"/>
                                          </p:stCondLst>
                                        </p:cTn>
                                        <p:tgtEl>
                                          <p:spTgt spid="86039">
                                            <p:txEl>
                                              <p:pRg st="0" end="0"/>
                                            </p:txEl>
                                          </p:spTgt>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3" name="click.wav" builtIn="1"/>
                                        </p:tgtEl>
                                      </p:cMediaNode>
                                    </p:audio>
                                  </p:subTnLst>
                                </p:cTn>
                              </p:par>
                            </p:childTnLst>
                          </p:cTn>
                        </p:par>
                        <p:par>
                          <p:cTn id="74" fill="hold">
                            <p:stCondLst>
                              <p:cond delay="2000"/>
                            </p:stCondLst>
                            <p:childTnLst>
                              <p:par>
                                <p:cTn id="75" presetID="1" presetClass="exit" presetSubtype="0" fill="hold" grpId="0" nodeType="afterEffect">
                                  <p:stCondLst>
                                    <p:cond delay="0"/>
                                  </p:stCondLst>
                                  <p:childTnLst>
                                    <p:set>
                                      <p:cBhvr>
                                        <p:cTn id="76" dur="1" fill="hold">
                                          <p:stCondLst>
                                            <p:cond delay="0"/>
                                          </p:stCondLst>
                                        </p:cTn>
                                        <p:tgtEl>
                                          <p:spTgt spid="86038">
                                            <p:txEl>
                                              <p:pRg st="0" end="0"/>
                                            </p:txEl>
                                          </p:spTgt>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86038">
                                            <p:bg/>
                                          </p:spTgt>
                                        </p:tgtEl>
                                        <p:attrNameLst>
                                          <p:attrName>style.visibility</p:attrName>
                                        </p:attrNameLst>
                                      </p:cBhvr>
                                      <p:to>
                                        <p:strVal val="hidden"/>
                                      </p:to>
                                    </p:set>
                                  </p:childTnLst>
                                </p:cTn>
                              </p:par>
                            </p:childTnLst>
                          </p:cTn>
                        </p:par>
                        <p:par>
                          <p:cTn id="79" fill="hold">
                            <p:stCondLst>
                              <p:cond delay="2000"/>
                            </p:stCondLst>
                            <p:childTnLst>
                              <p:par>
                                <p:cTn id="80" presetID="1" presetClass="exit" presetSubtype="0" fill="hold" nodeType="afterEffect">
                                  <p:stCondLst>
                                    <p:cond delay="500"/>
                                  </p:stCondLst>
                                  <p:childTnLst>
                                    <p:set>
                                      <p:cBhvr>
                                        <p:cTn id="81" dur="1" fill="hold">
                                          <p:stCondLst>
                                            <p:cond delay="0"/>
                                          </p:stCondLst>
                                        </p:cTn>
                                        <p:tgtEl>
                                          <p:spTgt spid="86038">
                                            <p:txEl>
                                              <p:pRg st="0" end="0"/>
                                            </p:txEl>
                                          </p:spTgt>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click.wav" builtIn="1"/>
                                        </p:tgtEl>
                                      </p:cMediaNode>
                                    </p:audio>
                                  </p:subTnLst>
                                </p:cTn>
                              </p:par>
                            </p:childTnLst>
                          </p:cTn>
                        </p:par>
                        <p:par>
                          <p:cTn id="82" fill="hold">
                            <p:stCondLst>
                              <p:cond delay="2500"/>
                            </p:stCondLst>
                            <p:childTnLst>
                              <p:par>
                                <p:cTn id="83" presetID="1" presetClass="exit" presetSubtype="0" fill="hold" grpId="0" nodeType="afterEffect">
                                  <p:stCondLst>
                                    <p:cond delay="0"/>
                                  </p:stCondLst>
                                  <p:childTnLst>
                                    <p:set>
                                      <p:cBhvr>
                                        <p:cTn id="84" dur="1" fill="hold">
                                          <p:stCondLst>
                                            <p:cond delay="0"/>
                                          </p:stCondLst>
                                        </p:cTn>
                                        <p:tgtEl>
                                          <p:spTgt spid="86037">
                                            <p:txEl>
                                              <p:pRg st="0" end="0"/>
                                            </p:txEl>
                                          </p:spTgt>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86037">
                                            <p:bg/>
                                          </p:spTgt>
                                        </p:tgtEl>
                                        <p:attrNameLst>
                                          <p:attrName>style.visibility</p:attrName>
                                        </p:attrNameLst>
                                      </p:cBhvr>
                                      <p:to>
                                        <p:strVal val="hidden"/>
                                      </p:to>
                                    </p:set>
                                  </p:childTnLst>
                                </p:cTn>
                              </p:par>
                            </p:childTnLst>
                          </p:cTn>
                        </p:par>
                        <p:par>
                          <p:cTn id="87" fill="hold">
                            <p:stCondLst>
                              <p:cond delay="2500"/>
                            </p:stCondLst>
                            <p:childTnLst>
                              <p:par>
                                <p:cTn id="88" presetID="1" presetClass="exit" presetSubtype="0" fill="hold" nodeType="afterEffect">
                                  <p:stCondLst>
                                    <p:cond delay="500"/>
                                  </p:stCondLst>
                                  <p:childTnLst>
                                    <p:set>
                                      <p:cBhvr>
                                        <p:cTn id="89" dur="1" fill="hold">
                                          <p:stCondLst>
                                            <p:cond delay="0"/>
                                          </p:stCondLst>
                                        </p:cTn>
                                        <p:tgtEl>
                                          <p:spTgt spid="86037">
                                            <p:txEl>
                                              <p:pRg st="0" end="0"/>
                                            </p:txEl>
                                          </p:spTgt>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3" name="click.wav" builtIn="1"/>
                                        </p:tgtEl>
                                      </p:cMediaNode>
                                    </p:audio>
                                  </p:subTnLst>
                                </p:cTn>
                              </p:par>
                            </p:childTnLst>
                          </p:cTn>
                        </p:par>
                        <p:par>
                          <p:cTn id="90" fill="hold">
                            <p:stCondLst>
                              <p:cond delay="3000"/>
                            </p:stCondLst>
                            <p:childTnLst>
                              <p:par>
                                <p:cTn id="91" presetID="1" presetClass="exit" presetSubtype="0" fill="hold" grpId="0" nodeType="afterEffect">
                                  <p:stCondLst>
                                    <p:cond delay="0"/>
                                  </p:stCondLst>
                                  <p:childTnLst>
                                    <p:set>
                                      <p:cBhvr>
                                        <p:cTn id="92" dur="1" fill="hold">
                                          <p:stCondLst>
                                            <p:cond delay="0"/>
                                          </p:stCondLst>
                                        </p:cTn>
                                        <p:tgtEl>
                                          <p:spTgt spid="86036">
                                            <p:txEl>
                                              <p:pRg st="0" end="0"/>
                                            </p:txEl>
                                          </p:spTgt>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86036">
                                            <p:bg/>
                                          </p:spTgt>
                                        </p:tgtEl>
                                        <p:attrNameLst>
                                          <p:attrName>style.visibility</p:attrName>
                                        </p:attrNameLst>
                                      </p:cBhvr>
                                      <p:to>
                                        <p:strVal val="hidden"/>
                                      </p:to>
                                    </p:set>
                                  </p:childTnLst>
                                </p:cTn>
                              </p:par>
                            </p:childTnLst>
                          </p:cTn>
                        </p:par>
                        <p:par>
                          <p:cTn id="95" fill="hold">
                            <p:stCondLst>
                              <p:cond delay="3000"/>
                            </p:stCondLst>
                            <p:childTnLst>
                              <p:par>
                                <p:cTn id="96" presetID="1" presetClass="exit" presetSubtype="0" fill="hold" nodeType="afterEffect">
                                  <p:stCondLst>
                                    <p:cond delay="500"/>
                                  </p:stCondLst>
                                  <p:childTnLst>
                                    <p:set>
                                      <p:cBhvr>
                                        <p:cTn id="97" dur="1" fill="hold">
                                          <p:stCondLst>
                                            <p:cond delay="0"/>
                                          </p:stCondLst>
                                        </p:cTn>
                                        <p:tgtEl>
                                          <p:spTgt spid="86036">
                                            <p:txEl>
                                              <p:pRg st="0" end="0"/>
                                            </p:txEl>
                                          </p:spTgt>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3" name="click.wav" builtIn="1"/>
                                        </p:tgtEl>
                                      </p:cMediaNode>
                                    </p:audio>
                                  </p:subTnLst>
                                </p:cTn>
                              </p:par>
                            </p:childTnLst>
                          </p:cTn>
                        </p:par>
                        <p:par>
                          <p:cTn id="98" fill="hold">
                            <p:stCondLst>
                              <p:cond delay="3500"/>
                            </p:stCondLst>
                            <p:childTnLst>
                              <p:par>
                                <p:cTn id="99" presetID="1" presetClass="exit" presetSubtype="0" fill="hold" grpId="0" nodeType="afterEffect">
                                  <p:stCondLst>
                                    <p:cond delay="0"/>
                                  </p:stCondLst>
                                  <p:childTnLst>
                                    <p:set>
                                      <p:cBhvr>
                                        <p:cTn id="100" dur="1" fill="hold">
                                          <p:stCondLst>
                                            <p:cond delay="0"/>
                                          </p:stCondLst>
                                        </p:cTn>
                                        <p:tgtEl>
                                          <p:spTgt spid="86035">
                                            <p:txEl>
                                              <p:pRg st="0" end="0"/>
                                            </p:txEl>
                                          </p:spTgt>
                                        </p:tgtEl>
                                        <p:attrNameLst>
                                          <p:attrName>style.visibility</p:attrName>
                                        </p:attrNameLst>
                                      </p:cBhvr>
                                      <p:to>
                                        <p:strVal val="hidden"/>
                                      </p:to>
                                    </p:set>
                                  </p:childTnLst>
                                </p:cTn>
                              </p:par>
                            </p:childTnLst>
                          </p:cTn>
                        </p:par>
                        <p:par>
                          <p:cTn id="101" fill="hold">
                            <p:stCondLst>
                              <p:cond delay="3500"/>
                            </p:stCondLst>
                            <p:childTnLst>
                              <p:par>
                                <p:cTn id="102" presetID="1" presetClass="exit" presetSubtype="0" fill="hold" grpId="0" nodeType="afterEffect">
                                  <p:stCondLst>
                                    <p:cond delay="0"/>
                                  </p:stCondLst>
                                  <p:childTnLst>
                                    <p:set>
                                      <p:cBhvr>
                                        <p:cTn id="103" dur="1" fill="hold">
                                          <p:stCondLst>
                                            <p:cond delay="0"/>
                                          </p:stCondLst>
                                        </p:cTn>
                                        <p:tgtEl>
                                          <p:spTgt spid="86035">
                                            <p:bg/>
                                          </p:spTgt>
                                        </p:tgtEl>
                                        <p:attrNameLst>
                                          <p:attrName>style.visibility</p:attrName>
                                        </p:attrNameLst>
                                      </p:cBhvr>
                                      <p:to>
                                        <p:strVal val="hidden"/>
                                      </p:to>
                                    </p:set>
                                  </p:childTnLst>
                                </p:cTn>
                              </p:par>
                            </p:childTnLst>
                          </p:cTn>
                        </p:par>
                        <p:par>
                          <p:cTn id="104" fill="hold">
                            <p:stCondLst>
                              <p:cond delay="3500"/>
                            </p:stCondLst>
                            <p:childTnLst>
                              <p:par>
                                <p:cTn id="105" presetID="1" presetClass="exit" presetSubtype="0" fill="hold" nodeType="afterEffect">
                                  <p:stCondLst>
                                    <p:cond delay="500"/>
                                  </p:stCondLst>
                                  <p:childTnLst>
                                    <p:set>
                                      <p:cBhvr>
                                        <p:cTn id="106" dur="1" fill="hold">
                                          <p:stCondLst>
                                            <p:cond delay="0"/>
                                          </p:stCondLst>
                                        </p:cTn>
                                        <p:tgtEl>
                                          <p:spTgt spid="86035">
                                            <p:txEl>
                                              <p:pRg st="0" end="0"/>
                                            </p:txEl>
                                          </p:spTgt>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3" name="click.wav" builtIn="1"/>
                                        </p:tgtEl>
                                      </p:cMediaNode>
                                    </p:audio>
                                  </p:subTnLst>
                                </p:cTn>
                              </p:par>
                            </p:childTnLst>
                          </p:cTn>
                        </p:par>
                        <p:par>
                          <p:cTn id="107" fill="hold">
                            <p:stCondLst>
                              <p:cond delay="4000"/>
                            </p:stCondLst>
                            <p:childTnLst>
                              <p:par>
                                <p:cTn id="108" presetID="1" presetClass="exit" presetSubtype="0" fill="hold" grpId="0" nodeType="afterEffect">
                                  <p:stCondLst>
                                    <p:cond delay="0"/>
                                  </p:stCondLst>
                                  <p:childTnLst>
                                    <p:set>
                                      <p:cBhvr>
                                        <p:cTn id="109" dur="1" fill="hold">
                                          <p:stCondLst>
                                            <p:cond delay="0"/>
                                          </p:stCondLst>
                                        </p:cTn>
                                        <p:tgtEl>
                                          <p:spTgt spid="86034">
                                            <p:txEl>
                                              <p:pRg st="0" end="0"/>
                                            </p:txEl>
                                          </p:spTgt>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86034">
                                            <p:bg/>
                                          </p:spTgt>
                                        </p:tgtEl>
                                        <p:attrNameLst>
                                          <p:attrName>style.visibility</p:attrName>
                                        </p:attrNameLst>
                                      </p:cBhvr>
                                      <p:to>
                                        <p:strVal val="hidden"/>
                                      </p:to>
                                    </p:set>
                                  </p:childTnLst>
                                </p:cTn>
                              </p:par>
                            </p:childTnLst>
                          </p:cTn>
                        </p:par>
                        <p:par>
                          <p:cTn id="112" fill="hold">
                            <p:stCondLst>
                              <p:cond delay="4000"/>
                            </p:stCondLst>
                            <p:childTnLst>
                              <p:par>
                                <p:cTn id="113" presetID="1" presetClass="exit" presetSubtype="0" fill="hold" nodeType="afterEffect">
                                  <p:stCondLst>
                                    <p:cond delay="500"/>
                                  </p:stCondLst>
                                  <p:childTnLst>
                                    <p:set>
                                      <p:cBhvr>
                                        <p:cTn id="114" dur="1" fill="hold">
                                          <p:stCondLst>
                                            <p:cond delay="0"/>
                                          </p:stCondLst>
                                        </p:cTn>
                                        <p:tgtEl>
                                          <p:spTgt spid="86034">
                                            <p:txEl>
                                              <p:pRg st="0" end="0"/>
                                            </p:txEl>
                                          </p:spTgt>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3" name="click.wav" builtIn="1"/>
                                        </p:tgtEl>
                                      </p:cMediaNode>
                                    </p:audio>
                                  </p:subTnLst>
                                </p:cTn>
                              </p:par>
                            </p:childTnLst>
                          </p:cTn>
                        </p:par>
                        <p:par>
                          <p:cTn id="115" fill="hold">
                            <p:stCondLst>
                              <p:cond delay="4500"/>
                            </p:stCondLst>
                            <p:childTnLst>
                              <p:par>
                                <p:cTn id="116" presetID="1" presetClass="exit" presetSubtype="0" fill="hold" grpId="0" nodeType="afterEffect">
                                  <p:stCondLst>
                                    <p:cond delay="0"/>
                                  </p:stCondLst>
                                  <p:childTnLst>
                                    <p:set>
                                      <p:cBhvr>
                                        <p:cTn id="117" dur="1" fill="hold">
                                          <p:stCondLst>
                                            <p:cond delay="0"/>
                                          </p:stCondLst>
                                        </p:cTn>
                                        <p:tgtEl>
                                          <p:spTgt spid="86033">
                                            <p:txEl>
                                              <p:pRg st="0" end="0"/>
                                            </p:txEl>
                                          </p:spTgt>
                                        </p:tgtEl>
                                        <p:attrNameLst>
                                          <p:attrName>style.visibility</p:attrName>
                                        </p:attrNameLst>
                                      </p:cBhvr>
                                      <p:to>
                                        <p:strVal val="hidden"/>
                                      </p:to>
                                    </p:set>
                                  </p:childTnLst>
                                </p:cTn>
                              </p:par>
                              <p:par>
                                <p:cTn id="118" presetID="1" presetClass="exit" presetSubtype="0" fill="hold" grpId="0" nodeType="withEffect">
                                  <p:stCondLst>
                                    <p:cond delay="0"/>
                                  </p:stCondLst>
                                  <p:childTnLst>
                                    <p:set>
                                      <p:cBhvr>
                                        <p:cTn id="119" dur="1" fill="hold">
                                          <p:stCondLst>
                                            <p:cond delay="0"/>
                                          </p:stCondLst>
                                        </p:cTn>
                                        <p:tgtEl>
                                          <p:spTgt spid="86033">
                                            <p:bg/>
                                          </p:spTgt>
                                        </p:tgtEl>
                                        <p:attrNameLst>
                                          <p:attrName>style.visibility</p:attrName>
                                        </p:attrNameLst>
                                      </p:cBhvr>
                                      <p:to>
                                        <p:strVal val="hidden"/>
                                      </p:to>
                                    </p:set>
                                  </p:childTnLst>
                                </p:cTn>
                              </p:par>
                            </p:childTnLst>
                          </p:cTn>
                        </p:par>
                        <p:par>
                          <p:cTn id="120" fill="hold">
                            <p:stCondLst>
                              <p:cond delay="4500"/>
                            </p:stCondLst>
                            <p:childTnLst>
                              <p:par>
                                <p:cTn id="121" presetID="1" presetClass="exit" presetSubtype="0" fill="hold" nodeType="afterEffect">
                                  <p:stCondLst>
                                    <p:cond delay="500"/>
                                  </p:stCondLst>
                                  <p:childTnLst>
                                    <p:set>
                                      <p:cBhvr>
                                        <p:cTn id="122" dur="1" fill="hold">
                                          <p:stCondLst>
                                            <p:cond delay="0"/>
                                          </p:stCondLst>
                                        </p:cTn>
                                        <p:tgtEl>
                                          <p:spTgt spid="86033">
                                            <p:txEl>
                                              <p:pRg st="0" end="0"/>
                                            </p:txEl>
                                          </p:spTgt>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click.wav" builtIn="1"/>
                                        </p:tgtEl>
                                      </p:cMediaNode>
                                    </p:audio>
                                  </p:subTnLst>
                                </p:cTn>
                              </p:par>
                            </p:childTnLst>
                          </p:cTn>
                        </p:par>
                        <p:par>
                          <p:cTn id="123" fill="hold">
                            <p:stCondLst>
                              <p:cond delay="5000"/>
                            </p:stCondLst>
                            <p:childTnLst>
                              <p:par>
                                <p:cTn id="124" presetID="1" presetClass="exit" presetSubtype="0" fill="hold" grpId="0" nodeType="afterEffect">
                                  <p:stCondLst>
                                    <p:cond delay="0"/>
                                  </p:stCondLst>
                                  <p:childTnLst>
                                    <p:set>
                                      <p:cBhvr>
                                        <p:cTn id="125" dur="1" fill="hold">
                                          <p:stCondLst>
                                            <p:cond delay="0"/>
                                          </p:stCondLst>
                                        </p:cTn>
                                        <p:tgtEl>
                                          <p:spTgt spid="86032">
                                            <p:txEl>
                                              <p:pRg st="0" end="0"/>
                                            </p:txEl>
                                          </p:spTgt>
                                        </p:tgtEl>
                                        <p:attrNameLst>
                                          <p:attrName>style.visibility</p:attrName>
                                        </p:attrNameLst>
                                      </p:cBhvr>
                                      <p:to>
                                        <p:strVal val="hidden"/>
                                      </p:to>
                                    </p:set>
                                  </p:childTnLst>
                                </p:cTn>
                              </p:par>
                              <p:par>
                                <p:cTn id="126" presetID="1" presetClass="exit" presetSubtype="0" fill="hold" grpId="0" nodeType="withEffect">
                                  <p:stCondLst>
                                    <p:cond delay="0"/>
                                  </p:stCondLst>
                                  <p:childTnLst>
                                    <p:set>
                                      <p:cBhvr>
                                        <p:cTn id="127" dur="1" fill="hold">
                                          <p:stCondLst>
                                            <p:cond delay="0"/>
                                          </p:stCondLst>
                                        </p:cTn>
                                        <p:tgtEl>
                                          <p:spTgt spid="86032">
                                            <p:bg/>
                                          </p:spTgt>
                                        </p:tgtEl>
                                        <p:attrNameLst>
                                          <p:attrName>style.visibility</p:attrName>
                                        </p:attrNameLst>
                                      </p:cBhvr>
                                      <p:to>
                                        <p:strVal val="hidden"/>
                                      </p:to>
                                    </p:set>
                                  </p:childTnLst>
                                </p:cTn>
                              </p:par>
                            </p:childTnLst>
                          </p:cTn>
                        </p:par>
                        <p:par>
                          <p:cTn id="128" fill="hold">
                            <p:stCondLst>
                              <p:cond delay="5000"/>
                            </p:stCondLst>
                            <p:childTnLst>
                              <p:par>
                                <p:cTn id="129" presetID="1" presetClass="exit" presetSubtype="0" fill="hold" nodeType="afterEffect">
                                  <p:stCondLst>
                                    <p:cond delay="500"/>
                                  </p:stCondLst>
                                  <p:childTnLst>
                                    <p:set>
                                      <p:cBhvr>
                                        <p:cTn id="130" dur="1" fill="hold">
                                          <p:stCondLst>
                                            <p:cond delay="0"/>
                                          </p:stCondLst>
                                        </p:cTn>
                                        <p:tgtEl>
                                          <p:spTgt spid="86032">
                                            <p:txEl>
                                              <p:pRg st="0" end="0"/>
                                            </p:txEl>
                                          </p:spTgt>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3" name="click.wav" builtIn="1"/>
                                        </p:tgtEl>
                                      </p:cMediaNode>
                                    </p:audio>
                                  </p:subTnLst>
                                </p:cTn>
                              </p:par>
                            </p:childTnLst>
                          </p:cTn>
                        </p:par>
                      </p:childTnLst>
                    </p:cTn>
                  </p:par>
                </p:childTnLst>
              </p:cTn>
              <p:nextCondLst>
                <p:cond evt="onClick" delay="0">
                  <p:tgtEl>
                    <p:spTgt spid="86042"/>
                  </p:tgtEl>
                </p:cond>
              </p:nextCondLst>
            </p:seq>
          </p:childTnLst>
        </p:cTn>
      </p:par>
    </p:tnLst>
    <p:bldLst>
      <p:bldP spid="86026" grpId="0" animBg="1"/>
      <p:bldP spid="86027" grpId="0" animBg="1"/>
      <p:bldP spid="86028" grpId="0" animBg="1"/>
      <p:bldP spid="86029" grpId="0" animBg="1"/>
      <p:bldP spid="86030" grpId="0" animBg="1"/>
      <p:bldP spid="86031" grpId="0" animBg="1"/>
      <p:bldP spid="86032" grpId="0" build="allAtOnce" animBg="1"/>
      <p:bldP spid="86033" grpId="0" build="allAtOnce" animBg="1"/>
      <p:bldP spid="86034" grpId="0" build="allAtOnce" animBg="1"/>
      <p:bldP spid="86035" grpId="0" build="allAtOnce" animBg="1"/>
      <p:bldP spid="86036" grpId="0" build="allAtOnce" animBg="1"/>
      <p:bldP spid="86037" grpId="0" build="allAtOnce" animBg="1"/>
      <p:bldP spid="86038" grpId="0" build="allAtOnce" animBg="1"/>
      <p:bldP spid="86039" grpId="0" build="allAtOnce" animBg="1"/>
      <p:bldP spid="86040" grpId="0" build="allAtOnce" animBg="1"/>
      <p:bldP spid="86041" grpId="0" build="allAtOnce" animBg="1"/>
      <p:bldP spid="86042"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descr="Oak"/>
          <p:cNvSpPr txBox="1">
            <a:spLocks noChangeArrowheads="1"/>
          </p:cNvSpPr>
          <p:nvPr/>
        </p:nvSpPr>
        <p:spPr bwMode="auto">
          <a:xfrm>
            <a:off x="533400" y="0"/>
            <a:ext cx="8001000" cy="1160463"/>
          </a:xfrm>
          <a:prstGeom prst="rect">
            <a:avLst/>
          </a:prstGeom>
          <a:blipFill dpi="0" rotWithShape="1">
            <a:blip r:embed="rId4">
              <a:alphaModFix amt="53000"/>
            </a:blip>
            <a:srcRect/>
            <a:tile tx="0" ty="0" sx="100000" sy="100000" flip="none" algn="tl"/>
          </a:blipFill>
          <a:ln w="9525">
            <a:noFill/>
            <a:miter lim="800000"/>
            <a:headEnd/>
            <a:tailEnd/>
          </a:ln>
          <a:effectLst/>
        </p:spPr>
        <p:txBody>
          <a:bodyPr>
            <a:spAutoFit/>
          </a:bodyPr>
          <a:lstStyle/>
          <a:p>
            <a:pPr algn="l">
              <a:spcBef>
                <a:spcPct val="50000"/>
              </a:spcBef>
            </a:pPr>
            <a:r>
              <a:rPr lang="en-US" sz="2800"/>
              <a:t>Câu 5: Mặt trời đem lại sự sống cho :</a:t>
            </a:r>
          </a:p>
          <a:p>
            <a:pPr algn="l">
              <a:spcBef>
                <a:spcPct val="50000"/>
              </a:spcBef>
            </a:pPr>
            <a:r>
              <a:rPr lang="en-US" sz="2800"/>
              <a:t>Chọn ý đúng nhất </a:t>
            </a:r>
          </a:p>
        </p:txBody>
      </p:sp>
      <p:sp>
        <p:nvSpPr>
          <p:cNvPr id="87043" name="AutoShape 3">
            <a:hlinkClick r:id="rId5" action="ppaction://hlinksldjump" highlightClick="1"/>
          </p:cNvPr>
          <p:cNvSpPr>
            <a:spLocks noChangeArrowheads="1"/>
          </p:cNvSpPr>
          <p:nvPr/>
        </p:nvSpPr>
        <p:spPr bwMode="auto">
          <a:xfrm>
            <a:off x="8153400" y="6553200"/>
            <a:ext cx="685800" cy="304800"/>
          </a:xfrm>
          <a:prstGeom prst="actionButtonForwardNext">
            <a:avLst/>
          </a:prstGeom>
          <a:solidFill>
            <a:srgbClr val="FFCC99"/>
          </a:solidFill>
          <a:ln w="9525">
            <a:noFill/>
            <a:miter lim="800000"/>
            <a:headEnd/>
            <a:tailEnd/>
          </a:ln>
          <a:effectLst/>
        </p:spPr>
        <p:txBody>
          <a:bodyPr wrap="none" anchor="ctr"/>
          <a:lstStyle/>
          <a:p>
            <a:endParaRPr lang="en-US"/>
          </a:p>
        </p:txBody>
      </p:sp>
      <p:sp>
        <p:nvSpPr>
          <p:cNvPr id="87044" name="Text Box 4"/>
          <p:cNvSpPr txBox="1">
            <a:spLocks noChangeArrowheads="1"/>
          </p:cNvSpPr>
          <p:nvPr/>
        </p:nvSpPr>
        <p:spPr bwMode="auto">
          <a:xfrm>
            <a:off x="1219200" y="2159000"/>
            <a:ext cx="6248400" cy="519113"/>
          </a:xfrm>
          <a:prstGeom prst="rect">
            <a:avLst/>
          </a:prstGeom>
          <a:noFill/>
          <a:ln w="9525">
            <a:noFill/>
            <a:miter lim="800000"/>
            <a:headEnd/>
            <a:tailEnd/>
          </a:ln>
          <a:effectLst/>
        </p:spPr>
        <p:txBody>
          <a:bodyPr>
            <a:spAutoFit/>
          </a:bodyPr>
          <a:lstStyle/>
          <a:p>
            <a:pPr algn="l">
              <a:spcBef>
                <a:spcPct val="50000"/>
              </a:spcBef>
            </a:pPr>
            <a:r>
              <a:rPr lang="en-US" sz="2800"/>
              <a:t>a. Thực vật.</a:t>
            </a:r>
          </a:p>
        </p:txBody>
      </p:sp>
      <p:sp>
        <p:nvSpPr>
          <p:cNvPr id="87045" name="Text Box 5"/>
          <p:cNvSpPr txBox="1">
            <a:spLocks noChangeArrowheads="1"/>
          </p:cNvSpPr>
          <p:nvPr/>
        </p:nvSpPr>
        <p:spPr bwMode="auto">
          <a:xfrm>
            <a:off x="1219200" y="2895600"/>
            <a:ext cx="6248400" cy="519113"/>
          </a:xfrm>
          <a:prstGeom prst="rect">
            <a:avLst/>
          </a:prstGeom>
          <a:noFill/>
          <a:ln w="9525">
            <a:noFill/>
            <a:miter lim="800000"/>
            <a:headEnd/>
            <a:tailEnd/>
          </a:ln>
          <a:effectLst/>
        </p:spPr>
        <p:txBody>
          <a:bodyPr>
            <a:spAutoFit/>
          </a:bodyPr>
          <a:lstStyle/>
          <a:p>
            <a:pPr algn="l">
              <a:spcBef>
                <a:spcPct val="50000"/>
              </a:spcBef>
            </a:pPr>
            <a:r>
              <a:rPr lang="en-US" sz="2800"/>
              <a:t>b. Con người.</a:t>
            </a:r>
          </a:p>
        </p:txBody>
      </p:sp>
      <p:sp>
        <p:nvSpPr>
          <p:cNvPr id="87046" name="Text Box 6"/>
          <p:cNvSpPr txBox="1">
            <a:spLocks noChangeArrowheads="1"/>
          </p:cNvSpPr>
          <p:nvPr/>
        </p:nvSpPr>
        <p:spPr bwMode="auto">
          <a:xfrm>
            <a:off x="1184275" y="3581400"/>
            <a:ext cx="6248400" cy="519113"/>
          </a:xfrm>
          <a:prstGeom prst="rect">
            <a:avLst/>
          </a:prstGeom>
          <a:noFill/>
          <a:ln w="9525">
            <a:noFill/>
            <a:miter lim="800000"/>
            <a:headEnd/>
            <a:tailEnd/>
          </a:ln>
          <a:effectLst/>
        </p:spPr>
        <p:txBody>
          <a:bodyPr>
            <a:spAutoFit/>
          </a:bodyPr>
          <a:lstStyle/>
          <a:p>
            <a:pPr algn="l">
              <a:spcBef>
                <a:spcPct val="50000"/>
              </a:spcBef>
            </a:pPr>
            <a:r>
              <a:rPr lang="en-US" sz="2800"/>
              <a:t>c. Động vật. </a:t>
            </a:r>
          </a:p>
        </p:txBody>
      </p:sp>
      <p:sp>
        <p:nvSpPr>
          <p:cNvPr id="87047" name="Text Box 7"/>
          <p:cNvSpPr txBox="1">
            <a:spLocks noChangeArrowheads="1"/>
          </p:cNvSpPr>
          <p:nvPr/>
        </p:nvSpPr>
        <p:spPr bwMode="auto">
          <a:xfrm>
            <a:off x="1166813" y="4248150"/>
            <a:ext cx="3557587" cy="519113"/>
          </a:xfrm>
          <a:prstGeom prst="rect">
            <a:avLst/>
          </a:prstGeom>
          <a:noFill/>
          <a:ln w="9525">
            <a:noFill/>
            <a:miter lim="800000"/>
            <a:headEnd/>
            <a:tailEnd/>
          </a:ln>
          <a:effectLst/>
        </p:spPr>
        <p:txBody>
          <a:bodyPr>
            <a:spAutoFit/>
          </a:bodyPr>
          <a:lstStyle/>
          <a:p>
            <a:pPr algn="l">
              <a:spcBef>
                <a:spcPct val="50000"/>
              </a:spcBef>
            </a:pPr>
            <a:r>
              <a:rPr lang="en-US" sz="2800"/>
              <a:t>d. Tất cả các ý trên</a:t>
            </a:r>
          </a:p>
        </p:txBody>
      </p:sp>
      <p:sp>
        <p:nvSpPr>
          <p:cNvPr id="87048" name="Oval 8"/>
          <p:cNvSpPr>
            <a:spLocks noChangeArrowheads="1"/>
          </p:cNvSpPr>
          <p:nvPr/>
        </p:nvSpPr>
        <p:spPr bwMode="auto">
          <a:xfrm>
            <a:off x="7848600" y="1600200"/>
            <a:ext cx="914400" cy="1143000"/>
          </a:xfrm>
          <a:prstGeom prst="ellipse">
            <a:avLst/>
          </a:prstGeom>
          <a:solidFill>
            <a:srgbClr val="FF3300"/>
          </a:solidFill>
          <a:ln w="9525">
            <a:solidFill>
              <a:schemeClr val="tx1"/>
            </a:solidFill>
            <a:round/>
            <a:headEnd/>
            <a:tailEnd/>
          </a:ln>
          <a:effectLst/>
        </p:spPr>
        <p:txBody>
          <a:bodyPr wrap="none" anchor="ctr"/>
          <a:lstStyle/>
          <a:p>
            <a:r>
              <a:rPr lang="en-US" sz="2000" b="1">
                <a:solidFill>
                  <a:srgbClr val="FFFF00"/>
                </a:solidFill>
                <a:latin typeface="VNI-Times" pitchFamily="2" charset="0"/>
              </a:rPr>
              <a:t>Heát giôø</a:t>
            </a:r>
          </a:p>
        </p:txBody>
      </p:sp>
      <p:sp>
        <p:nvSpPr>
          <p:cNvPr id="87049" name="Oval 9"/>
          <p:cNvSpPr>
            <a:spLocks noChangeArrowheads="1"/>
          </p:cNvSpPr>
          <p:nvPr/>
        </p:nvSpPr>
        <p:spPr bwMode="auto">
          <a:xfrm>
            <a:off x="7848600" y="1600200"/>
            <a:ext cx="914400" cy="1143000"/>
          </a:xfrm>
          <a:prstGeom prst="ellipse">
            <a:avLst/>
          </a:prstGeom>
          <a:solidFill>
            <a:srgbClr val="FF3300"/>
          </a:solidFill>
          <a:ln w="9525">
            <a:solidFill>
              <a:schemeClr val="tx1"/>
            </a:solidFill>
            <a:round/>
            <a:headEnd/>
            <a:tailEnd/>
          </a:ln>
          <a:effectLst/>
        </p:spPr>
        <p:txBody>
          <a:bodyPr wrap="none" anchor="ctr"/>
          <a:lstStyle/>
          <a:p>
            <a:r>
              <a:rPr lang="en-US" sz="3200" b="1">
                <a:solidFill>
                  <a:srgbClr val="FFFF00"/>
                </a:solidFill>
              </a:rPr>
              <a:t>1</a:t>
            </a:r>
          </a:p>
        </p:txBody>
      </p:sp>
      <p:sp>
        <p:nvSpPr>
          <p:cNvPr id="87050" name="Oval 10"/>
          <p:cNvSpPr>
            <a:spLocks noChangeArrowheads="1"/>
          </p:cNvSpPr>
          <p:nvPr/>
        </p:nvSpPr>
        <p:spPr bwMode="auto">
          <a:xfrm>
            <a:off x="7848600" y="1600200"/>
            <a:ext cx="914400" cy="1143000"/>
          </a:xfrm>
          <a:prstGeom prst="ellipse">
            <a:avLst/>
          </a:prstGeom>
          <a:solidFill>
            <a:srgbClr val="FF3300"/>
          </a:solidFill>
          <a:ln w="9525">
            <a:solidFill>
              <a:schemeClr val="tx1"/>
            </a:solidFill>
            <a:round/>
            <a:headEnd/>
            <a:tailEnd/>
          </a:ln>
          <a:effectLst/>
        </p:spPr>
        <p:txBody>
          <a:bodyPr wrap="none" anchor="ctr"/>
          <a:lstStyle/>
          <a:p>
            <a:r>
              <a:rPr lang="en-US" sz="3200" b="1">
                <a:solidFill>
                  <a:srgbClr val="FFFF00"/>
                </a:solidFill>
              </a:rPr>
              <a:t>2</a:t>
            </a:r>
          </a:p>
        </p:txBody>
      </p:sp>
      <p:sp>
        <p:nvSpPr>
          <p:cNvPr id="87051" name="Oval 11"/>
          <p:cNvSpPr>
            <a:spLocks noChangeArrowheads="1"/>
          </p:cNvSpPr>
          <p:nvPr/>
        </p:nvSpPr>
        <p:spPr bwMode="auto">
          <a:xfrm>
            <a:off x="7848600" y="1600200"/>
            <a:ext cx="914400" cy="1143000"/>
          </a:xfrm>
          <a:prstGeom prst="ellipse">
            <a:avLst/>
          </a:prstGeom>
          <a:solidFill>
            <a:srgbClr val="FF3300"/>
          </a:solidFill>
          <a:ln w="9525">
            <a:solidFill>
              <a:schemeClr val="tx1"/>
            </a:solidFill>
            <a:round/>
            <a:headEnd/>
            <a:tailEnd/>
          </a:ln>
          <a:effectLst/>
        </p:spPr>
        <p:txBody>
          <a:bodyPr wrap="none" anchor="ctr"/>
          <a:lstStyle/>
          <a:p>
            <a:r>
              <a:rPr lang="en-US" sz="3200" b="1">
                <a:solidFill>
                  <a:srgbClr val="FFFF00"/>
                </a:solidFill>
              </a:rPr>
              <a:t>3</a:t>
            </a:r>
          </a:p>
        </p:txBody>
      </p:sp>
      <p:sp>
        <p:nvSpPr>
          <p:cNvPr id="87052" name="Oval 12"/>
          <p:cNvSpPr>
            <a:spLocks noChangeArrowheads="1"/>
          </p:cNvSpPr>
          <p:nvPr/>
        </p:nvSpPr>
        <p:spPr bwMode="auto">
          <a:xfrm>
            <a:off x="7848600" y="1600200"/>
            <a:ext cx="914400" cy="1143000"/>
          </a:xfrm>
          <a:prstGeom prst="ellipse">
            <a:avLst/>
          </a:prstGeom>
          <a:solidFill>
            <a:schemeClr val="accent1"/>
          </a:solidFill>
          <a:ln w="9525">
            <a:solidFill>
              <a:schemeClr val="tx1"/>
            </a:solidFill>
            <a:round/>
            <a:headEnd/>
            <a:tailEnd/>
          </a:ln>
          <a:effectLst/>
        </p:spPr>
        <p:txBody>
          <a:bodyPr wrap="none" anchor="ctr"/>
          <a:lstStyle/>
          <a:p>
            <a:r>
              <a:rPr lang="en-US" sz="3200" b="1">
                <a:solidFill>
                  <a:srgbClr val="FF66FF"/>
                </a:solidFill>
              </a:rPr>
              <a:t>4</a:t>
            </a:r>
          </a:p>
        </p:txBody>
      </p:sp>
      <p:sp>
        <p:nvSpPr>
          <p:cNvPr id="87053" name="Oval 13"/>
          <p:cNvSpPr>
            <a:spLocks noChangeArrowheads="1"/>
          </p:cNvSpPr>
          <p:nvPr/>
        </p:nvSpPr>
        <p:spPr bwMode="auto">
          <a:xfrm>
            <a:off x="7848600" y="1600200"/>
            <a:ext cx="914400" cy="1143000"/>
          </a:xfrm>
          <a:prstGeom prst="ellipse">
            <a:avLst/>
          </a:prstGeom>
          <a:solidFill>
            <a:schemeClr val="accent1"/>
          </a:solidFill>
          <a:ln w="9525">
            <a:solidFill>
              <a:schemeClr val="tx1"/>
            </a:solidFill>
            <a:round/>
            <a:headEnd/>
            <a:tailEnd/>
          </a:ln>
          <a:effectLst/>
        </p:spPr>
        <p:txBody>
          <a:bodyPr wrap="none" anchor="ctr"/>
          <a:lstStyle/>
          <a:p>
            <a:r>
              <a:rPr lang="en-US" sz="3200" b="1">
                <a:solidFill>
                  <a:srgbClr val="FF66FF"/>
                </a:solidFill>
              </a:rPr>
              <a:t>5</a:t>
            </a:r>
          </a:p>
        </p:txBody>
      </p:sp>
      <p:sp>
        <p:nvSpPr>
          <p:cNvPr id="87054" name="Oval 14"/>
          <p:cNvSpPr>
            <a:spLocks noChangeArrowheads="1"/>
          </p:cNvSpPr>
          <p:nvPr/>
        </p:nvSpPr>
        <p:spPr bwMode="auto">
          <a:xfrm>
            <a:off x="7848600" y="1600200"/>
            <a:ext cx="914400" cy="1143000"/>
          </a:xfrm>
          <a:prstGeom prst="ellipse">
            <a:avLst/>
          </a:prstGeom>
          <a:solidFill>
            <a:schemeClr val="accent1"/>
          </a:solidFill>
          <a:ln w="9525">
            <a:solidFill>
              <a:schemeClr val="tx1"/>
            </a:solidFill>
            <a:round/>
            <a:headEnd/>
            <a:tailEnd/>
          </a:ln>
          <a:effectLst/>
        </p:spPr>
        <p:txBody>
          <a:bodyPr wrap="none" anchor="ctr"/>
          <a:lstStyle/>
          <a:p>
            <a:r>
              <a:rPr lang="en-US" sz="3200" b="1">
                <a:solidFill>
                  <a:srgbClr val="FF66FF"/>
                </a:solidFill>
              </a:rPr>
              <a:t>6</a:t>
            </a:r>
          </a:p>
        </p:txBody>
      </p:sp>
      <p:sp>
        <p:nvSpPr>
          <p:cNvPr id="87055" name="Oval 15"/>
          <p:cNvSpPr>
            <a:spLocks noChangeArrowheads="1"/>
          </p:cNvSpPr>
          <p:nvPr/>
        </p:nvSpPr>
        <p:spPr bwMode="auto">
          <a:xfrm>
            <a:off x="7848600" y="1600200"/>
            <a:ext cx="914400" cy="1143000"/>
          </a:xfrm>
          <a:prstGeom prst="ellipse">
            <a:avLst/>
          </a:prstGeom>
          <a:solidFill>
            <a:schemeClr val="accent1"/>
          </a:solidFill>
          <a:ln w="9525">
            <a:solidFill>
              <a:schemeClr val="tx1"/>
            </a:solidFill>
            <a:round/>
            <a:headEnd/>
            <a:tailEnd/>
          </a:ln>
          <a:effectLst/>
        </p:spPr>
        <p:txBody>
          <a:bodyPr wrap="none" anchor="ctr"/>
          <a:lstStyle/>
          <a:p>
            <a:r>
              <a:rPr lang="en-US" sz="3200" b="1">
                <a:solidFill>
                  <a:srgbClr val="FF66FF"/>
                </a:solidFill>
              </a:rPr>
              <a:t>7</a:t>
            </a:r>
          </a:p>
        </p:txBody>
      </p:sp>
      <p:sp>
        <p:nvSpPr>
          <p:cNvPr id="87056" name="Oval 16"/>
          <p:cNvSpPr>
            <a:spLocks noChangeArrowheads="1"/>
          </p:cNvSpPr>
          <p:nvPr/>
        </p:nvSpPr>
        <p:spPr bwMode="auto">
          <a:xfrm>
            <a:off x="7848600" y="1600200"/>
            <a:ext cx="914400" cy="1143000"/>
          </a:xfrm>
          <a:prstGeom prst="ellipse">
            <a:avLst/>
          </a:prstGeom>
          <a:solidFill>
            <a:schemeClr val="accent1"/>
          </a:solidFill>
          <a:ln w="9525">
            <a:solidFill>
              <a:schemeClr val="tx1"/>
            </a:solidFill>
            <a:round/>
            <a:headEnd/>
            <a:tailEnd/>
          </a:ln>
          <a:effectLst/>
        </p:spPr>
        <p:txBody>
          <a:bodyPr wrap="none" anchor="ctr"/>
          <a:lstStyle/>
          <a:p>
            <a:r>
              <a:rPr lang="en-US" sz="3200" b="1">
                <a:solidFill>
                  <a:srgbClr val="FF66FF"/>
                </a:solidFill>
              </a:rPr>
              <a:t>8</a:t>
            </a:r>
          </a:p>
        </p:txBody>
      </p:sp>
      <p:sp>
        <p:nvSpPr>
          <p:cNvPr id="87057" name="Oval 17"/>
          <p:cNvSpPr>
            <a:spLocks noChangeArrowheads="1"/>
          </p:cNvSpPr>
          <p:nvPr/>
        </p:nvSpPr>
        <p:spPr bwMode="auto">
          <a:xfrm>
            <a:off x="7848600" y="1600200"/>
            <a:ext cx="914400" cy="1143000"/>
          </a:xfrm>
          <a:prstGeom prst="ellipse">
            <a:avLst/>
          </a:prstGeom>
          <a:solidFill>
            <a:schemeClr val="accent1"/>
          </a:solidFill>
          <a:ln w="9525">
            <a:solidFill>
              <a:schemeClr val="tx1"/>
            </a:solidFill>
            <a:round/>
            <a:headEnd/>
            <a:tailEnd/>
          </a:ln>
          <a:effectLst/>
        </p:spPr>
        <p:txBody>
          <a:bodyPr wrap="none" anchor="ctr"/>
          <a:lstStyle/>
          <a:p>
            <a:r>
              <a:rPr lang="en-US" sz="3200" b="1">
                <a:solidFill>
                  <a:srgbClr val="FF66FF"/>
                </a:solidFill>
              </a:rPr>
              <a:t>9</a:t>
            </a:r>
          </a:p>
        </p:txBody>
      </p:sp>
      <p:sp>
        <p:nvSpPr>
          <p:cNvPr id="87058" name="Oval 18"/>
          <p:cNvSpPr>
            <a:spLocks noChangeArrowheads="1"/>
          </p:cNvSpPr>
          <p:nvPr/>
        </p:nvSpPr>
        <p:spPr bwMode="auto">
          <a:xfrm>
            <a:off x="7848600" y="1600200"/>
            <a:ext cx="914400" cy="1143000"/>
          </a:xfrm>
          <a:prstGeom prst="ellipse">
            <a:avLst/>
          </a:prstGeom>
          <a:solidFill>
            <a:schemeClr val="accent1"/>
          </a:solidFill>
          <a:ln w="9525">
            <a:solidFill>
              <a:schemeClr val="tx1"/>
            </a:solidFill>
            <a:round/>
            <a:headEnd/>
            <a:tailEnd/>
          </a:ln>
          <a:effectLst/>
        </p:spPr>
        <p:txBody>
          <a:bodyPr wrap="none" anchor="ctr"/>
          <a:lstStyle/>
          <a:p>
            <a:r>
              <a:rPr lang="en-US" sz="3200" b="1">
                <a:solidFill>
                  <a:srgbClr val="FF66FF"/>
                </a:solidFill>
              </a:rPr>
              <a:t>10</a:t>
            </a:r>
          </a:p>
        </p:txBody>
      </p:sp>
      <p:grpSp>
        <p:nvGrpSpPr>
          <p:cNvPr id="87059" name="Group 19"/>
          <p:cNvGrpSpPr>
            <a:grpSpLocks/>
          </p:cNvGrpSpPr>
          <p:nvPr/>
        </p:nvGrpSpPr>
        <p:grpSpPr bwMode="auto">
          <a:xfrm>
            <a:off x="4343400" y="3886200"/>
            <a:ext cx="3733800" cy="838200"/>
            <a:chOff x="2352" y="2496"/>
            <a:chExt cx="2352" cy="528"/>
          </a:xfrm>
        </p:grpSpPr>
        <p:sp>
          <p:nvSpPr>
            <p:cNvPr id="87060" name="Oval 20" descr="Water droplets"/>
            <p:cNvSpPr>
              <a:spLocks noChangeArrowheads="1"/>
            </p:cNvSpPr>
            <p:nvPr/>
          </p:nvSpPr>
          <p:spPr bwMode="auto">
            <a:xfrm>
              <a:off x="2352" y="2640"/>
              <a:ext cx="1824" cy="384"/>
            </a:xfrm>
            <a:prstGeom prst="ellipse">
              <a:avLst/>
            </a:prstGeom>
            <a:blipFill dpi="0" rotWithShape="1">
              <a:blip r:embed="rId6"/>
              <a:srcRect/>
              <a:tile tx="0" ty="0" sx="100000" sy="100000" flip="none" algn="tl"/>
            </a:blipFill>
            <a:ln w="9525">
              <a:solidFill>
                <a:srgbClr val="0000FF"/>
              </a:solidFill>
              <a:round/>
              <a:headEnd/>
              <a:tailEnd/>
            </a:ln>
            <a:effectLst/>
          </p:spPr>
          <p:txBody>
            <a:bodyPr wrap="none" anchor="ctr"/>
            <a:lstStyle/>
            <a:p>
              <a:r>
                <a:rPr lang="en-US" sz="2400" b="1">
                  <a:solidFill>
                    <a:srgbClr val="FF3300"/>
                  </a:solidFill>
                  <a:latin typeface="Times New Roman" pitchFamily="18" charset="0"/>
                </a:rPr>
                <a:t>Rất tốt</a:t>
              </a:r>
              <a:r>
                <a:rPr lang="en-US" sz="2400" b="1">
                  <a:solidFill>
                    <a:srgbClr val="FF0066"/>
                  </a:solidFill>
                  <a:latin typeface="Times New Roman" pitchFamily="18" charset="0"/>
                </a:rPr>
                <a:t>!</a:t>
              </a:r>
            </a:p>
          </p:txBody>
        </p:sp>
        <p:pic>
          <p:nvPicPr>
            <p:cNvPr id="87061" name="Picture 21" descr="6"/>
            <p:cNvPicPr>
              <a:picLocks noChangeAspect="1" noChangeArrowheads="1" noCrop="1"/>
            </p:cNvPicPr>
            <p:nvPr/>
          </p:nvPicPr>
          <p:blipFill>
            <a:blip r:embed="rId7"/>
            <a:srcRect/>
            <a:stretch>
              <a:fillRect/>
            </a:stretch>
          </p:blipFill>
          <p:spPr bwMode="auto">
            <a:xfrm>
              <a:off x="4128" y="2496"/>
              <a:ext cx="576" cy="48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87047"/>
                                        </p:tgtEl>
                                        <p:attrNameLst>
                                          <p:attrName>style.color</p:attrName>
                                        </p:attrNameLst>
                                      </p:cBhvr>
                                      <p:to>
                                        <a:srgbClr val="FF3300"/>
                                      </p:to>
                                    </p:animClr>
                                    <p:animClr clrSpc="rgb" dir="cw">
                                      <p:cBhvr>
                                        <p:cTn id="7" dur="250" autoRev="1" fill="hold"/>
                                        <p:tgtEl>
                                          <p:spTgt spid="87047"/>
                                        </p:tgtEl>
                                        <p:attrNameLst>
                                          <p:attrName>fillcolor</p:attrName>
                                        </p:attrNameLst>
                                      </p:cBhvr>
                                      <p:to>
                                        <a:srgbClr val="FF3300"/>
                                      </p:to>
                                    </p:animClr>
                                    <p:set>
                                      <p:cBhvr>
                                        <p:cTn id="8" dur="250" autoRev="1" fill="hold"/>
                                        <p:tgtEl>
                                          <p:spTgt spid="87047"/>
                                        </p:tgtEl>
                                        <p:attrNameLst>
                                          <p:attrName>fill.type</p:attrName>
                                        </p:attrNameLst>
                                      </p:cBhvr>
                                      <p:to>
                                        <p:strVal val="solid"/>
                                      </p:to>
                                    </p:set>
                                    <p:set>
                                      <p:cBhvr>
                                        <p:cTn id="9" dur="250" autoRev="1" fill="hold"/>
                                        <p:tgtEl>
                                          <p:spTgt spid="87047"/>
                                        </p:tgtEl>
                                        <p:attrNameLst>
                                          <p:attrName>fill.on</p:attrName>
                                        </p:attrNameLst>
                                      </p:cBhvr>
                                      <p:to>
                                        <p:strVal val="true"/>
                                      </p:to>
                                    </p:set>
                                  </p:childTnLst>
                                </p:cTn>
                              </p:par>
                            </p:childTnLst>
                          </p:cTn>
                        </p:par>
                        <p:par>
                          <p:cTn id="10" fill="hold">
                            <p:stCondLst>
                              <p:cond delay="500"/>
                            </p:stCondLst>
                            <p:childTnLst>
                              <p:par>
                                <p:cTn id="11" presetID="30" presetClass="entr" presetSubtype="0" fill="hold" nodeType="afterEffect">
                                  <p:stCondLst>
                                    <p:cond delay="0"/>
                                  </p:stCondLst>
                                  <p:childTnLst>
                                    <p:set>
                                      <p:cBhvr>
                                        <p:cTn id="12" dur="1" fill="hold">
                                          <p:stCondLst>
                                            <p:cond delay="0"/>
                                          </p:stCondLst>
                                        </p:cTn>
                                        <p:tgtEl>
                                          <p:spTgt spid="87059"/>
                                        </p:tgtEl>
                                        <p:attrNameLst>
                                          <p:attrName>style.visibility</p:attrName>
                                        </p:attrNameLst>
                                      </p:cBhvr>
                                      <p:to>
                                        <p:strVal val="visible"/>
                                      </p:to>
                                    </p:set>
                                    <p:animEffect transition="in" filter="fade">
                                      <p:cBhvr>
                                        <p:cTn id="13" dur="800" decel="100000"/>
                                        <p:tgtEl>
                                          <p:spTgt spid="87059"/>
                                        </p:tgtEl>
                                      </p:cBhvr>
                                    </p:animEffect>
                                    <p:anim calcmode="lin" valueType="num">
                                      <p:cBhvr>
                                        <p:cTn id="14" dur="800" decel="100000" fill="hold"/>
                                        <p:tgtEl>
                                          <p:spTgt spid="87059"/>
                                        </p:tgtEl>
                                        <p:attrNameLst>
                                          <p:attrName>style.rotation</p:attrName>
                                        </p:attrNameLst>
                                      </p:cBhvr>
                                      <p:tavLst>
                                        <p:tav tm="0">
                                          <p:val>
                                            <p:fltVal val="-90"/>
                                          </p:val>
                                        </p:tav>
                                        <p:tav tm="100000">
                                          <p:val>
                                            <p:fltVal val="0"/>
                                          </p:val>
                                        </p:tav>
                                      </p:tavLst>
                                    </p:anim>
                                    <p:anim calcmode="lin" valueType="num">
                                      <p:cBhvr>
                                        <p:cTn id="15" dur="800" decel="100000" fill="hold"/>
                                        <p:tgtEl>
                                          <p:spTgt spid="87059"/>
                                        </p:tgtEl>
                                        <p:attrNameLst>
                                          <p:attrName>ppt_x</p:attrName>
                                        </p:attrNameLst>
                                      </p:cBhvr>
                                      <p:tavLst>
                                        <p:tav tm="0">
                                          <p:val>
                                            <p:strVal val="#ppt_x+0.4"/>
                                          </p:val>
                                        </p:tav>
                                        <p:tav tm="100000">
                                          <p:val>
                                            <p:strVal val="#ppt_x-0.05"/>
                                          </p:val>
                                        </p:tav>
                                      </p:tavLst>
                                    </p:anim>
                                    <p:anim calcmode="lin" valueType="num">
                                      <p:cBhvr>
                                        <p:cTn id="16" dur="800" decel="100000" fill="hold"/>
                                        <p:tgtEl>
                                          <p:spTgt spid="87059"/>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87059"/>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8705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pplause.wav" builtIn="1"/>
                                        </p:tgtEl>
                                      </p:cMediaNode>
                                    </p:audio>
                                  </p:subTnLst>
                                </p:cTn>
                              </p:par>
                            </p:childTnLst>
                          </p:cTn>
                        </p:par>
                        <p:par>
                          <p:cTn id="19" fill="hold">
                            <p:stCondLst>
                              <p:cond delay="1500"/>
                            </p:stCondLst>
                            <p:childTnLst>
                              <p:par>
                                <p:cTn id="20" presetID="0" presetClass="path" presetSubtype="0" accel="50000" decel="50000" fill="hold" nodeType="afterEffect">
                                  <p:stCondLst>
                                    <p:cond delay="0"/>
                                  </p:stCondLst>
                                  <p:childTnLst>
                                    <p:animMotion origin="layout" path="M -0.12917 -0.00231 C 0.0809 -0.04714 0.29115 -0.09175 0.3434 -0.15507 C 0.39583 -0.21863 0.21094 -0.34458 0.18438 -0.38271 " pathEditMode="relative" rAng="0" ptsTypes="aaA">
                                      <p:cBhvr>
                                        <p:cTn id="21" dur="2000" fill="hold"/>
                                        <p:tgtEl>
                                          <p:spTgt spid="87059"/>
                                        </p:tgtEl>
                                        <p:attrNameLst>
                                          <p:attrName>ppt_x</p:attrName>
                                          <p:attrName>ppt_y</p:attrName>
                                        </p:attrNameLst>
                                      </p:cBhvr>
                                      <p:rCtr x="262" y="-190"/>
                                    </p:animMotion>
                                  </p:childTnLst>
                                </p:cTn>
                              </p:par>
                            </p:childTnLst>
                          </p:cTn>
                        </p:par>
                        <p:par>
                          <p:cTn id="22" fill="hold">
                            <p:stCondLst>
                              <p:cond delay="3500"/>
                            </p:stCondLst>
                            <p:childTnLst>
                              <p:par>
                                <p:cTn id="23" presetID="2" presetClass="exit" presetSubtype="8" fill="hold" nodeType="afterEffect">
                                  <p:stCondLst>
                                    <p:cond delay="3000"/>
                                  </p:stCondLst>
                                  <p:childTnLst>
                                    <p:anim calcmode="lin" valueType="num">
                                      <p:cBhvr additive="base">
                                        <p:cTn id="24" dur="500"/>
                                        <p:tgtEl>
                                          <p:spTgt spid="87059"/>
                                        </p:tgtEl>
                                        <p:attrNameLst>
                                          <p:attrName>ppt_x</p:attrName>
                                        </p:attrNameLst>
                                      </p:cBhvr>
                                      <p:tavLst>
                                        <p:tav tm="0">
                                          <p:val>
                                            <p:strVal val="ppt_x"/>
                                          </p:val>
                                        </p:tav>
                                        <p:tav tm="100000">
                                          <p:val>
                                            <p:strVal val="0-ppt_w/2"/>
                                          </p:val>
                                        </p:tav>
                                      </p:tavLst>
                                    </p:anim>
                                    <p:anim calcmode="lin" valueType="num">
                                      <p:cBhvr additive="base">
                                        <p:cTn id="25" dur="500"/>
                                        <p:tgtEl>
                                          <p:spTgt spid="87059"/>
                                        </p:tgtEl>
                                        <p:attrNameLst>
                                          <p:attrName>ppt_y</p:attrName>
                                        </p:attrNameLst>
                                      </p:cBhvr>
                                      <p:tavLst>
                                        <p:tav tm="0">
                                          <p:val>
                                            <p:strVal val="ppt_y"/>
                                          </p:val>
                                        </p:tav>
                                        <p:tav tm="100000">
                                          <p:val>
                                            <p:strVal val="ppt_y"/>
                                          </p:val>
                                        </p:tav>
                                      </p:tavLst>
                                    </p:anim>
                                    <p:set>
                                      <p:cBhvr>
                                        <p:cTn id="26" dur="1" fill="hold">
                                          <p:stCondLst>
                                            <p:cond delay="499"/>
                                          </p:stCondLst>
                                        </p:cTn>
                                        <p:tgtEl>
                                          <p:spTgt spid="870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87058"/>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87058">
                                            <p:txEl>
                                              <p:pRg st="0" end="0"/>
                                            </p:txEl>
                                          </p:spTgt>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87058">
                                            <p:bg/>
                                          </p:spTgt>
                                        </p:tgtEl>
                                        <p:attrNameLst>
                                          <p:attrName>style.visibility</p:attrName>
                                        </p:attrNameLst>
                                      </p:cBhvr>
                                      <p:to>
                                        <p:strVal val="hidden"/>
                                      </p:to>
                                    </p:set>
                                  </p:childTnLst>
                                </p:cTn>
                              </p:par>
                            </p:childTnLst>
                          </p:cTn>
                        </p:par>
                        <p:par>
                          <p:cTn id="34" fill="hold">
                            <p:stCondLst>
                              <p:cond delay="0"/>
                            </p:stCondLst>
                            <p:childTnLst>
                              <p:par>
                                <p:cTn id="35" presetID="1" presetClass="exit" presetSubtype="0" fill="hold" nodeType="afterEffect">
                                  <p:stCondLst>
                                    <p:cond delay="500"/>
                                  </p:stCondLst>
                                  <p:childTnLst>
                                    <p:set>
                                      <p:cBhvr>
                                        <p:cTn id="36" dur="1" fill="hold">
                                          <p:stCondLst>
                                            <p:cond delay="0"/>
                                          </p:stCondLst>
                                        </p:cTn>
                                        <p:tgtEl>
                                          <p:spTgt spid="87058">
                                            <p:txEl>
                                              <p:pRg st="0" end="0"/>
                                            </p:txEl>
                                          </p:spTgt>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lick.wav" builtIn="1"/>
                                        </p:tgtEl>
                                      </p:cMediaNode>
                                    </p:audio>
                                  </p:subTnLst>
                                </p:cTn>
                              </p:par>
                            </p:childTnLst>
                          </p:cTn>
                        </p:par>
                        <p:par>
                          <p:cTn id="37" fill="hold">
                            <p:stCondLst>
                              <p:cond delay="500"/>
                            </p:stCondLst>
                            <p:childTnLst>
                              <p:par>
                                <p:cTn id="38" presetID="1" presetClass="exit" presetSubtype="0" fill="hold" grpId="0" nodeType="afterEffect">
                                  <p:stCondLst>
                                    <p:cond delay="0"/>
                                  </p:stCondLst>
                                  <p:childTnLst>
                                    <p:set>
                                      <p:cBhvr>
                                        <p:cTn id="39" dur="1" fill="hold">
                                          <p:stCondLst>
                                            <p:cond delay="0"/>
                                          </p:stCondLst>
                                        </p:cTn>
                                        <p:tgtEl>
                                          <p:spTgt spid="87057">
                                            <p:txEl>
                                              <p:pRg st="0" end="0"/>
                                            </p:txEl>
                                          </p:spTgt>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87057">
                                            <p:bg/>
                                          </p:spTgt>
                                        </p:tgtEl>
                                        <p:attrNameLst>
                                          <p:attrName>style.visibility</p:attrName>
                                        </p:attrNameLst>
                                      </p:cBhvr>
                                      <p:to>
                                        <p:strVal val="hidden"/>
                                      </p:to>
                                    </p:set>
                                  </p:childTnLst>
                                </p:cTn>
                              </p:par>
                            </p:childTnLst>
                          </p:cTn>
                        </p:par>
                        <p:par>
                          <p:cTn id="42" fill="hold">
                            <p:stCondLst>
                              <p:cond delay="500"/>
                            </p:stCondLst>
                            <p:childTnLst>
                              <p:par>
                                <p:cTn id="43" presetID="1" presetClass="exit" presetSubtype="0" fill="hold" nodeType="afterEffect">
                                  <p:stCondLst>
                                    <p:cond delay="500"/>
                                  </p:stCondLst>
                                  <p:childTnLst>
                                    <p:set>
                                      <p:cBhvr>
                                        <p:cTn id="44" dur="1" fill="hold">
                                          <p:stCondLst>
                                            <p:cond delay="0"/>
                                          </p:stCondLst>
                                        </p:cTn>
                                        <p:tgtEl>
                                          <p:spTgt spid="87057">
                                            <p:txEl>
                                              <p:pRg st="0" end="0"/>
                                            </p:txEl>
                                          </p:spTgt>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builtIn="1"/>
                                        </p:tgtEl>
                                      </p:cMediaNode>
                                    </p:audio>
                                  </p:subTnLst>
                                </p:cTn>
                              </p:par>
                            </p:childTnLst>
                          </p:cTn>
                        </p:par>
                        <p:par>
                          <p:cTn id="45" fill="hold">
                            <p:stCondLst>
                              <p:cond delay="1000"/>
                            </p:stCondLst>
                            <p:childTnLst>
                              <p:par>
                                <p:cTn id="46" presetID="1" presetClass="exit" presetSubtype="0" fill="hold" grpId="0" nodeType="afterEffect">
                                  <p:stCondLst>
                                    <p:cond delay="0"/>
                                  </p:stCondLst>
                                  <p:childTnLst>
                                    <p:set>
                                      <p:cBhvr>
                                        <p:cTn id="47" dur="1" fill="hold">
                                          <p:stCondLst>
                                            <p:cond delay="0"/>
                                          </p:stCondLst>
                                        </p:cTn>
                                        <p:tgtEl>
                                          <p:spTgt spid="87056">
                                            <p:txEl>
                                              <p:pRg st="0" end="0"/>
                                            </p:txEl>
                                          </p:spTgt>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87056">
                                            <p:bg/>
                                          </p:spTgt>
                                        </p:tgtEl>
                                        <p:attrNameLst>
                                          <p:attrName>style.visibility</p:attrName>
                                        </p:attrNameLst>
                                      </p:cBhvr>
                                      <p:to>
                                        <p:strVal val="hidden"/>
                                      </p:to>
                                    </p:set>
                                  </p:childTnLst>
                                </p:cTn>
                              </p:par>
                            </p:childTnLst>
                          </p:cTn>
                        </p:par>
                        <p:par>
                          <p:cTn id="50" fill="hold">
                            <p:stCondLst>
                              <p:cond delay="1000"/>
                            </p:stCondLst>
                            <p:childTnLst>
                              <p:par>
                                <p:cTn id="51" presetID="1" presetClass="exit" presetSubtype="0" fill="hold" nodeType="afterEffect">
                                  <p:stCondLst>
                                    <p:cond delay="500"/>
                                  </p:stCondLst>
                                  <p:childTnLst>
                                    <p:set>
                                      <p:cBhvr>
                                        <p:cTn id="52" dur="1" fill="hold">
                                          <p:stCondLst>
                                            <p:cond delay="0"/>
                                          </p:stCondLst>
                                        </p:cTn>
                                        <p:tgtEl>
                                          <p:spTgt spid="87056">
                                            <p:txEl>
                                              <p:pRg st="0" end="0"/>
                                            </p:txEl>
                                          </p:spTgt>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click.wav" builtIn="1"/>
                                        </p:tgtEl>
                                      </p:cMediaNode>
                                    </p:audio>
                                  </p:subTnLst>
                                </p:cTn>
                              </p:par>
                            </p:childTnLst>
                          </p:cTn>
                        </p:par>
                        <p:par>
                          <p:cTn id="53" fill="hold">
                            <p:stCondLst>
                              <p:cond delay="1500"/>
                            </p:stCondLst>
                            <p:childTnLst>
                              <p:par>
                                <p:cTn id="54" presetID="1" presetClass="exit" presetSubtype="0" fill="hold" grpId="0" nodeType="afterEffect">
                                  <p:stCondLst>
                                    <p:cond delay="0"/>
                                  </p:stCondLst>
                                  <p:childTnLst>
                                    <p:set>
                                      <p:cBhvr>
                                        <p:cTn id="55" dur="1" fill="hold">
                                          <p:stCondLst>
                                            <p:cond delay="0"/>
                                          </p:stCondLst>
                                        </p:cTn>
                                        <p:tgtEl>
                                          <p:spTgt spid="87055">
                                            <p:txEl>
                                              <p:pRg st="0" end="0"/>
                                            </p:txEl>
                                          </p:spTgt>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87055">
                                            <p:bg/>
                                          </p:spTgt>
                                        </p:tgtEl>
                                        <p:attrNameLst>
                                          <p:attrName>style.visibility</p:attrName>
                                        </p:attrNameLst>
                                      </p:cBhvr>
                                      <p:to>
                                        <p:strVal val="hidden"/>
                                      </p:to>
                                    </p:set>
                                  </p:childTnLst>
                                </p:cTn>
                              </p:par>
                            </p:childTnLst>
                          </p:cTn>
                        </p:par>
                        <p:par>
                          <p:cTn id="58" fill="hold">
                            <p:stCondLst>
                              <p:cond delay="1500"/>
                            </p:stCondLst>
                            <p:childTnLst>
                              <p:par>
                                <p:cTn id="59" presetID="1" presetClass="exit" presetSubtype="0" fill="hold" nodeType="afterEffect">
                                  <p:stCondLst>
                                    <p:cond delay="500"/>
                                  </p:stCondLst>
                                  <p:childTnLst>
                                    <p:set>
                                      <p:cBhvr>
                                        <p:cTn id="60" dur="1" fill="hold">
                                          <p:stCondLst>
                                            <p:cond delay="0"/>
                                          </p:stCondLst>
                                        </p:cTn>
                                        <p:tgtEl>
                                          <p:spTgt spid="87055">
                                            <p:txEl>
                                              <p:pRg st="0" end="0"/>
                                            </p:txEl>
                                          </p:spTgt>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p:stCondLst>
                              <p:cond delay="2000"/>
                            </p:stCondLst>
                            <p:childTnLst>
                              <p:par>
                                <p:cTn id="62" presetID="1" presetClass="exit" presetSubtype="0" fill="hold" grpId="0" nodeType="afterEffect">
                                  <p:stCondLst>
                                    <p:cond delay="0"/>
                                  </p:stCondLst>
                                  <p:childTnLst>
                                    <p:set>
                                      <p:cBhvr>
                                        <p:cTn id="63" dur="1" fill="hold">
                                          <p:stCondLst>
                                            <p:cond delay="0"/>
                                          </p:stCondLst>
                                        </p:cTn>
                                        <p:tgtEl>
                                          <p:spTgt spid="87054">
                                            <p:txEl>
                                              <p:pRg st="0" end="0"/>
                                            </p:txEl>
                                          </p:spTgt>
                                        </p:tgtEl>
                                        <p:attrNameLst>
                                          <p:attrName>style.visibility</p:attrName>
                                        </p:attrNameLst>
                                      </p:cBhvr>
                                      <p:to>
                                        <p:strVal val="hidden"/>
                                      </p:to>
                                    </p:set>
                                  </p:childTnLst>
                                </p:cTn>
                              </p:par>
                              <p:par>
                                <p:cTn id="64" presetID="1" presetClass="exit" presetSubtype="0" fill="hold" grpId="0" nodeType="withEffect">
                                  <p:stCondLst>
                                    <p:cond delay="0"/>
                                  </p:stCondLst>
                                  <p:childTnLst>
                                    <p:set>
                                      <p:cBhvr>
                                        <p:cTn id="65" dur="1" fill="hold">
                                          <p:stCondLst>
                                            <p:cond delay="0"/>
                                          </p:stCondLst>
                                        </p:cTn>
                                        <p:tgtEl>
                                          <p:spTgt spid="87054">
                                            <p:bg/>
                                          </p:spTgt>
                                        </p:tgtEl>
                                        <p:attrNameLst>
                                          <p:attrName>style.visibility</p:attrName>
                                        </p:attrNameLst>
                                      </p:cBhvr>
                                      <p:to>
                                        <p:strVal val="hidden"/>
                                      </p:to>
                                    </p:set>
                                  </p:childTnLst>
                                </p:cTn>
                              </p:par>
                            </p:childTnLst>
                          </p:cTn>
                        </p:par>
                        <p:par>
                          <p:cTn id="66" fill="hold">
                            <p:stCondLst>
                              <p:cond delay="2000"/>
                            </p:stCondLst>
                            <p:childTnLst>
                              <p:par>
                                <p:cTn id="67" presetID="1" presetClass="exit" presetSubtype="0" fill="hold" nodeType="afterEffect">
                                  <p:stCondLst>
                                    <p:cond delay="500"/>
                                  </p:stCondLst>
                                  <p:childTnLst>
                                    <p:set>
                                      <p:cBhvr>
                                        <p:cTn id="68" dur="1" fill="hold">
                                          <p:stCondLst>
                                            <p:cond delay="0"/>
                                          </p:stCondLst>
                                        </p:cTn>
                                        <p:tgtEl>
                                          <p:spTgt spid="87054">
                                            <p:txEl>
                                              <p:pRg st="0" end="0"/>
                                            </p:txEl>
                                          </p:spTgt>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builtIn="1"/>
                                        </p:tgtEl>
                                      </p:cMediaNode>
                                    </p:audio>
                                  </p:subTnLst>
                                </p:cTn>
                              </p:par>
                            </p:childTnLst>
                          </p:cTn>
                        </p:par>
                        <p:par>
                          <p:cTn id="69" fill="hold">
                            <p:stCondLst>
                              <p:cond delay="2500"/>
                            </p:stCondLst>
                            <p:childTnLst>
                              <p:par>
                                <p:cTn id="70" presetID="1" presetClass="exit" presetSubtype="0" fill="hold" grpId="0" nodeType="afterEffect">
                                  <p:stCondLst>
                                    <p:cond delay="0"/>
                                  </p:stCondLst>
                                  <p:childTnLst>
                                    <p:set>
                                      <p:cBhvr>
                                        <p:cTn id="71" dur="1" fill="hold">
                                          <p:stCondLst>
                                            <p:cond delay="0"/>
                                          </p:stCondLst>
                                        </p:cTn>
                                        <p:tgtEl>
                                          <p:spTgt spid="87053">
                                            <p:txEl>
                                              <p:pRg st="0" end="0"/>
                                            </p:txEl>
                                          </p:spTgt>
                                        </p:tgtEl>
                                        <p:attrNameLst>
                                          <p:attrName>style.visibility</p:attrName>
                                        </p:attrNameLst>
                                      </p:cBhvr>
                                      <p:to>
                                        <p:strVal val="hidden"/>
                                      </p:to>
                                    </p:set>
                                  </p:childTnLst>
                                </p:cTn>
                              </p:par>
                              <p:par>
                                <p:cTn id="72" presetID="1" presetClass="exit" presetSubtype="0" fill="hold" grpId="0" nodeType="withEffect">
                                  <p:stCondLst>
                                    <p:cond delay="0"/>
                                  </p:stCondLst>
                                  <p:childTnLst>
                                    <p:set>
                                      <p:cBhvr>
                                        <p:cTn id="73" dur="1" fill="hold">
                                          <p:stCondLst>
                                            <p:cond delay="0"/>
                                          </p:stCondLst>
                                        </p:cTn>
                                        <p:tgtEl>
                                          <p:spTgt spid="87053">
                                            <p:bg/>
                                          </p:spTgt>
                                        </p:tgtEl>
                                        <p:attrNameLst>
                                          <p:attrName>style.visibility</p:attrName>
                                        </p:attrNameLst>
                                      </p:cBhvr>
                                      <p:to>
                                        <p:strVal val="hidden"/>
                                      </p:to>
                                    </p:set>
                                  </p:childTnLst>
                                </p:cTn>
                              </p:par>
                            </p:childTnLst>
                          </p:cTn>
                        </p:par>
                        <p:par>
                          <p:cTn id="74" fill="hold">
                            <p:stCondLst>
                              <p:cond delay="2500"/>
                            </p:stCondLst>
                            <p:childTnLst>
                              <p:par>
                                <p:cTn id="75" presetID="1" presetClass="exit" presetSubtype="0" fill="hold" nodeType="afterEffect">
                                  <p:stCondLst>
                                    <p:cond delay="500"/>
                                  </p:stCondLst>
                                  <p:childTnLst>
                                    <p:set>
                                      <p:cBhvr>
                                        <p:cTn id="76" dur="1" fill="hold">
                                          <p:stCondLst>
                                            <p:cond delay="0"/>
                                          </p:stCondLst>
                                        </p:cTn>
                                        <p:tgtEl>
                                          <p:spTgt spid="87053">
                                            <p:txEl>
                                              <p:pRg st="0" end="0"/>
                                            </p:txEl>
                                          </p:spTgt>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click.wav" builtIn="1"/>
                                        </p:tgtEl>
                                      </p:cMediaNode>
                                    </p:audio>
                                  </p:subTnLst>
                                </p:cTn>
                              </p:par>
                            </p:childTnLst>
                          </p:cTn>
                        </p:par>
                        <p:par>
                          <p:cTn id="77" fill="hold">
                            <p:stCondLst>
                              <p:cond delay="3000"/>
                            </p:stCondLst>
                            <p:childTnLst>
                              <p:par>
                                <p:cTn id="78" presetID="1" presetClass="exit" presetSubtype="0" fill="hold" grpId="0" nodeType="afterEffect">
                                  <p:stCondLst>
                                    <p:cond delay="0"/>
                                  </p:stCondLst>
                                  <p:childTnLst>
                                    <p:set>
                                      <p:cBhvr>
                                        <p:cTn id="79" dur="1" fill="hold">
                                          <p:stCondLst>
                                            <p:cond delay="0"/>
                                          </p:stCondLst>
                                        </p:cTn>
                                        <p:tgtEl>
                                          <p:spTgt spid="87052">
                                            <p:txEl>
                                              <p:pRg st="0" end="0"/>
                                            </p:txEl>
                                          </p:spTgt>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87052">
                                            <p:bg/>
                                          </p:spTgt>
                                        </p:tgtEl>
                                        <p:attrNameLst>
                                          <p:attrName>style.visibility</p:attrName>
                                        </p:attrNameLst>
                                      </p:cBhvr>
                                      <p:to>
                                        <p:strVal val="hidden"/>
                                      </p:to>
                                    </p:set>
                                  </p:childTnLst>
                                </p:cTn>
                              </p:par>
                              <p:par>
                                <p:cTn id="82" presetID="1" presetClass="exit" presetSubtype="0" fill="hold" nodeType="withEffect">
                                  <p:stCondLst>
                                    <p:cond delay="500"/>
                                  </p:stCondLst>
                                  <p:childTnLst>
                                    <p:set>
                                      <p:cBhvr>
                                        <p:cTn id="83" dur="1" fill="hold">
                                          <p:stCondLst>
                                            <p:cond delay="0"/>
                                          </p:stCondLst>
                                        </p:cTn>
                                        <p:tgtEl>
                                          <p:spTgt spid="87052">
                                            <p:txEl>
                                              <p:pRg st="0" end="0"/>
                                            </p:txEl>
                                          </p:spTgt>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click.wav" builtIn="1"/>
                                        </p:tgtEl>
                                      </p:cMediaNode>
                                    </p:audio>
                                  </p:subTnLst>
                                </p:cTn>
                              </p:par>
                            </p:childTnLst>
                          </p:cTn>
                        </p:par>
                        <p:par>
                          <p:cTn id="84" fill="hold">
                            <p:stCondLst>
                              <p:cond delay="3500"/>
                            </p:stCondLst>
                            <p:childTnLst>
                              <p:par>
                                <p:cTn id="85" presetID="1" presetClass="exit" presetSubtype="0" fill="hold" grpId="0" nodeType="afterEffect">
                                  <p:stCondLst>
                                    <p:cond delay="0"/>
                                  </p:stCondLst>
                                  <p:childTnLst>
                                    <p:set>
                                      <p:cBhvr>
                                        <p:cTn id="86" dur="1" fill="hold">
                                          <p:stCondLst>
                                            <p:cond delay="0"/>
                                          </p:stCondLst>
                                        </p:cTn>
                                        <p:tgtEl>
                                          <p:spTgt spid="87051">
                                            <p:txEl>
                                              <p:pRg st="0" end="0"/>
                                            </p:txEl>
                                          </p:spTgt>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87051">
                                            <p:bg/>
                                          </p:spTgt>
                                        </p:tgtEl>
                                        <p:attrNameLst>
                                          <p:attrName>style.visibility</p:attrName>
                                        </p:attrNameLst>
                                      </p:cBhvr>
                                      <p:to>
                                        <p:strVal val="hidden"/>
                                      </p:to>
                                    </p:set>
                                  </p:childTnLst>
                                </p:cTn>
                              </p:par>
                            </p:childTnLst>
                          </p:cTn>
                        </p:par>
                        <p:par>
                          <p:cTn id="89" fill="hold">
                            <p:stCondLst>
                              <p:cond delay="3500"/>
                            </p:stCondLst>
                            <p:childTnLst>
                              <p:par>
                                <p:cTn id="90" presetID="1" presetClass="exit" presetSubtype="0" fill="hold" nodeType="afterEffect">
                                  <p:stCondLst>
                                    <p:cond delay="500"/>
                                  </p:stCondLst>
                                  <p:childTnLst>
                                    <p:set>
                                      <p:cBhvr>
                                        <p:cTn id="91" dur="1" fill="hold">
                                          <p:stCondLst>
                                            <p:cond delay="0"/>
                                          </p:stCondLst>
                                        </p:cTn>
                                        <p:tgtEl>
                                          <p:spTgt spid="87051">
                                            <p:txEl>
                                              <p:pRg st="0" end="0"/>
                                            </p:txEl>
                                          </p:spTgt>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3" name="click.wav" builtIn="1"/>
                                        </p:tgtEl>
                                      </p:cMediaNode>
                                    </p:audio>
                                  </p:subTnLst>
                                </p:cTn>
                              </p:par>
                            </p:childTnLst>
                          </p:cTn>
                        </p:par>
                        <p:par>
                          <p:cTn id="92" fill="hold">
                            <p:stCondLst>
                              <p:cond delay="4000"/>
                            </p:stCondLst>
                            <p:childTnLst>
                              <p:par>
                                <p:cTn id="93" presetID="1" presetClass="exit" presetSubtype="0" fill="hold" grpId="0" nodeType="afterEffect">
                                  <p:stCondLst>
                                    <p:cond delay="0"/>
                                  </p:stCondLst>
                                  <p:childTnLst>
                                    <p:set>
                                      <p:cBhvr>
                                        <p:cTn id="94" dur="1" fill="hold">
                                          <p:stCondLst>
                                            <p:cond delay="0"/>
                                          </p:stCondLst>
                                        </p:cTn>
                                        <p:tgtEl>
                                          <p:spTgt spid="87050">
                                            <p:txEl>
                                              <p:pRg st="0" end="0"/>
                                            </p:txEl>
                                          </p:spTgt>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87050">
                                            <p:bg/>
                                          </p:spTgt>
                                        </p:tgtEl>
                                        <p:attrNameLst>
                                          <p:attrName>style.visibility</p:attrName>
                                        </p:attrNameLst>
                                      </p:cBhvr>
                                      <p:to>
                                        <p:strVal val="hidden"/>
                                      </p:to>
                                    </p:set>
                                  </p:childTnLst>
                                </p:cTn>
                              </p:par>
                            </p:childTnLst>
                          </p:cTn>
                        </p:par>
                        <p:par>
                          <p:cTn id="97" fill="hold">
                            <p:stCondLst>
                              <p:cond delay="4000"/>
                            </p:stCondLst>
                            <p:childTnLst>
                              <p:par>
                                <p:cTn id="98" presetID="1" presetClass="exit" presetSubtype="0" fill="hold" nodeType="afterEffect">
                                  <p:stCondLst>
                                    <p:cond delay="500"/>
                                  </p:stCondLst>
                                  <p:childTnLst>
                                    <p:set>
                                      <p:cBhvr>
                                        <p:cTn id="99" dur="1" fill="hold">
                                          <p:stCondLst>
                                            <p:cond delay="0"/>
                                          </p:stCondLst>
                                        </p:cTn>
                                        <p:tgtEl>
                                          <p:spTgt spid="87050">
                                            <p:txEl>
                                              <p:pRg st="0" end="0"/>
                                            </p:txEl>
                                          </p:spTgt>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3" name="click.wav" builtIn="1"/>
                                        </p:tgtEl>
                                      </p:cMediaNode>
                                    </p:audio>
                                  </p:subTnLst>
                                </p:cTn>
                              </p:par>
                            </p:childTnLst>
                          </p:cTn>
                        </p:par>
                        <p:par>
                          <p:cTn id="100" fill="hold">
                            <p:stCondLst>
                              <p:cond delay="4500"/>
                            </p:stCondLst>
                            <p:childTnLst>
                              <p:par>
                                <p:cTn id="101" presetID="1" presetClass="exit" presetSubtype="0" fill="hold" grpId="0" nodeType="afterEffect">
                                  <p:stCondLst>
                                    <p:cond delay="0"/>
                                  </p:stCondLst>
                                  <p:childTnLst>
                                    <p:set>
                                      <p:cBhvr>
                                        <p:cTn id="102" dur="1" fill="hold">
                                          <p:stCondLst>
                                            <p:cond delay="0"/>
                                          </p:stCondLst>
                                        </p:cTn>
                                        <p:tgtEl>
                                          <p:spTgt spid="87049">
                                            <p:txEl>
                                              <p:pRg st="0" end="0"/>
                                            </p:txEl>
                                          </p:spTgt>
                                        </p:tgtEl>
                                        <p:attrNameLst>
                                          <p:attrName>style.visibility</p:attrName>
                                        </p:attrNameLst>
                                      </p:cBhvr>
                                      <p:to>
                                        <p:strVal val="hidden"/>
                                      </p:to>
                                    </p:set>
                                  </p:childTnLst>
                                </p:cTn>
                              </p:par>
                              <p:par>
                                <p:cTn id="103" presetID="1" presetClass="exit" presetSubtype="0" fill="hold" grpId="0" nodeType="withEffect">
                                  <p:stCondLst>
                                    <p:cond delay="0"/>
                                  </p:stCondLst>
                                  <p:childTnLst>
                                    <p:set>
                                      <p:cBhvr>
                                        <p:cTn id="104" dur="1" fill="hold">
                                          <p:stCondLst>
                                            <p:cond delay="0"/>
                                          </p:stCondLst>
                                        </p:cTn>
                                        <p:tgtEl>
                                          <p:spTgt spid="87049">
                                            <p:bg/>
                                          </p:spTgt>
                                        </p:tgtEl>
                                        <p:attrNameLst>
                                          <p:attrName>style.visibility</p:attrName>
                                        </p:attrNameLst>
                                      </p:cBhvr>
                                      <p:to>
                                        <p:strVal val="hidden"/>
                                      </p:to>
                                    </p:set>
                                  </p:childTnLst>
                                </p:cTn>
                              </p:par>
                            </p:childTnLst>
                          </p:cTn>
                        </p:par>
                        <p:par>
                          <p:cTn id="105" fill="hold">
                            <p:stCondLst>
                              <p:cond delay="4500"/>
                            </p:stCondLst>
                            <p:childTnLst>
                              <p:par>
                                <p:cTn id="106" presetID="1" presetClass="exit" presetSubtype="0" fill="hold" nodeType="afterEffect">
                                  <p:stCondLst>
                                    <p:cond delay="500"/>
                                  </p:stCondLst>
                                  <p:childTnLst>
                                    <p:set>
                                      <p:cBhvr>
                                        <p:cTn id="107" dur="1" fill="hold">
                                          <p:stCondLst>
                                            <p:cond delay="0"/>
                                          </p:stCondLst>
                                        </p:cTn>
                                        <p:tgtEl>
                                          <p:spTgt spid="87049">
                                            <p:txEl>
                                              <p:pRg st="0" end="0"/>
                                            </p:txEl>
                                          </p:spTgt>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3" name="click.wav" builtIn="1"/>
                                        </p:tgtEl>
                                      </p:cMediaNode>
                                    </p:audio>
                                  </p:subTnLst>
                                </p:cTn>
                              </p:par>
                            </p:childTnLst>
                          </p:cTn>
                        </p:par>
                        <p:par>
                          <p:cTn id="108" fill="hold">
                            <p:stCondLst>
                              <p:cond delay="5000"/>
                            </p:stCondLst>
                            <p:childTnLst>
                              <p:par>
                                <p:cTn id="109" presetID="1" presetClass="exit" presetSubtype="0" fill="hold" grpId="0" nodeType="afterEffect">
                                  <p:stCondLst>
                                    <p:cond delay="0"/>
                                  </p:stCondLst>
                                  <p:childTnLst>
                                    <p:set>
                                      <p:cBhvr>
                                        <p:cTn id="110" dur="1" fill="hold">
                                          <p:stCondLst>
                                            <p:cond delay="0"/>
                                          </p:stCondLst>
                                        </p:cTn>
                                        <p:tgtEl>
                                          <p:spTgt spid="87048">
                                            <p:txEl>
                                              <p:pRg st="0" end="0"/>
                                            </p:txEl>
                                          </p:spTgt>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87048">
                                            <p:bg/>
                                          </p:spTgt>
                                        </p:tgtEl>
                                        <p:attrNameLst>
                                          <p:attrName>style.visibility</p:attrName>
                                        </p:attrNameLst>
                                      </p:cBhvr>
                                      <p:to>
                                        <p:strVal val="hidden"/>
                                      </p:to>
                                    </p:set>
                                  </p:childTnLst>
                                </p:cTn>
                              </p:par>
                            </p:childTnLst>
                          </p:cTn>
                        </p:par>
                        <p:par>
                          <p:cTn id="113" fill="hold">
                            <p:stCondLst>
                              <p:cond delay="5000"/>
                            </p:stCondLst>
                            <p:childTnLst>
                              <p:par>
                                <p:cTn id="114" presetID="1" presetClass="exit" presetSubtype="0" fill="hold" nodeType="afterEffect">
                                  <p:stCondLst>
                                    <p:cond delay="500"/>
                                  </p:stCondLst>
                                  <p:childTnLst>
                                    <p:set>
                                      <p:cBhvr>
                                        <p:cTn id="115" dur="1" fill="hold">
                                          <p:stCondLst>
                                            <p:cond delay="0"/>
                                          </p:stCondLst>
                                        </p:cTn>
                                        <p:tgtEl>
                                          <p:spTgt spid="87048">
                                            <p:txEl>
                                              <p:pRg st="0" end="0"/>
                                            </p:txEl>
                                          </p:spTgt>
                                        </p:tgtEl>
                                        <p:attrNameLst>
                                          <p:attrName>style.visibility</p:attrName>
                                        </p:attrNameLst>
                                      </p:cBhvr>
                                      <p:to>
                                        <p:strVal val="hidden"/>
                                      </p:to>
                                    </p:set>
                                  </p:childTnLst>
                                  <p:subTnLst>
                                    <p:audio>
                                      <p:cMediaNode>
                                        <p:cTn display="0" masterRel="sameClick">
                                          <p:stCondLst>
                                            <p:cond evt="begin" delay="0">
                                              <p:tn val="114"/>
                                            </p:cond>
                                          </p:stCondLst>
                                          <p:endCondLst>
                                            <p:cond evt="onStopAudio" delay="0">
                                              <p:tgtEl>
                                                <p:sldTgt/>
                                              </p:tgtEl>
                                            </p:cond>
                                          </p:endCondLst>
                                        </p:cTn>
                                        <p:tgtEl>
                                          <p:sndTgt r:embed="rId3" name="click.wav" builtIn="1"/>
                                        </p:tgtEl>
                                      </p:cMediaNode>
                                    </p:audio>
                                  </p:subTnLst>
                                </p:cTn>
                              </p:par>
                            </p:childTnLst>
                          </p:cTn>
                        </p:par>
                      </p:childTnLst>
                    </p:cTn>
                  </p:par>
                </p:childTnLst>
              </p:cTn>
              <p:nextCondLst>
                <p:cond evt="onClick" delay="0">
                  <p:tgtEl>
                    <p:spTgt spid="87058"/>
                  </p:tgtEl>
                </p:cond>
              </p:nextCondLst>
            </p:seq>
          </p:childTnLst>
        </p:cTn>
      </p:par>
    </p:tnLst>
    <p:bldLst>
      <p:bldP spid="87047" grpId="0"/>
      <p:bldP spid="87048" grpId="0" build="allAtOnce" animBg="1"/>
      <p:bldP spid="87049" grpId="0" build="allAtOnce" animBg="1"/>
      <p:bldP spid="87050" grpId="0" build="allAtOnce" animBg="1"/>
      <p:bldP spid="87051" grpId="0" build="allAtOnce" animBg="1"/>
      <p:bldP spid="87052" grpId="0" build="allAtOnce" animBg="1"/>
      <p:bldP spid="87053" grpId="0" build="allAtOnce" animBg="1"/>
      <p:bldP spid="87054" grpId="0" build="allAtOnce" animBg="1"/>
      <p:bldP spid="87055" grpId="0" build="allAtOnce" animBg="1"/>
      <p:bldP spid="87056" grpId="0" build="allAtOnce" animBg="1"/>
      <p:bldP spid="87057" grpId="0" build="allAtOnce" animBg="1"/>
      <p:bldP spid="87058"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reschool"/>
          <p:cNvPicPr>
            <a:picLocks noChangeAspect="1" noChangeArrowheads="1"/>
          </p:cNvPicPr>
          <p:nvPr/>
        </p:nvPicPr>
        <p:blipFill>
          <a:blip r:embed="rId2"/>
          <a:srcRect/>
          <a:stretch>
            <a:fillRect/>
          </a:stretch>
        </p:blipFill>
        <p:spPr bwMode="auto">
          <a:xfrm>
            <a:off x="-76200" y="0"/>
            <a:ext cx="9231313" cy="6945313"/>
          </a:xfrm>
          <a:prstGeom prst="rect">
            <a:avLst/>
          </a:prstGeom>
          <a:noFill/>
          <a:ln w="9525">
            <a:noFill/>
            <a:miter lim="800000"/>
            <a:headEnd/>
            <a:tailEnd/>
          </a:ln>
        </p:spPr>
      </p:pic>
      <p:sp>
        <p:nvSpPr>
          <p:cNvPr id="67588" name="WordArt 4"/>
          <p:cNvSpPr>
            <a:spLocks noChangeArrowheads="1" noChangeShapeType="1" noTextEdit="1"/>
          </p:cNvSpPr>
          <p:nvPr/>
        </p:nvSpPr>
        <p:spPr bwMode="auto">
          <a:xfrm>
            <a:off x="228600" y="0"/>
            <a:ext cx="8420100" cy="744538"/>
          </a:xfrm>
          <a:prstGeom prst="rect">
            <a:avLst/>
          </a:prstGeom>
        </p:spPr>
        <p:txBody>
          <a:bodyPr wrap="none" fromWordArt="1">
            <a:prstTxWarp prst="textCanUp">
              <a:avLst>
                <a:gd name="adj" fmla="val 85713"/>
              </a:avLst>
            </a:prstTxWarp>
          </a:bodyPr>
          <a:lstStyle/>
          <a:p>
            <a:r>
              <a:rPr lang="vi-VN" sz="4400" b="1" kern="10">
                <a:ln w="9525">
                  <a:noFill/>
                  <a:round/>
                  <a:headEnd/>
                  <a:tailEnd/>
                </a:ln>
                <a:solidFill>
                  <a:srgbClr val="BD5B25"/>
                </a:solidFill>
                <a:effectLst>
                  <a:outerShdw dist="53882" dir="2700000" algn="ctr" rotWithShape="0">
                    <a:srgbClr val="C0C0C0">
                      <a:alpha val="80000"/>
                    </a:srgbClr>
                  </a:outerShdw>
                </a:effectLst>
                <a:latin typeface="Times New Roman"/>
                <a:cs typeface="Times New Roman"/>
              </a:rPr>
              <a:t>Tiết học của chúng ta đến đây đã hết!</a:t>
            </a:r>
            <a:endParaRPr lang="en-US" sz="4400" b="1" kern="10">
              <a:ln w="9525">
                <a:noFill/>
                <a:round/>
                <a:headEnd/>
                <a:tailEnd/>
              </a:ln>
              <a:solidFill>
                <a:srgbClr val="BD5B25"/>
              </a:solidFill>
              <a:effectLst>
                <a:outerShdw dist="53882" dir="2700000" algn="ctr" rotWithShape="0">
                  <a:srgbClr val="C0C0C0">
                    <a:alpha val="80000"/>
                  </a:srgbClr>
                </a:outerShdw>
              </a:effectLst>
              <a:latin typeface="Times New Roman"/>
              <a:cs typeface="Times New Roman"/>
            </a:endParaRPr>
          </a:p>
        </p:txBody>
      </p:sp>
      <p:sp>
        <p:nvSpPr>
          <p:cNvPr id="67589" name="WordArt 5"/>
          <p:cNvSpPr>
            <a:spLocks noChangeArrowheads="1" noChangeShapeType="1" noTextEdit="1"/>
          </p:cNvSpPr>
          <p:nvPr/>
        </p:nvSpPr>
        <p:spPr bwMode="auto">
          <a:xfrm>
            <a:off x="228600" y="3505200"/>
            <a:ext cx="8686800" cy="3124200"/>
          </a:xfrm>
          <a:prstGeom prst="rect">
            <a:avLst/>
          </a:prstGeom>
        </p:spPr>
        <p:txBody>
          <a:bodyPr wrap="none" fromWordArt="1">
            <a:prstTxWarp prst="textDeflateTop">
              <a:avLst>
                <a:gd name="adj" fmla="val 46875"/>
              </a:avLst>
            </a:prstTxWarp>
          </a:bodyPr>
          <a:lstStyle/>
          <a:p>
            <a:r>
              <a:rPr lang="en-US" sz="4400" b="1" kern="10" dirty="0" err="1">
                <a:ln w="9525">
                  <a:noFill/>
                  <a:round/>
                  <a:headEnd/>
                  <a:tailEnd/>
                </a:ln>
                <a:solidFill>
                  <a:schemeClr val="accent2"/>
                </a:solidFill>
                <a:effectLst>
                  <a:outerShdw dist="53882" dir="2700000" algn="ctr" rotWithShape="0">
                    <a:srgbClr val="C0C0C0">
                      <a:alpha val="80000"/>
                    </a:srgbClr>
                  </a:outerShdw>
                </a:effectLst>
                <a:latin typeface="Times New Roman"/>
                <a:cs typeface="Times New Roman"/>
              </a:rPr>
              <a:t>Kính</a:t>
            </a:r>
            <a:r>
              <a:rPr lang="en-US" sz="4400" b="1" kern="10" dirty="0">
                <a:ln w="9525">
                  <a:noFill/>
                  <a:round/>
                  <a:headEnd/>
                  <a:tailEnd/>
                </a:ln>
                <a:solidFill>
                  <a:schemeClr val="accent2"/>
                </a:solidFill>
                <a:effectLst>
                  <a:outerShdw dist="53882" dir="2700000" algn="ctr" rotWithShape="0">
                    <a:srgbClr val="C0C0C0">
                      <a:alpha val="80000"/>
                    </a:srgbClr>
                  </a:outerShdw>
                </a:effectLst>
                <a:latin typeface="Times New Roman"/>
                <a:cs typeface="Times New Roman"/>
              </a:rPr>
              <a:t> </a:t>
            </a:r>
            <a:r>
              <a:rPr lang="en-US" sz="4400" b="1" kern="10" dirty="0" err="1">
                <a:ln w="9525">
                  <a:noFill/>
                  <a:round/>
                  <a:headEnd/>
                  <a:tailEnd/>
                </a:ln>
                <a:solidFill>
                  <a:schemeClr val="accent2"/>
                </a:solidFill>
                <a:effectLst>
                  <a:outerShdw dist="53882" dir="2700000" algn="ctr" rotWithShape="0">
                    <a:srgbClr val="C0C0C0">
                      <a:alpha val="80000"/>
                    </a:srgbClr>
                  </a:outerShdw>
                </a:effectLst>
                <a:latin typeface="Times New Roman"/>
                <a:cs typeface="Times New Roman"/>
              </a:rPr>
              <a:t>chào</a:t>
            </a:r>
            <a:r>
              <a:rPr lang="en-US" sz="4400" b="1" kern="10" dirty="0">
                <a:ln w="9525">
                  <a:noFill/>
                  <a:round/>
                  <a:headEnd/>
                  <a:tailEnd/>
                </a:ln>
                <a:solidFill>
                  <a:schemeClr val="accent2"/>
                </a:solidFill>
                <a:effectLst>
                  <a:outerShdw dist="53882" dir="2700000" algn="ctr" rotWithShape="0">
                    <a:srgbClr val="C0C0C0">
                      <a:alpha val="80000"/>
                    </a:srgbClr>
                  </a:outerShdw>
                </a:effectLst>
                <a:latin typeface="Times New Roman"/>
                <a:cs typeface="Times New Roman"/>
              </a:rPr>
              <a:t> </a:t>
            </a:r>
            <a:r>
              <a:rPr lang="en-US" sz="4400" b="1" kern="10" dirty="0" err="1">
                <a:ln w="9525">
                  <a:noFill/>
                  <a:round/>
                  <a:headEnd/>
                  <a:tailEnd/>
                </a:ln>
                <a:solidFill>
                  <a:schemeClr val="accent2"/>
                </a:solidFill>
                <a:effectLst>
                  <a:outerShdw dist="53882" dir="2700000" algn="ctr" rotWithShape="0">
                    <a:srgbClr val="C0C0C0">
                      <a:alpha val="80000"/>
                    </a:srgbClr>
                  </a:outerShdw>
                </a:effectLst>
                <a:latin typeface="Times New Roman"/>
                <a:cs typeface="Times New Roman"/>
              </a:rPr>
              <a:t>quý</a:t>
            </a:r>
            <a:r>
              <a:rPr lang="en-US" sz="4400" b="1" kern="10" dirty="0">
                <a:ln w="9525">
                  <a:noFill/>
                  <a:round/>
                  <a:headEnd/>
                  <a:tailEnd/>
                </a:ln>
                <a:solidFill>
                  <a:schemeClr val="accent2"/>
                </a:solidFill>
                <a:effectLst>
                  <a:outerShdw dist="53882" dir="2700000" algn="ctr" rotWithShape="0">
                    <a:srgbClr val="C0C0C0">
                      <a:alpha val="80000"/>
                    </a:srgbClr>
                  </a:outerShdw>
                </a:effectLst>
                <a:latin typeface="Times New Roman"/>
                <a:cs typeface="Times New Roman"/>
              </a:rPr>
              <a:t> </a:t>
            </a:r>
            <a:r>
              <a:rPr lang="en-US" sz="4400" b="1" kern="10" dirty="0" err="1">
                <a:ln w="9525">
                  <a:noFill/>
                  <a:round/>
                  <a:headEnd/>
                  <a:tailEnd/>
                </a:ln>
                <a:solidFill>
                  <a:schemeClr val="accent2"/>
                </a:solidFill>
                <a:effectLst>
                  <a:outerShdw dist="53882" dir="2700000" algn="ctr" rotWithShape="0">
                    <a:srgbClr val="C0C0C0">
                      <a:alpha val="80000"/>
                    </a:srgbClr>
                  </a:outerShdw>
                </a:effectLst>
                <a:latin typeface="Times New Roman"/>
                <a:cs typeface="Times New Roman"/>
              </a:rPr>
              <a:t>thầy</a:t>
            </a:r>
            <a:r>
              <a:rPr lang="en-US" sz="4400" b="1" kern="10" dirty="0">
                <a:ln w="9525">
                  <a:noFill/>
                  <a:round/>
                  <a:headEnd/>
                  <a:tailEnd/>
                </a:ln>
                <a:solidFill>
                  <a:schemeClr val="accent2"/>
                </a:solidFill>
                <a:effectLst>
                  <a:outerShdw dist="53882" dir="2700000" algn="ctr" rotWithShape="0">
                    <a:srgbClr val="C0C0C0">
                      <a:alpha val="80000"/>
                    </a:srgbClr>
                  </a:outerShdw>
                </a:effectLst>
                <a:latin typeface="Times New Roman"/>
                <a:cs typeface="Times New Roman"/>
              </a:rPr>
              <a:t> </a:t>
            </a:r>
            <a:r>
              <a:rPr lang="en-US" sz="4400" b="1" kern="10" dirty="0" err="1">
                <a:ln w="9525">
                  <a:noFill/>
                  <a:round/>
                  <a:headEnd/>
                  <a:tailEnd/>
                </a:ln>
                <a:solidFill>
                  <a:schemeClr val="accent2"/>
                </a:solidFill>
                <a:effectLst>
                  <a:outerShdw dist="53882" dir="2700000" algn="ctr" rotWithShape="0">
                    <a:srgbClr val="C0C0C0">
                      <a:alpha val="80000"/>
                    </a:srgbClr>
                  </a:outerShdw>
                </a:effectLst>
                <a:latin typeface="Times New Roman"/>
                <a:cs typeface="Times New Roman"/>
              </a:rPr>
              <a:t>cô</a:t>
            </a:r>
            <a:endParaRPr lang="en-US" sz="4400" b="1" kern="10" dirty="0">
              <a:ln w="9525">
                <a:noFill/>
                <a:round/>
                <a:headEnd/>
                <a:tailEnd/>
              </a:ln>
              <a:solidFill>
                <a:schemeClr val="accent2"/>
              </a:solidFill>
              <a:effectLst>
                <a:outerShdw dist="53882" dir="2700000" algn="ctr" rotWithShape="0">
                  <a:srgbClr val="C0C0C0">
                    <a:alpha val="80000"/>
                  </a:srgbClr>
                </a:outerShdw>
              </a:effectLst>
              <a:latin typeface="Times New Roman"/>
              <a:cs typeface="Times New Roman"/>
            </a:endParaRPr>
          </a:p>
        </p:txBody>
      </p:sp>
      <p:pic>
        <p:nvPicPr>
          <p:cNvPr id="67590" name="Picture 6" descr="sun%20no%20tongue%20animation"/>
          <p:cNvPicPr>
            <a:picLocks noChangeAspect="1" noChangeArrowheads="1" noCrop="1"/>
          </p:cNvPicPr>
          <p:nvPr/>
        </p:nvPicPr>
        <p:blipFill>
          <a:blip r:embed="rId3"/>
          <a:srcRect/>
          <a:stretch>
            <a:fillRect/>
          </a:stretch>
        </p:blipFill>
        <p:spPr bwMode="auto">
          <a:xfrm>
            <a:off x="1371600" y="2590800"/>
            <a:ext cx="2590800" cy="2354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additive="base">
                                        <p:cTn id="7" dur="500" fill="hold"/>
                                        <p:tgtEl>
                                          <p:spTgt spid="67588"/>
                                        </p:tgtEl>
                                        <p:attrNameLst>
                                          <p:attrName>ppt_x</p:attrName>
                                        </p:attrNameLst>
                                      </p:cBhvr>
                                      <p:tavLst>
                                        <p:tav tm="0">
                                          <p:val>
                                            <p:strVal val="1+#ppt_w/2"/>
                                          </p:val>
                                        </p:tav>
                                        <p:tav tm="100000">
                                          <p:val>
                                            <p:strVal val="#ppt_x"/>
                                          </p:val>
                                        </p:tav>
                                      </p:tavLst>
                                    </p:anim>
                                    <p:anim calcmode="lin" valueType="num">
                                      <p:cBhvr additive="base">
                                        <p:cTn id="8" dur="500" fill="hold"/>
                                        <p:tgtEl>
                                          <p:spTgt spid="6758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7589"/>
                                        </p:tgtEl>
                                        <p:attrNameLst>
                                          <p:attrName>style.visibility</p:attrName>
                                        </p:attrNameLst>
                                      </p:cBhvr>
                                      <p:to>
                                        <p:strVal val="visible"/>
                                      </p:to>
                                    </p:set>
                                    <p:anim calcmode="lin" valueType="num">
                                      <p:cBhvr additive="base">
                                        <p:cTn id="11" dur="500" fill="hold"/>
                                        <p:tgtEl>
                                          <p:spTgt spid="67589"/>
                                        </p:tgtEl>
                                        <p:attrNameLst>
                                          <p:attrName>ppt_x</p:attrName>
                                        </p:attrNameLst>
                                      </p:cBhvr>
                                      <p:tavLst>
                                        <p:tav tm="0">
                                          <p:val>
                                            <p:strVal val="0-#ppt_w/2"/>
                                          </p:val>
                                        </p:tav>
                                        <p:tav tm="100000">
                                          <p:val>
                                            <p:strVal val="#ppt_x"/>
                                          </p:val>
                                        </p:tav>
                                      </p:tavLst>
                                    </p:anim>
                                    <p:anim calcmode="lin" valueType="num">
                                      <p:cBhvr additive="base">
                                        <p:cTn id="12" dur="500" fill="hold"/>
                                        <p:tgtEl>
                                          <p:spTgt spid="67589"/>
                                        </p:tgtEl>
                                        <p:attrNameLst>
                                          <p:attrName>ppt_y</p:attrName>
                                        </p:attrNameLst>
                                      </p:cBhvr>
                                      <p:tavLst>
                                        <p:tav tm="0">
                                          <p:val>
                                            <p:strVal val="#ppt_y"/>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67590"/>
                                        </p:tgtEl>
                                        <p:attrNameLst>
                                          <p:attrName>style.visibility</p:attrName>
                                        </p:attrNameLst>
                                      </p:cBhvr>
                                      <p:to>
                                        <p:strVal val="visible"/>
                                      </p:to>
                                    </p:set>
                                    <p:animEffect transition="in" filter="dissolve">
                                      <p:cBhvr>
                                        <p:cTn id="15" dur="500"/>
                                        <p:tgtEl>
                                          <p:spTgt spid="6759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6759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sun"/>
          <p:cNvPicPr>
            <a:picLocks noChangeAspect="1" noChangeArrowheads="1"/>
          </p:cNvPicPr>
          <p:nvPr/>
        </p:nvPicPr>
        <p:blipFill>
          <a:blip r:embed="rId2"/>
          <a:srcRect/>
          <a:stretch>
            <a:fillRect/>
          </a:stretch>
        </p:blipFill>
        <p:spPr bwMode="auto">
          <a:xfrm>
            <a:off x="304800" y="930275"/>
            <a:ext cx="1676400" cy="1584325"/>
          </a:xfrm>
          <a:prstGeom prst="rect">
            <a:avLst/>
          </a:prstGeom>
          <a:noFill/>
        </p:spPr>
      </p:pic>
      <p:sp>
        <p:nvSpPr>
          <p:cNvPr id="40973" name="Rectangle 13"/>
          <p:cNvSpPr>
            <a:spLocks noChangeArrowheads="1"/>
          </p:cNvSpPr>
          <p:nvPr/>
        </p:nvSpPr>
        <p:spPr bwMode="auto">
          <a:xfrm>
            <a:off x="1828800" y="2743200"/>
            <a:ext cx="533400" cy="2514600"/>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
        <p:nvSpPr>
          <p:cNvPr id="40979" name="Rectangle 19"/>
          <p:cNvSpPr>
            <a:spLocks noChangeArrowheads="1"/>
          </p:cNvSpPr>
          <p:nvPr/>
        </p:nvSpPr>
        <p:spPr bwMode="auto">
          <a:xfrm>
            <a:off x="4191000" y="2743200"/>
            <a:ext cx="533400" cy="2514600"/>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
        <p:nvSpPr>
          <p:cNvPr id="40980" name="Rectangle 20"/>
          <p:cNvSpPr>
            <a:spLocks noChangeArrowheads="1"/>
          </p:cNvSpPr>
          <p:nvPr/>
        </p:nvSpPr>
        <p:spPr bwMode="auto">
          <a:xfrm>
            <a:off x="6324600" y="2743200"/>
            <a:ext cx="533400" cy="2514600"/>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
        <p:nvSpPr>
          <p:cNvPr id="40981" name="Rectangle 21"/>
          <p:cNvSpPr>
            <a:spLocks noChangeArrowheads="1"/>
          </p:cNvSpPr>
          <p:nvPr/>
        </p:nvSpPr>
        <p:spPr bwMode="auto">
          <a:xfrm>
            <a:off x="1828800" y="2819400"/>
            <a:ext cx="533400" cy="2514600"/>
          </a:xfrm>
          <a:prstGeom prst="rect">
            <a:avLst/>
          </a:prstGeom>
          <a:solidFill>
            <a:schemeClr val="tx1"/>
          </a:solidFill>
          <a:ln w="9525" algn="ctr">
            <a:solidFill>
              <a:schemeClr val="tx1"/>
            </a:solidFill>
            <a:miter lim="800000"/>
            <a:headEnd/>
            <a:tailEnd/>
          </a:ln>
          <a:effectLst>
            <a:outerShdw sy="-50000" kx="-2453608" rotWithShape="0">
              <a:schemeClr val="tx1">
                <a:alpha val="50000"/>
              </a:schemeClr>
            </a:outerShdw>
          </a:effectLst>
        </p:spPr>
        <p:txBody>
          <a:bodyPr wrap="none" anchor="ctr"/>
          <a:lstStyle/>
          <a:p>
            <a:endParaRPr lang="en-US"/>
          </a:p>
        </p:txBody>
      </p:sp>
      <p:sp>
        <p:nvSpPr>
          <p:cNvPr id="40982" name="Rectangle 22"/>
          <p:cNvSpPr>
            <a:spLocks noChangeArrowheads="1"/>
          </p:cNvSpPr>
          <p:nvPr/>
        </p:nvSpPr>
        <p:spPr bwMode="auto">
          <a:xfrm>
            <a:off x="4191000" y="2743200"/>
            <a:ext cx="533400" cy="2514600"/>
          </a:xfrm>
          <a:prstGeom prst="rect">
            <a:avLst/>
          </a:prstGeom>
          <a:solidFill>
            <a:schemeClr val="tx1"/>
          </a:solidFill>
          <a:ln w="9525" algn="ctr">
            <a:solidFill>
              <a:schemeClr val="tx1"/>
            </a:solidFill>
            <a:miter lim="800000"/>
            <a:headEnd/>
            <a:tailEnd/>
          </a:ln>
          <a:effectLst>
            <a:outerShdw sy="-100000" rotWithShape="0">
              <a:schemeClr val="tx1">
                <a:alpha val="50000"/>
              </a:schemeClr>
            </a:outerShdw>
          </a:effectLst>
        </p:spPr>
        <p:txBody>
          <a:bodyPr wrap="none" anchor="ctr"/>
          <a:lstStyle/>
          <a:p>
            <a:endParaRPr lang="en-US"/>
          </a:p>
        </p:txBody>
      </p:sp>
      <p:sp>
        <p:nvSpPr>
          <p:cNvPr id="40983" name="Rectangle 23"/>
          <p:cNvSpPr>
            <a:spLocks noChangeArrowheads="1"/>
          </p:cNvSpPr>
          <p:nvPr/>
        </p:nvSpPr>
        <p:spPr bwMode="auto">
          <a:xfrm>
            <a:off x="6324600" y="2743200"/>
            <a:ext cx="533400" cy="2514600"/>
          </a:xfrm>
          <a:prstGeom prst="rect">
            <a:avLst/>
          </a:prstGeom>
          <a:solidFill>
            <a:schemeClr val="tx1"/>
          </a:solidFill>
          <a:ln w="9525" algn="ctr">
            <a:solidFill>
              <a:schemeClr val="tx1"/>
            </a:solidFill>
            <a:miter lim="800000"/>
            <a:headEnd/>
            <a:tailEnd/>
          </a:ln>
          <a:effectLst>
            <a:outerShdw sy="-50000" kx="2453608" rotWithShape="0">
              <a:schemeClr val="tx1">
                <a:alpha val="50000"/>
              </a:schemeClr>
            </a:outerShdw>
          </a:effectLst>
        </p:spPr>
        <p:txBody>
          <a:bodyPr wrap="none" anchor="ctr"/>
          <a:lstStyle/>
          <a:p>
            <a:endParaRPr lang="en-US"/>
          </a:p>
        </p:txBody>
      </p:sp>
      <p:sp>
        <p:nvSpPr>
          <p:cNvPr id="40985" name="Text Box 25"/>
          <p:cNvSpPr txBox="1">
            <a:spLocks noChangeArrowheads="1"/>
          </p:cNvSpPr>
          <p:nvPr/>
        </p:nvSpPr>
        <p:spPr bwMode="auto">
          <a:xfrm>
            <a:off x="1600200" y="244475"/>
            <a:ext cx="5715000" cy="1431925"/>
          </a:xfrm>
          <a:prstGeom prst="rect">
            <a:avLst/>
          </a:prstGeom>
          <a:noFill/>
          <a:ln w="9525" algn="ctr">
            <a:noFill/>
            <a:miter lim="800000"/>
            <a:headEnd/>
            <a:tailEnd/>
          </a:ln>
          <a:effectLst/>
        </p:spPr>
        <p:txBody>
          <a:bodyPr>
            <a:spAutoFit/>
          </a:bodyPr>
          <a:lstStyle/>
          <a:p>
            <a:r>
              <a:rPr lang="en-US" sz="4400" b="1">
                <a:solidFill>
                  <a:srgbClr val="BD5B25"/>
                </a:solidFill>
                <a:latin typeface="Arial Narrow" pitchFamily="34" charset="0"/>
              </a:rPr>
              <a:t>Hãy cùng xem qua các trường hợp khác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85"/>
                                        </p:tgtEl>
                                        <p:attrNameLst>
                                          <p:attrName>style.visibility</p:attrName>
                                        </p:attrNameLst>
                                      </p:cBhvr>
                                      <p:to>
                                        <p:strVal val="visible"/>
                                      </p:to>
                                    </p:set>
                                    <p:animEffect transition="in" filter="fade">
                                      <p:cBhvr>
                                        <p:cTn id="7" dur="1000"/>
                                        <p:tgtEl>
                                          <p:spTgt spid="40985"/>
                                        </p:tgtEl>
                                      </p:cBhvr>
                                    </p:animEffect>
                                    <p:anim calcmode="lin" valueType="num">
                                      <p:cBhvr>
                                        <p:cTn id="8" dur="1000" fill="hold"/>
                                        <p:tgtEl>
                                          <p:spTgt spid="40985"/>
                                        </p:tgtEl>
                                        <p:attrNameLst>
                                          <p:attrName>ppt_x</p:attrName>
                                        </p:attrNameLst>
                                      </p:cBhvr>
                                      <p:tavLst>
                                        <p:tav tm="0">
                                          <p:val>
                                            <p:strVal val="#ppt_x"/>
                                          </p:val>
                                        </p:tav>
                                        <p:tav tm="100000">
                                          <p:val>
                                            <p:strVal val="#ppt_x"/>
                                          </p:val>
                                        </p:tav>
                                      </p:tavLst>
                                    </p:anim>
                                    <p:anim calcmode="lin" valueType="num">
                                      <p:cBhvr>
                                        <p:cTn id="9" dur="1000" fill="hold"/>
                                        <p:tgtEl>
                                          <p:spTgt spid="409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0973"/>
                                        </p:tgtEl>
                                        <p:attrNameLst>
                                          <p:attrName>style.visibility</p:attrName>
                                        </p:attrNameLst>
                                      </p:cBhvr>
                                      <p:to>
                                        <p:strVal val="visible"/>
                                      </p:to>
                                    </p:set>
                                    <p:animEffect transition="in" filter="dissolve">
                                      <p:cBhvr>
                                        <p:cTn id="14" dur="500"/>
                                        <p:tgtEl>
                                          <p:spTgt spid="40973"/>
                                        </p:tgtEl>
                                      </p:cBhvr>
                                    </p:animEffect>
                                  </p:childTnLst>
                                </p:cTn>
                              </p:par>
                            </p:childTnLst>
                          </p:cTn>
                        </p:par>
                        <p:par>
                          <p:cTn id="15" fill="hold">
                            <p:stCondLst>
                              <p:cond delay="500"/>
                            </p:stCondLst>
                            <p:childTnLst>
                              <p:par>
                                <p:cTn id="16" presetID="7" presetClass="entr" presetSubtype="4" fill="hold" nodeType="afterEffect">
                                  <p:stCondLst>
                                    <p:cond delay="0"/>
                                  </p:stCondLst>
                                  <p:childTnLst>
                                    <p:set>
                                      <p:cBhvr>
                                        <p:cTn id="17" dur="1" fill="hold">
                                          <p:stCondLst>
                                            <p:cond delay="0"/>
                                          </p:stCondLst>
                                        </p:cTn>
                                        <p:tgtEl>
                                          <p:spTgt spid="40965"/>
                                        </p:tgtEl>
                                        <p:attrNameLst>
                                          <p:attrName>style.visibility</p:attrName>
                                        </p:attrNameLst>
                                      </p:cBhvr>
                                      <p:to>
                                        <p:strVal val="visible"/>
                                      </p:to>
                                    </p:set>
                                    <p:anim calcmode="lin" valueType="num">
                                      <p:cBhvr additive="base">
                                        <p:cTn id="18" dur="1000" fill="hold"/>
                                        <p:tgtEl>
                                          <p:spTgt spid="40965"/>
                                        </p:tgtEl>
                                        <p:attrNameLst>
                                          <p:attrName>ppt_x</p:attrName>
                                        </p:attrNameLst>
                                      </p:cBhvr>
                                      <p:tavLst>
                                        <p:tav tm="0">
                                          <p:val>
                                            <p:strVal val="#ppt_x"/>
                                          </p:val>
                                        </p:tav>
                                        <p:tav tm="100000">
                                          <p:val>
                                            <p:strVal val="#ppt_x"/>
                                          </p:val>
                                        </p:tav>
                                      </p:tavLst>
                                    </p:anim>
                                    <p:anim calcmode="lin" valueType="num">
                                      <p:cBhvr additive="base">
                                        <p:cTn id="19" dur="1000" fill="hold"/>
                                        <p:tgtEl>
                                          <p:spTgt spid="4096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40981"/>
                                        </p:tgtEl>
                                        <p:attrNameLst>
                                          <p:attrName>style.visibility</p:attrName>
                                        </p:attrNameLst>
                                      </p:cBhvr>
                                      <p:to>
                                        <p:strVal val="visible"/>
                                      </p:to>
                                    </p:set>
                                    <p:animEffect transition="in" filter="dissolve">
                                      <p:cBhvr>
                                        <p:cTn id="23" dur="1000"/>
                                        <p:tgtEl>
                                          <p:spTgt spid="40981"/>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0979"/>
                                        </p:tgtEl>
                                        <p:attrNameLst>
                                          <p:attrName>style.visibility</p:attrName>
                                        </p:attrNameLst>
                                      </p:cBhvr>
                                      <p:to>
                                        <p:strVal val="visible"/>
                                      </p:to>
                                    </p:set>
                                    <p:animEffect transition="in" filter="dissolve">
                                      <p:cBhvr>
                                        <p:cTn id="27" dur="1000"/>
                                        <p:tgtEl>
                                          <p:spTgt spid="40979"/>
                                        </p:tgtEl>
                                      </p:cBhvr>
                                    </p:animEffect>
                                  </p:childTnLst>
                                </p:cTn>
                              </p:par>
                            </p:childTnLst>
                          </p:cTn>
                        </p:par>
                        <p:par>
                          <p:cTn id="28" fill="hold">
                            <p:stCondLst>
                              <p:cond delay="3500"/>
                            </p:stCondLst>
                            <p:childTnLst>
                              <p:par>
                                <p:cTn id="29" presetID="0" presetClass="path" presetSubtype="0" accel="50000" decel="50000" fill="hold" nodeType="afterEffect">
                                  <p:stCondLst>
                                    <p:cond delay="0"/>
                                  </p:stCondLst>
                                  <p:childTnLst>
                                    <p:animMotion origin="layout" path="M 3.88889E-6 6.14887E-7 C 0.03055 -0.08923 0.06111 -0.17846 0.1177 -0.19533 C 0.1743 -0.21221 0.30295 -0.11651 0.33993 -0.10079 " pathEditMode="relative" ptsTypes="aaA">
                                      <p:cBhvr>
                                        <p:cTn id="30" dur="2000" fill="hold"/>
                                        <p:tgtEl>
                                          <p:spTgt spid="40965"/>
                                        </p:tgtEl>
                                        <p:attrNameLst>
                                          <p:attrName>ppt_x</p:attrName>
                                          <p:attrName>ppt_y</p:attrName>
                                        </p:attrNameLst>
                                      </p:cBhvr>
                                    </p:animMotion>
                                  </p:childTnLst>
                                </p:cTn>
                              </p:par>
                              <p:par>
                                <p:cTn id="31" presetID="10" presetClass="exit" presetSubtype="0" fill="hold" grpId="1" nodeType="withEffect">
                                  <p:stCondLst>
                                    <p:cond delay="0"/>
                                  </p:stCondLst>
                                  <p:childTnLst>
                                    <p:animEffect transition="out" filter="fade">
                                      <p:cBhvr>
                                        <p:cTn id="32" dur="2000"/>
                                        <p:tgtEl>
                                          <p:spTgt spid="40985"/>
                                        </p:tgtEl>
                                      </p:cBhvr>
                                    </p:animEffect>
                                    <p:set>
                                      <p:cBhvr>
                                        <p:cTn id="33" dur="1" fill="hold">
                                          <p:stCondLst>
                                            <p:cond delay="1999"/>
                                          </p:stCondLst>
                                        </p:cTn>
                                        <p:tgtEl>
                                          <p:spTgt spid="40985"/>
                                        </p:tgtEl>
                                        <p:attrNameLst>
                                          <p:attrName>style.visibility</p:attrName>
                                        </p:attrNameLst>
                                      </p:cBhvr>
                                      <p:to>
                                        <p:strVal val="hidden"/>
                                      </p:to>
                                    </p:set>
                                  </p:childTnLst>
                                </p:cTn>
                              </p:par>
                            </p:childTnLst>
                          </p:cTn>
                        </p:par>
                        <p:par>
                          <p:cTn id="34" fill="hold">
                            <p:stCondLst>
                              <p:cond delay="5500"/>
                            </p:stCondLst>
                            <p:childTnLst>
                              <p:par>
                                <p:cTn id="35" presetID="9" presetClass="entr" presetSubtype="0" fill="hold" grpId="0" nodeType="afterEffect">
                                  <p:stCondLst>
                                    <p:cond delay="0"/>
                                  </p:stCondLst>
                                  <p:childTnLst>
                                    <p:set>
                                      <p:cBhvr>
                                        <p:cTn id="36" dur="1" fill="hold">
                                          <p:stCondLst>
                                            <p:cond delay="0"/>
                                          </p:stCondLst>
                                        </p:cTn>
                                        <p:tgtEl>
                                          <p:spTgt spid="40982"/>
                                        </p:tgtEl>
                                        <p:attrNameLst>
                                          <p:attrName>style.visibility</p:attrName>
                                        </p:attrNameLst>
                                      </p:cBhvr>
                                      <p:to>
                                        <p:strVal val="visible"/>
                                      </p:to>
                                    </p:set>
                                    <p:animEffect transition="in" filter="dissolve">
                                      <p:cBhvr>
                                        <p:cTn id="37" dur="1000"/>
                                        <p:tgtEl>
                                          <p:spTgt spid="40982"/>
                                        </p:tgtEl>
                                      </p:cBhvr>
                                    </p:animEffect>
                                  </p:childTnLst>
                                </p:cTn>
                              </p:par>
                            </p:childTnLst>
                          </p:cTn>
                        </p:par>
                        <p:par>
                          <p:cTn id="38" fill="hold">
                            <p:stCondLst>
                              <p:cond delay="6500"/>
                            </p:stCondLst>
                            <p:childTnLst>
                              <p:par>
                                <p:cTn id="39" presetID="9" presetClass="entr" presetSubtype="0" fill="hold" grpId="0" nodeType="afterEffect">
                                  <p:stCondLst>
                                    <p:cond delay="0"/>
                                  </p:stCondLst>
                                  <p:childTnLst>
                                    <p:set>
                                      <p:cBhvr>
                                        <p:cTn id="40" dur="1" fill="hold">
                                          <p:stCondLst>
                                            <p:cond delay="0"/>
                                          </p:stCondLst>
                                        </p:cTn>
                                        <p:tgtEl>
                                          <p:spTgt spid="40980"/>
                                        </p:tgtEl>
                                        <p:attrNameLst>
                                          <p:attrName>style.visibility</p:attrName>
                                        </p:attrNameLst>
                                      </p:cBhvr>
                                      <p:to>
                                        <p:strVal val="visible"/>
                                      </p:to>
                                    </p:set>
                                    <p:animEffect transition="in" filter="dissolve">
                                      <p:cBhvr>
                                        <p:cTn id="41" dur="1000"/>
                                        <p:tgtEl>
                                          <p:spTgt spid="40980"/>
                                        </p:tgtEl>
                                      </p:cBhvr>
                                    </p:animEffect>
                                  </p:childTnLst>
                                </p:cTn>
                              </p:par>
                            </p:childTnLst>
                          </p:cTn>
                        </p:par>
                        <p:par>
                          <p:cTn id="42" fill="hold">
                            <p:stCondLst>
                              <p:cond delay="7500"/>
                            </p:stCondLst>
                            <p:childTnLst>
                              <p:par>
                                <p:cTn id="43" presetID="0" presetClass="path" presetSubtype="0" accel="50000" decel="50000" fill="hold" nodeType="afterEffect">
                                  <p:stCondLst>
                                    <p:cond delay="0"/>
                                  </p:stCondLst>
                                  <p:childTnLst>
                                    <p:animMotion origin="layout" path="M 0.33993 -0.10079 C 0.4007 -0.15927 0.46164 -0.21775 0.52205 -0.20157 C 0.58247 -0.18539 0.64219 -0.09431 0.70209 -0.00324 " pathEditMode="relative" ptsTypes="aaA">
                                      <p:cBhvr>
                                        <p:cTn id="44" dur="2000" fill="hold"/>
                                        <p:tgtEl>
                                          <p:spTgt spid="40965"/>
                                        </p:tgtEl>
                                        <p:attrNameLst>
                                          <p:attrName>ppt_x</p:attrName>
                                          <p:attrName>ppt_y</p:attrName>
                                        </p:attrNameLst>
                                      </p:cBhvr>
                                    </p:animMotion>
                                  </p:childTnLst>
                                </p:cTn>
                              </p:par>
                            </p:childTnLst>
                          </p:cTn>
                        </p:par>
                        <p:par>
                          <p:cTn id="45" fill="hold">
                            <p:stCondLst>
                              <p:cond delay="9500"/>
                            </p:stCondLst>
                            <p:childTnLst>
                              <p:par>
                                <p:cTn id="46" presetID="9" presetClass="entr" presetSubtype="0" fill="hold" grpId="0" nodeType="afterEffect">
                                  <p:stCondLst>
                                    <p:cond delay="0"/>
                                  </p:stCondLst>
                                  <p:childTnLst>
                                    <p:set>
                                      <p:cBhvr>
                                        <p:cTn id="47" dur="1" fill="hold">
                                          <p:stCondLst>
                                            <p:cond delay="0"/>
                                          </p:stCondLst>
                                        </p:cTn>
                                        <p:tgtEl>
                                          <p:spTgt spid="40983"/>
                                        </p:tgtEl>
                                        <p:attrNameLst>
                                          <p:attrName>style.visibility</p:attrName>
                                        </p:attrNameLst>
                                      </p:cBhvr>
                                      <p:to>
                                        <p:strVal val="visible"/>
                                      </p:to>
                                    </p:set>
                                    <p:animEffect transition="in" filter="dissolve">
                                      <p:cBhvr>
                                        <p:cTn id="48" dur="1000"/>
                                        <p:tgtEl>
                                          <p:spTgt spid="40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animBg="1"/>
      <p:bldP spid="40979" grpId="0" animBg="1"/>
      <p:bldP spid="40980" grpId="0" animBg="1"/>
      <p:bldP spid="40982" grpId="0" animBg="1"/>
      <p:bldP spid="40983" grpId="0" animBg="1"/>
      <p:bldP spid="40985" grpId="0"/>
      <p:bldP spid="4098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2"/>
          <p:cNvSpPr>
            <a:spLocks noChangeArrowheads="1" noChangeShapeType="1" noTextEdit="1"/>
          </p:cNvSpPr>
          <p:nvPr/>
        </p:nvSpPr>
        <p:spPr bwMode="auto">
          <a:xfrm>
            <a:off x="2057400" y="152400"/>
            <a:ext cx="4800600" cy="1343025"/>
          </a:xfrm>
          <a:prstGeom prst="rect">
            <a:avLst/>
          </a:prstGeom>
        </p:spPr>
        <p:txBody>
          <a:bodyPr wrap="none" fromWordArt="1">
            <a:prstTxWarp prst="textPlain">
              <a:avLst>
                <a:gd name="adj" fmla="val 50000"/>
              </a:avLst>
            </a:prstTxWarp>
          </a:bodyPr>
          <a:lstStyle/>
          <a:p>
            <a:r>
              <a:rPr lang="en-US" sz="4400" b="1" i="1" kern="10" dirty="0" err="1" smtClean="0">
                <a:ln w="9525">
                  <a:solidFill>
                    <a:srgbClr val="000000"/>
                  </a:solidFill>
                  <a:round/>
                  <a:headEnd/>
                  <a:tailEnd/>
                </a:ln>
                <a:solidFill>
                  <a:schemeClr val="accent1"/>
                </a:solidFill>
                <a:effectLst>
                  <a:outerShdw dist="35921" dir="2700000" algn="ctr" rotWithShape="0">
                    <a:srgbClr val="808080">
                      <a:alpha val="80000"/>
                    </a:srgbClr>
                  </a:outerShdw>
                </a:effectLst>
                <a:latin typeface="Arial"/>
                <a:cs typeface="Arial"/>
              </a:rPr>
              <a:t>Ôn</a:t>
            </a:r>
            <a:r>
              <a:rPr lang="en-US" sz="4400" b="1" i="1" kern="10" dirty="0" smtClean="0">
                <a:ln w="9525">
                  <a:solidFill>
                    <a:srgbClr val="000000"/>
                  </a:solidFill>
                  <a:round/>
                  <a:headEnd/>
                  <a:tailEnd/>
                </a:ln>
                <a:solidFill>
                  <a:schemeClr val="accent1"/>
                </a:solidFill>
                <a:effectLst>
                  <a:outerShdw dist="35921" dir="2700000" algn="ctr" rotWithShape="0">
                    <a:srgbClr val="808080">
                      <a:alpha val="80000"/>
                    </a:srgbClr>
                  </a:outerShdw>
                </a:effectLst>
                <a:latin typeface="Arial"/>
                <a:cs typeface="Arial"/>
              </a:rPr>
              <a:t> </a:t>
            </a:r>
            <a:r>
              <a:rPr lang="en-US" sz="4400" b="1" i="1" kern="10" dirty="0" err="1" smtClean="0">
                <a:ln w="9525">
                  <a:solidFill>
                    <a:srgbClr val="000000"/>
                  </a:solidFill>
                  <a:round/>
                  <a:headEnd/>
                  <a:tailEnd/>
                </a:ln>
                <a:solidFill>
                  <a:schemeClr val="accent1"/>
                </a:solidFill>
                <a:effectLst>
                  <a:outerShdw dist="35921" dir="2700000" algn="ctr" rotWithShape="0">
                    <a:srgbClr val="808080">
                      <a:alpha val="80000"/>
                    </a:srgbClr>
                  </a:outerShdw>
                </a:effectLst>
                <a:latin typeface="Arial"/>
                <a:cs typeface="Arial"/>
              </a:rPr>
              <a:t>bài</a:t>
            </a:r>
            <a:r>
              <a:rPr lang="en-US" sz="4400" b="1" i="1" kern="10" dirty="0" smtClean="0">
                <a:ln w="9525">
                  <a:solidFill>
                    <a:srgbClr val="000000"/>
                  </a:solidFill>
                  <a:round/>
                  <a:headEnd/>
                  <a:tailEnd/>
                </a:ln>
                <a:solidFill>
                  <a:schemeClr val="accent1"/>
                </a:solidFill>
                <a:effectLst>
                  <a:outerShdw dist="35921" dir="2700000" algn="ctr" rotWithShape="0">
                    <a:srgbClr val="808080">
                      <a:alpha val="80000"/>
                    </a:srgbClr>
                  </a:outerShdw>
                </a:effectLst>
                <a:latin typeface="Arial"/>
                <a:cs typeface="Arial"/>
              </a:rPr>
              <a:t> </a:t>
            </a:r>
            <a:r>
              <a:rPr lang="en-US" sz="4400" b="1" i="1" kern="10" dirty="0" err="1">
                <a:ln w="9525">
                  <a:solidFill>
                    <a:srgbClr val="000000"/>
                  </a:solidFill>
                  <a:round/>
                  <a:headEnd/>
                  <a:tailEnd/>
                </a:ln>
                <a:solidFill>
                  <a:schemeClr val="accent1"/>
                </a:solidFill>
                <a:effectLst>
                  <a:outerShdw dist="35921" dir="2700000" algn="ctr" rotWithShape="0">
                    <a:srgbClr val="808080">
                      <a:alpha val="80000"/>
                    </a:srgbClr>
                  </a:outerShdw>
                </a:effectLst>
                <a:latin typeface="Arial"/>
                <a:cs typeface="Arial"/>
              </a:rPr>
              <a:t>cũ</a:t>
            </a:r>
            <a:r>
              <a:rPr lang="en-US" sz="4400" b="1" i="1" kern="10" dirty="0">
                <a:ln w="9525">
                  <a:solidFill>
                    <a:srgbClr val="000000"/>
                  </a:solidFill>
                  <a:round/>
                  <a:headEnd/>
                  <a:tailEnd/>
                </a:ln>
                <a:solidFill>
                  <a:schemeClr val="accent1"/>
                </a:solidFill>
                <a:effectLst>
                  <a:outerShdw dist="35921" dir="2700000" algn="ctr" rotWithShape="0">
                    <a:srgbClr val="808080">
                      <a:alpha val="80000"/>
                    </a:srgbClr>
                  </a:outerShdw>
                </a:effectLst>
                <a:latin typeface="Arial"/>
                <a:cs typeface="Arial"/>
              </a:rPr>
              <a:t>:</a:t>
            </a:r>
          </a:p>
        </p:txBody>
      </p:sp>
      <p:sp>
        <p:nvSpPr>
          <p:cNvPr id="41987" name="Text Box 3"/>
          <p:cNvSpPr txBox="1">
            <a:spLocks noChangeArrowheads="1"/>
          </p:cNvSpPr>
          <p:nvPr/>
        </p:nvSpPr>
        <p:spPr bwMode="auto">
          <a:xfrm>
            <a:off x="609600" y="1676400"/>
            <a:ext cx="7239000" cy="1066800"/>
          </a:xfrm>
          <a:prstGeom prst="rect">
            <a:avLst/>
          </a:prstGeom>
          <a:noFill/>
          <a:ln w="9525">
            <a:noFill/>
            <a:miter lim="800000"/>
            <a:headEnd/>
            <a:tailEnd/>
          </a:ln>
          <a:effectLst/>
        </p:spPr>
        <p:txBody>
          <a:bodyPr>
            <a:spAutoFit/>
          </a:bodyPr>
          <a:lstStyle/>
          <a:p>
            <a:pPr algn="l"/>
            <a:r>
              <a:rPr lang="en-US" sz="3200" b="1">
                <a:solidFill>
                  <a:srgbClr val="0688C9"/>
                </a:solidFill>
              </a:rPr>
              <a:t>Có thể làm cho bóng tối của một vật thay đổi bằng ?</a:t>
            </a:r>
          </a:p>
        </p:txBody>
      </p:sp>
      <p:sp>
        <p:nvSpPr>
          <p:cNvPr id="41988" name="WordArt 4"/>
          <p:cNvSpPr>
            <a:spLocks noChangeArrowheads="1" noChangeShapeType="1" noTextEdit="1"/>
          </p:cNvSpPr>
          <p:nvPr/>
        </p:nvSpPr>
        <p:spPr bwMode="auto">
          <a:xfrm>
            <a:off x="3124200" y="2971800"/>
            <a:ext cx="2743200" cy="914400"/>
          </a:xfrm>
          <a:prstGeom prst="rect">
            <a:avLst/>
          </a:prstGeom>
        </p:spPr>
        <p:txBody>
          <a:bodyPr wrap="none" fromWordArt="1">
            <a:prstTxWarp prst="textPlain">
              <a:avLst>
                <a:gd name="adj" fmla="val 50000"/>
              </a:avLst>
            </a:prstTxWarp>
          </a:bodyPr>
          <a:lstStyle/>
          <a:p>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Câu 3</a:t>
            </a:r>
          </a:p>
        </p:txBody>
      </p:sp>
      <p:grpSp>
        <p:nvGrpSpPr>
          <p:cNvPr id="42001" name="Group 17"/>
          <p:cNvGrpSpPr>
            <a:grpSpLocks/>
          </p:cNvGrpSpPr>
          <p:nvPr/>
        </p:nvGrpSpPr>
        <p:grpSpPr bwMode="auto">
          <a:xfrm>
            <a:off x="609600" y="4495800"/>
            <a:ext cx="8229600" cy="762000"/>
            <a:chOff x="384" y="2832"/>
            <a:chExt cx="5184" cy="480"/>
          </a:xfrm>
        </p:grpSpPr>
        <p:sp>
          <p:nvSpPr>
            <p:cNvPr id="41989" name="Text Box 5"/>
            <p:cNvSpPr txBox="1">
              <a:spLocks noChangeArrowheads="1"/>
            </p:cNvSpPr>
            <p:nvPr/>
          </p:nvSpPr>
          <p:spPr bwMode="auto">
            <a:xfrm>
              <a:off x="720" y="2832"/>
              <a:ext cx="4848" cy="480"/>
            </a:xfrm>
            <a:prstGeom prst="rect">
              <a:avLst/>
            </a:prstGeom>
            <a:noFill/>
            <a:ln w="9525">
              <a:noFill/>
              <a:miter lim="800000"/>
              <a:headEnd/>
              <a:tailEnd/>
            </a:ln>
            <a:effectLst/>
          </p:spPr>
          <p:txBody>
            <a:bodyPr>
              <a:spAutoFit/>
            </a:bodyPr>
            <a:lstStyle/>
            <a:p>
              <a:pPr algn="l"/>
              <a:r>
                <a:rPr lang="en-US" sz="4400" b="1"/>
                <a:t>Dịch nguồn sáng lại gần vật</a:t>
              </a:r>
            </a:p>
          </p:txBody>
        </p:sp>
        <p:sp>
          <p:nvSpPr>
            <p:cNvPr id="41993" name="Oval 9"/>
            <p:cNvSpPr>
              <a:spLocks noChangeArrowheads="1"/>
            </p:cNvSpPr>
            <p:nvPr/>
          </p:nvSpPr>
          <p:spPr bwMode="auto">
            <a:xfrm>
              <a:off x="384" y="2928"/>
              <a:ext cx="240" cy="240"/>
            </a:xfrm>
            <a:prstGeom prst="ellipse">
              <a:avLst/>
            </a:prstGeom>
            <a:solidFill>
              <a:schemeClr val="tx2"/>
            </a:solidFill>
            <a:ln w="9525" algn="ctr">
              <a:solidFill>
                <a:schemeClr val="tx1"/>
              </a:solidFill>
              <a:round/>
              <a:headEnd/>
              <a:tailEnd/>
            </a:ln>
            <a:effectLst/>
          </p:spPr>
          <p:txBody>
            <a:bodyPr wrap="none" anchor="ctr"/>
            <a:lstStyle/>
            <a:p>
              <a:endParaRPr lang="en-US"/>
            </a:p>
          </p:txBody>
        </p:sp>
      </p:grpSp>
      <p:grpSp>
        <p:nvGrpSpPr>
          <p:cNvPr id="41999" name="Group 15"/>
          <p:cNvGrpSpPr>
            <a:grpSpLocks/>
          </p:cNvGrpSpPr>
          <p:nvPr/>
        </p:nvGrpSpPr>
        <p:grpSpPr bwMode="auto">
          <a:xfrm>
            <a:off x="609600" y="2819400"/>
            <a:ext cx="8153400" cy="762000"/>
            <a:chOff x="384" y="1872"/>
            <a:chExt cx="5136" cy="480"/>
          </a:xfrm>
        </p:grpSpPr>
        <p:sp>
          <p:nvSpPr>
            <p:cNvPr id="41991" name="Oval 7"/>
            <p:cNvSpPr>
              <a:spLocks noChangeArrowheads="1"/>
            </p:cNvSpPr>
            <p:nvPr/>
          </p:nvSpPr>
          <p:spPr bwMode="auto">
            <a:xfrm>
              <a:off x="384" y="2016"/>
              <a:ext cx="240" cy="240"/>
            </a:xfrm>
            <a:prstGeom prst="ellipse">
              <a:avLst/>
            </a:prstGeom>
            <a:solidFill>
              <a:schemeClr val="tx2"/>
            </a:solidFill>
            <a:ln w="9525" algn="ctr">
              <a:solidFill>
                <a:schemeClr val="tx1"/>
              </a:solidFill>
              <a:round/>
              <a:headEnd/>
              <a:tailEnd/>
            </a:ln>
            <a:effectLst/>
          </p:spPr>
          <p:txBody>
            <a:bodyPr wrap="none" anchor="ctr"/>
            <a:lstStyle/>
            <a:p>
              <a:endParaRPr lang="en-US"/>
            </a:p>
          </p:txBody>
        </p:sp>
        <p:sp>
          <p:nvSpPr>
            <p:cNvPr id="41996" name="Text Box 12"/>
            <p:cNvSpPr txBox="1">
              <a:spLocks noChangeArrowheads="1"/>
            </p:cNvSpPr>
            <p:nvPr/>
          </p:nvSpPr>
          <p:spPr bwMode="auto">
            <a:xfrm>
              <a:off x="672" y="1872"/>
              <a:ext cx="4848" cy="480"/>
            </a:xfrm>
            <a:prstGeom prst="rect">
              <a:avLst/>
            </a:prstGeom>
            <a:noFill/>
            <a:ln w="9525">
              <a:noFill/>
              <a:miter lim="800000"/>
              <a:headEnd/>
              <a:tailEnd/>
            </a:ln>
            <a:effectLst/>
          </p:spPr>
          <p:txBody>
            <a:bodyPr>
              <a:spAutoFit/>
            </a:bodyPr>
            <a:lstStyle/>
            <a:p>
              <a:pPr algn="l"/>
              <a:r>
                <a:rPr lang="en-US" sz="4400" b="1"/>
                <a:t>Dịch vật ra xa nguồn sáng</a:t>
              </a:r>
            </a:p>
          </p:txBody>
        </p:sp>
      </p:grpSp>
      <p:grpSp>
        <p:nvGrpSpPr>
          <p:cNvPr id="42000" name="Group 16"/>
          <p:cNvGrpSpPr>
            <a:grpSpLocks/>
          </p:cNvGrpSpPr>
          <p:nvPr/>
        </p:nvGrpSpPr>
        <p:grpSpPr bwMode="auto">
          <a:xfrm>
            <a:off x="609600" y="3657600"/>
            <a:ext cx="8229600" cy="762000"/>
            <a:chOff x="384" y="2448"/>
            <a:chExt cx="5184" cy="480"/>
          </a:xfrm>
        </p:grpSpPr>
        <p:sp>
          <p:nvSpPr>
            <p:cNvPr id="41992" name="Oval 8"/>
            <p:cNvSpPr>
              <a:spLocks noChangeArrowheads="1"/>
            </p:cNvSpPr>
            <p:nvPr/>
          </p:nvSpPr>
          <p:spPr bwMode="auto">
            <a:xfrm>
              <a:off x="384" y="2592"/>
              <a:ext cx="240" cy="240"/>
            </a:xfrm>
            <a:prstGeom prst="ellipse">
              <a:avLst/>
            </a:prstGeom>
            <a:solidFill>
              <a:schemeClr val="tx2"/>
            </a:solidFill>
            <a:ln w="9525" algn="ctr">
              <a:solidFill>
                <a:schemeClr val="tx1"/>
              </a:solidFill>
              <a:round/>
              <a:headEnd/>
              <a:tailEnd/>
            </a:ln>
            <a:effectLst/>
          </p:spPr>
          <p:txBody>
            <a:bodyPr wrap="none" anchor="ctr"/>
            <a:lstStyle/>
            <a:p>
              <a:endParaRPr lang="en-US"/>
            </a:p>
          </p:txBody>
        </p:sp>
        <p:sp>
          <p:nvSpPr>
            <p:cNvPr id="41998" name="Text Box 14"/>
            <p:cNvSpPr txBox="1">
              <a:spLocks noChangeArrowheads="1"/>
            </p:cNvSpPr>
            <p:nvPr/>
          </p:nvSpPr>
          <p:spPr bwMode="auto">
            <a:xfrm>
              <a:off x="720" y="2448"/>
              <a:ext cx="4848" cy="480"/>
            </a:xfrm>
            <a:prstGeom prst="rect">
              <a:avLst/>
            </a:prstGeom>
            <a:noFill/>
            <a:ln w="9525">
              <a:noFill/>
              <a:miter lim="800000"/>
              <a:headEnd/>
              <a:tailEnd/>
            </a:ln>
            <a:effectLst/>
          </p:spPr>
          <p:txBody>
            <a:bodyPr>
              <a:spAutoFit/>
            </a:bodyPr>
            <a:lstStyle/>
            <a:p>
              <a:pPr algn="l"/>
              <a:r>
                <a:rPr lang="en-US" sz="4400" b="1"/>
                <a:t>Dịch nguồn sáng ra xa vật</a:t>
              </a:r>
            </a:p>
          </p:txBody>
        </p:sp>
      </p:grpSp>
      <p:grpSp>
        <p:nvGrpSpPr>
          <p:cNvPr id="42006" name="Group 22"/>
          <p:cNvGrpSpPr>
            <a:grpSpLocks/>
          </p:cNvGrpSpPr>
          <p:nvPr/>
        </p:nvGrpSpPr>
        <p:grpSpPr bwMode="auto">
          <a:xfrm>
            <a:off x="2209800" y="5486400"/>
            <a:ext cx="8229600" cy="762000"/>
            <a:chOff x="1392" y="3456"/>
            <a:chExt cx="5184" cy="480"/>
          </a:xfrm>
        </p:grpSpPr>
        <p:sp>
          <p:nvSpPr>
            <p:cNvPr id="42003" name="Text Box 19"/>
            <p:cNvSpPr txBox="1">
              <a:spLocks noChangeArrowheads="1"/>
            </p:cNvSpPr>
            <p:nvPr/>
          </p:nvSpPr>
          <p:spPr bwMode="auto">
            <a:xfrm>
              <a:off x="1728" y="3456"/>
              <a:ext cx="4848" cy="480"/>
            </a:xfrm>
            <a:prstGeom prst="rect">
              <a:avLst/>
            </a:prstGeom>
            <a:noFill/>
            <a:ln w="9525">
              <a:noFill/>
              <a:miter lim="800000"/>
              <a:headEnd/>
              <a:tailEnd/>
            </a:ln>
            <a:effectLst/>
          </p:spPr>
          <p:txBody>
            <a:bodyPr>
              <a:spAutoFit/>
            </a:bodyPr>
            <a:lstStyle/>
            <a:p>
              <a:pPr algn="l"/>
              <a:r>
                <a:rPr lang="en-US" sz="4400" b="1"/>
                <a:t>Tất cả cách trên</a:t>
              </a:r>
            </a:p>
          </p:txBody>
        </p:sp>
        <p:sp>
          <p:nvSpPr>
            <p:cNvPr id="42004" name="Oval 20"/>
            <p:cNvSpPr>
              <a:spLocks noChangeArrowheads="1"/>
            </p:cNvSpPr>
            <p:nvPr/>
          </p:nvSpPr>
          <p:spPr bwMode="auto">
            <a:xfrm>
              <a:off x="1392" y="3552"/>
              <a:ext cx="240" cy="240"/>
            </a:xfrm>
            <a:prstGeom prst="ellipse">
              <a:avLst/>
            </a:prstGeom>
            <a:solidFill>
              <a:schemeClr val="tx2"/>
            </a:solidFill>
            <a:ln w="9525" algn="ctr">
              <a:solidFill>
                <a:schemeClr val="tx1"/>
              </a:solidFill>
              <a:round/>
              <a:headEnd/>
              <a:tailEnd/>
            </a:ln>
            <a:effectLst/>
          </p:spPr>
          <p:txBody>
            <a:bodyPr wrap="none" anchor="ctr"/>
            <a:lstStyle/>
            <a:p>
              <a:endParaRPr lang="en-US"/>
            </a:p>
          </p:txBody>
        </p:sp>
      </p:grpSp>
      <p:grpSp>
        <p:nvGrpSpPr>
          <p:cNvPr id="42010" name="Group 26"/>
          <p:cNvGrpSpPr>
            <a:grpSpLocks/>
          </p:cNvGrpSpPr>
          <p:nvPr/>
        </p:nvGrpSpPr>
        <p:grpSpPr bwMode="auto">
          <a:xfrm>
            <a:off x="2209800" y="5638800"/>
            <a:ext cx="457200" cy="457200"/>
            <a:chOff x="1392" y="3840"/>
            <a:chExt cx="288" cy="288"/>
          </a:xfrm>
        </p:grpSpPr>
        <p:sp>
          <p:nvSpPr>
            <p:cNvPr id="42008" name="Line 24"/>
            <p:cNvSpPr>
              <a:spLocks noChangeShapeType="1"/>
            </p:cNvSpPr>
            <p:nvPr/>
          </p:nvSpPr>
          <p:spPr bwMode="auto">
            <a:xfrm>
              <a:off x="1392" y="3840"/>
              <a:ext cx="288" cy="288"/>
            </a:xfrm>
            <a:prstGeom prst="line">
              <a:avLst/>
            </a:prstGeom>
            <a:noFill/>
            <a:ln w="57150">
              <a:solidFill>
                <a:schemeClr val="accent1"/>
              </a:solidFill>
              <a:round/>
              <a:headEnd/>
              <a:tailEnd/>
            </a:ln>
            <a:effectLst/>
          </p:spPr>
          <p:txBody>
            <a:bodyPr/>
            <a:lstStyle/>
            <a:p>
              <a:endParaRPr lang="en-US"/>
            </a:p>
          </p:txBody>
        </p:sp>
        <p:sp>
          <p:nvSpPr>
            <p:cNvPr id="42009" name="Line 25"/>
            <p:cNvSpPr>
              <a:spLocks noChangeShapeType="1"/>
            </p:cNvSpPr>
            <p:nvPr/>
          </p:nvSpPr>
          <p:spPr bwMode="auto">
            <a:xfrm rot="4969540">
              <a:off x="1392" y="3840"/>
              <a:ext cx="288" cy="288"/>
            </a:xfrm>
            <a:prstGeom prst="line">
              <a:avLst/>
            </a:prstGeom>
            <a:noFill/>
            <a:ln w="57150">
              <a:solidFill>
                <a:schemeClr val="accent1"/>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dissolve">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1988"/>
                                        </p:tgtEl>
                                      </p:cBhvr>
                                    </p:animEffect>
                                    <p:set>
                                      <p:cBhvr>
                                        <p:cTn id="12" dur="1" fill="hold">
                                          <p:stCondLst>
                                            <p:cond delay="499"/>
                                          </p:stCondLst>
                                        </p:cTn>
                                        <p:tgtEl>
                                          <p:spTgt spid="419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1987"/>
                                        </p:tgtEl>
                                        <p:attrNameLst>
                                          <p:attrName>style.visibility</p:attrName>
                                        </p:attrNameLst>
                                      </p:cBhvr>
                                      <p:to>
                                        <p:strVal val="visible"/>
                                      </p:to>
                                    </p:set>
                                    <p:animEffect transition="in" filter="plus(in)">
                                      <p:cBhvr>
                                        <p:cTn id="17" dur="500"/>
                                        <p:tgtEl>
                                          <p:spTgt spid="4198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1999"/>
                                        </p:tgtEl>
                                        <p:attrNameLst>
                                          <p:attrName>style.visibility</p:attrName>
                                        </p:attrNameLst>
                                      </p:cBhvr>
                                      <p:to>
                                        <p:strVal val="visible"/>
                                      </p:to>
                                    </p:set>
                                    <p:animEffect transition="in" filter="checkerboard(across)">
                                      <p:cBhvr>
                                        <p:cTn id="22" dur="1000"/>
                                        <p:tgtEl>
                                          <p:spTgt spid="41999"/>
                                        </p:tgtEl>
                                      </p:cBhvr>
                                    </p:animEffect>
                                  </p:childTnLst>
                                </p:cTn>
                              </p:par>
                            </p:childTnLst>
                          </p:cTn>
                        </p:par>
                        <p:par>
                          <p:cTn id="23" fill="hold">
                            <p:stCondLst>
                              <p:cond delay="1000"/>
                            </p:stCondLst>
                            <p:childTnLst>
                              <p:par>
                                <p:cTn id="24" presetID="5" presetClass="entr" presetSubtype="10" fill="hold" nodeType="afterEffect">
                                  <p:stCondLst>
                                    <p:cond delay="0"/>
                                  </p:stCondLst>
                                  <p:childTnLst>
                                    <p:set>
                                      <p:cBhvr>
                                        <p:cTn id="25" dur="1" fill="hold">
                                          <p:stCondLst>
                                            <p:cond delay="0"/>
                                          </p:stCondLst>
                                        </p:cTn>
                                        <p:tgtEl>
                                          <p:spTgt spid="42000"/>
                                        </p:tgtEl>
                                        <p:attrNameLst>
                                          <p:attrName>style.visibility</p:attrName>
                                        </p:attrNameLst>
                                      </p:cBhvr>
                                      <p:to>
                                        <p:strVal val="visible"/>
                                      </p:to>
                                    </p:set>
                                    <p:animEffect transition="in" filter="checkerboard(across)">
                                      <p:cBhvr>
                                        <p:cTn id="26" dur="1000"/>
                                        <p:tgtEl>
                                          <p:spTgt spid="42000"/>
                                        </p:tgtEl>
                                      </p:cBhvr>
                                    </p:animEffect>
                                  </p:childTnLst>
                                </p:cTn>
                              </p:par>
                            </p:childTnLst>
                          </p:cTn>
                        </p:par>
                        <p:par>
                          <p:cTn id="27" fill="hold">
                            <p:stCondLst>
                              <p:cond delay="2000"/>
                            </p:stCondLst>
                            <p:childTnLst>
                              <p:par>
                                <p:cTn id="28" presetID="5" presetClass="entr" presetSubtype="10" fill="hold" nodeType="afterEffect">
                                  <p:stCondLst>
                                    <p:cond delay="0"/>
                                  </p:stCondLst>
                                  <p:childTnLst>
                                    <p:set>
                                      <p:cBhvr>
                                        <p:cTn id="29" dur="1" fill="hold">
                                          <p:stCondLst>
                                            <p:cond delay="0"/>
                                          </p:stCondLst>
                                        </p:cTn>
                                        <p:tgtEl>
                                          <p:spTgt spid="42001"/>
                                        </p:tgtEl>
                                        <p:attrNameLst>
                                          <p:attrName>style.visibility</p:attrName>
                                        </p:attrNameLst>
                                      </p:cBhvr>
                                      <p:to>
                                        <p:strVal val="visible"/>
                                      </p:to>
                                    </p:set>
                                    <p:animEffect transition="in" filter="checkerboard(across)">
                                      <p:cBhvr>
                                        <p:cTn id="30" dur="1000"/>
                                        <p:tgtEl>
                                          <p:spTgt spid="42001"/>
                                        </p:tgtEl>
                                      </p:cBhvr>
                                    </p:animEffect>
                                  </p:childTnLst>
                                </p:cTn>
                              </p:par>
                            </p:childTnLst>
                          </p:cTn>
                        </p:par>
                        <p:par>
                          <p:cTn id="31" fill="hold">
                            <p:stCondLst>
                              <p:cond delay="3000"/>
                            </p:stCondLst>
                            <p:childTnLst>
                              <p:par>
                                <p:cTn id="32" presetID="5" presetClass="entr" presetSubtype="10" fill="hold" nodeType="afterEffect">
                                  <p:stCondLst>
                                    <p:cond delay="0"/>
                                  </p:stCondLst>
                                  <p:childTnLst>
                                    <p:set>
                                      <p:cBhvr>
                                        <p:cTn id="33" dur="1" fill="hold">
                                          <p:stCondLst>
                                            <p:cond delay="0"/>
                                          </p:stCondLst>
                                        </p:cTn>
                                        <p:tgtEl>
                                          <p:spTgt spid="42006"/>
                                        </p:tgtEl>
                                        <p:attrNameLst>
                                          <p:attrName>style.visibility</p:attrName>
                                        </p:attrNameLst>
                                      </p:cBhvr>
                                      <p:to>
                                        <p:strVal val="visible"/>
                                      </p:to>
                                    </p:set>
                                    <p:animEffect transition="in" filter="checkerboard(across)">
                                      <p:cBhvr>
                                        <p:cTn id="34" dur="1000"/>
                                        <p:tgtEl>
                                          <p:spTgt spid="4200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2010"/>
                                        </p:tgtEl>
                                        <p:attrNameLst>
                                          <p:attrName>style.visibility</p:attrName>
                                        </p:attrNameLst>
                                      </p:cBhvr>
                                      <p:to>
                                        <p:strVal val="visible"/>
                                      </p:to>
                                    </p:set>
                                    <p:animEffect transition="in" filter="dissolve">
                                      <p:cBhvr>
                                        <p:cTn id="39" dur="500"/>
                                        <p:tgtEl>
                                          <p:spTgt spid="42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animBg="1"/>
      <p:bldP spid="4198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1066800" y="2286000"/>
            <a:ext cx="6934200" cy="581025"/>
          </a:xfrm>
          <a:prstGeom prst="rect">
            <a:avLst/>
          </a:prstGeom>
        </p:spPr>
        <p:txBody>
          <a:bodyPr wrap="none" fromWordArt="1">
            <a:prstTxWarp prst="textPlain">
              <a:avLst>
                <a:gd name="adj" fmla="val 50000"/>
              </a:avLst>
            </a:prstTxWarp>
          </a:bodyPr>
          <a:lstStyle/>
          <a:p>
            <a:r>
              <a:rPr lang="en-US" sz="4000" b="1" kern="10">
                <a:ln w="9525">
                  <a:noFill/>
                  <a:round/>
                  <a:headEnd/>
                  <a:tailEnd/>
                </a:ln>
                <a:solidFill>
                  <a:srgbClr val="BD5B25"/>
                </a:solidFill>
                <a:effectLst>
                  <a:outerShdw dist="53882" dir="2700000" algn="ctr" rotWithShape="0">
                    <a:srgbClr val="C0C0C0">
                      <a:alpha val="80000"/>
                    </a:srgbClr>
                  </a:outerShdw>
                </a:effectLst>
                <a:latin typeface="Times New Roman"/>
                <a:cs typeface="Times New Roman"/>
              </a:rPr>
              <a:t>Bài 47: Ánh sáng cần cho sự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778" name="Picture 2" descr="little_italy_sld"/>
          <p:cNvPicPr>
            <a:picLocks noChangeAspect="1" noChangeArrowheads="1"/>
          </p:cNvPicPr>
          <p:nvPr/>
        </p:nvPicPr>
        <p:blipFill>
          <a:blip r:embed="rId3"/>
          <a:srcRect/>
          <a:stretch>
            <a:fillRect/>
          </a:stretch>
        </p:blipFill>
        <p:spPr bwMode="auto">
          <a:xfrm>
            <a:off x="-292100" y="-355600"/>
            <a:ext cx="9753600" cy="7620000"/>
          </a:xfrm>
          <a:prstGeom prst="rect">
            <a:avLst/>
          </a:prstGeom>
          <a:noFill/>
          <a:effectLst>
            <a:outerShdw dist="107763" dir="2700000" algn="ctr" rotWithShape="0">
              <a:srgbClr val="D3C687">
                <a:alpha val="50000"/>
              </a:srgbClr>
            </a:outerShdw>
          </a:effectLst>
        </p:spPr>
      </p:pic>
      <p:sp>
        <p:nvSpPr>
          <p:cNvPr id="75780" name="Text Box 4"/>
          <p:cNvSpPr txBox="1">
            <a:spLocks noChangeArrowheads="1"/>
          </p:cNvSpPr>
          <p:nvPr/>
        </p:nvSpPr>
        <p:spPr bwMode="auto">
          <a:xfrm>
            <a:off x="685800" y="1644650"/>
            <a:ext cx="8153400" cy="519113"/>
          </a:xfrm>
          <a:prstGeom prst="rect">
            <a:avLst/>
          </a:prstGeom>
          <a:noFill/>
          <a:ln w="9525">
            <a:noFill/>
            <a:miter lim="800000"/>
            <a:headEnd/>
            <a:tailEnd/>
          </a:ln>
          <a:effectLst/>
        </p:spPr>
        <p:txBody>
          <a:bodyPr>
            <a:spAutoFit/>
          </a:bodyPr>
          <a:lstStyle/>
          <a:p>
            <a:pPr algn="l">
              <a:spcBef>
                <a:spcPct val="50000"/>
              </a:spcBef>
            </a:pPr>
            <a:r>
              <a:rPr lang="en-US" sz="2800" b="1">
                <a:solidFill>
                  <a:srgbClr val="990000"/>
                </a:solidFill>
                <a:latin typeface=".VnTime" pitchFamily="34" charset="0"/>
              </a:rPr>
              <a:t>I.Vai trß cña ¸nh s¸ng ®èi víi sù sèng cña thùc vËt:</a:t>
            </a:r>
            <a:endParaRPr lang="en-US" sz="2800" b="1">
              <a:solidFill>
                <a:srgbClr val="990000"/>
              </a:solidFill>
              <a:latin typeface="VNI-Times" pitchFamily="2" charset="0"/>
            </a:endParaRPr>
          </a:p>
        </p:txBody>
      </p:sp>
      <p:sp>
        <p:nvSpPr>
          <p:cNvPr id="75782" name="Text Box 6"/>
          <p:cNvSpPr txBox="1">
            <a:spLocks noChangeArrowheads="1"/>
          </p:cNvSpPr>
          <p:nvPr/>
        </p:nvSpPr>
        <p:spPr bwMode="auto">
          <a:xfrm>
            <a:off x="533400" y="2362200"/>
            <a:ext cx="4114800" cy="1187450"/>
          </a:xfrm>
          <a:prstGeom prst="rect">
            <a:avLst/>
          </a:prstGeom>
          <a:noFill/>
          <a:ln w="9525">
            <a:noFill/>
            <a:miter lim="800000"/>
            <a:headEnd/>
            <a:tailEnd/>
          </a:ln>
          <a:effectLst/>
        </p:spPr>
        <p:txBody>
          <a:bodyPr>
            <a:spAutoFit/>
          </a:bodyPr>
          <a:lstStyle/>
          <a:p>
            <a:pPr algn="l">
              <a:spcBef>
                <a:spcPct val="50000"/>
              </a:spcBef>
            </a:pPr>
            <a:r>
              <a:rPr lang="en-US" sz="2400" b="1">
                <a:solidFill>
                  <a:srgbClr val="0000FF"/>
                </a:solidFill>
                <a:effectLst>
                  <a:outerShdw blurRad="38100" dist="38100" dir="2700000" algn="tl">
                    <a:srgbClr val="C0C0C0"/>
                  </a:outerShdw>
                </a:effectLst>
                <a:latin typeface=".VnTime" pitchFamily="34" charset="0"/>
              </a:rPr>
              <a:t>Em h·y quan s¸t h×nh bªn vµ cã nhËn xÐt g× vÒ c¸ch mäc cña c¸c c©y trong h×nh ?</a:t>
            </a:r>
          </a:p>
        </p:txBody>
      </p:sp>
      <p:sp>
        <p:nvSpPr>
          <p:cNvPr id="75783" name="Text Box 7"/>
          <p:cNvSpPr txBox="1">
            <a:spLocks noChangeArrowheads="1"/>
          </p:cNvSpPr>
          <p:nvPr/>
        </p:nvSpPr>
        <p:spPr bwMode="auto">
          <a:xfrm>
            <a:off x="533400" y="3810000"/>
            <a:ext cx="3886200" cy="2530475"/>
          </a:xfrm>
          <a:prstGeom prst="rect">
            <a:avLst/>
          </a:prstGeom>
          <a:noFill/>
          <a:ln w="9525">
            <a:noFill/>
            <a:miter lim="800000"/>
            <a:headEnd/>
            <a:tailEnd/>
          </a:ln>
          <a:effectLst/>
        </p:spPr>
        <p:txBody>
          <a:bodyPr>
            <a:spAutoFit/>
          </a:bodyPr>
          <a:lstStyle/>
          <a:p>
            <a:pPr algn="l">
              <a:spcBef>
                <a:spcPct val="50000"/>
              </a:spcBef>
            </a:pPr>
            <a:r>
              <a:rPr lang="en-US" sz="4000" b="1">
                <a:solidFill>
                  <a:srgbClr val="0000FF"/>
                </a:solidFill>
                <a:effectLst>
                  <a:outerShdw blurRad="38100" dist="38100" dir="2700000" algn="tl">
                    <a:srgbClr val="C0C0C0"/>
                  </a:outerShdw>
                </a:effectLst>
                <a:latin typeface=".VnTime" pitchFamily="34" charset="0"/>
              </a:rPr>
              <a:t> </a:t>
            </a:r>
            <a:r>
              <a:rPr lang="en-US" sz="3000" b="1">
                <a:solidFill>
                  <a:srgbClr val="FF0000"/>
                </a:solidFill>
                <a:effectLst>
                  <a:outerShdw blurRad="38100" dist="38100" dir="2700000" algn="tl">
                    <a:srgbClr val="C0C0C0"/>
                  </a:outerShdw>
                </a:effectLst>
                <a:latin typeface=".VnTime" pitchFamily="34" charset="0"/>
              </a:rPr>
              <a:t>C¸c c©y khi mäc ®Òu h­íng vÒ phÝa cã ¸nh s¸ng. Th©n c©y nghiªng h¼n vÒ phÝa cã ¸nh s¸ng.</a:t>
            </a:r>
          </a:p>
        </p:txBody>
      </p:sp>
      <p:pic>
        <p:nvPicPr>
          <p:cNvPr id="75785" name="Picture 9" descr="tranh 1"/>
          <p:cNvPicPr>
            <a:picLocks noChangeAspect="1" noChangeArrowheads="1"/>
          </p:cNvPicPr>
          <p:nvPr/>
        </p:nvPicPr>
        <p:blipFill>
          <a:blip r:embed="rId4"/>
          <a:srcRect/>
          <a:stretch>
            <a:fillRect/>
          </a:stretch>
        </p:blipFill>
        <p:spPr bwMode="auto">
          <a:xfrm>
            <a:off x="4572000" y="2743200"/>
            <a:ext cx="4114800" cy="37338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1000" fill="hold"/>
                                        <p:tgtEl>
                                          <p:spTgt spid="75780"/>
                                        </p:tgtEl>
                                        <p:attrNameLst>
                                          <p:attrName>ppt_w</p:attrName>
                                        </p:attrNameLst>
                                      </p:cBhvr>
                                      <p:tavLst>
                                        <p:tav tm="0">
                                          <p:val>
                                            <p:fltVal val="0"/>
                                          </p:val>
                                        </p:tav>
                                        <p:tav tm="100000">
                                          <p:val>
                                            <p:strVal val="#ppt_w"/>
                                          </p:val>
                                        </p:tav>
                                      </p:tavLst>
                                    </p:anim>
                                    <p:anim calcmode="lin" valueType="num">
                                      <p:cBhvr>
                                        <p:cTn id="8" dur="1000" fill="hold"/>
                                        <p:tgtEl>
                                          <p:spTgt spid="7578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5785"/>
                                        </p:tgtEl>
                                        <p:attrNameLst>
                                          <p:attrName>style.visibility</p:attrName>
                                        </p:attrNameLst>
                                      </p:cBhvr>
                                      <p:to>
                                        <p:strVal val="visible"/>
                                      </p:to>
                                    </p:set>
                                    <p:anim calcmode="lin" valueType="num">
                                      <p:cBhvr>
                                        <p:cTn id="13" dur="500" fill="hold"/>
                                        <p:tgtEl>
                                          <p:spTgt spid="75785"/>
                                        </p:tgtEl>
                                        <p:attrNameLst>
                                          <p:attrName>ppt_w</p:attrName>
                                        </p:attrNameLst>
                                      </p:cBhvr>
                                      <p:tavLst>
                                        <p:tav tm="0">
                                          <p:val>
                                            <p:fltVal val="0"/>
                                          </p:val>
                                        </p:tav>
                                        <p:tav tm="100000">
                                          <p:val>
                                            <p:strVal val="#ppt_w"/>
                                          </p:val>
                                        </p:tav>
                                      </p:tavLst>
                                    </p:anim>
                                    <p:anim calcmode="lin" valueType="num">
                                      <p:cBhvr>
                                        <p:cTn id="14" dur="500" fill="hold"/>
                                        <p:tgtEl>
                                          <p:spTgt spid="7578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75782"/>
                                        </p:tgtEl>
                                        <p:attrNameLst>
                                          <p:attrName>style.visibility</p:attrName>
                                        </p:attrNameLst>
                                      </p:cBhvr>
                                      <p:to>
                                        <p:strVal val="visible"/>
                                      </p:to>
                                    </p:set>
                                    <p:anim calcmode="lin" valueType="num">
                                      <p:cBhvr additive="base">
                                        <p:cTn id="19" dur="2000" fill="hold"/>
                                        <p:tgtEl>
                                          <p:spTgt spid="75782"/>
                                        </p:tgtEl>
                                        <p:attrNameLst>
                                          <p:attrName>ppt_x</p:attrName>
                                        </p:attrNameLst>
                                      </p:cBhvr>
                                      <p:tavLst>
                                        <p:tav tm="0">
                                          <p:val>
                                            <p:strVal val="#ppt_x"/>
                                          </p:val>
                                        </p:tav>
                                        <p:tav tm="100000">
                                          <p:val>
                                            <p:strVal val="#ppt_x"/>
                                          </p:val>
                                        </p:tav>
                                      </p:tavLst>
                                    </p:anim>
                                    <p:anim calcmode="lin" valueType="num">
                                      <p:cBhvr additive="base">
                                        <p:cTn id="20" dur="2000" fill="hold"/>
                                        <p:tgtEl>
                                          <p:spTgt spid="757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builtIn="1"/>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5783"/>
                                        </p:tgtEl>
                                        <p:attrNameLst>
                                          <p:attrName>style.visibility</p:attrName>
                                        </p:attrNameLst>
                                      </p:cBhvr>
                                      <p:to>
                                        <p:strVal val="visible"/>
                                      </p:to>
                                    </p:set>
                                    <p:anim calcmode="lin" valueType="num">
                                      <p:cBhvr>
                                        <p:cTn id="25" dur="500" fill="hold"/>
                                        <p:tgtEl>
                                          <p:spTgt spid="75783"/>
                                        </p:tgtEl>
                                        <p:attrNameLst>
                                          <p:attrName>ppt_w</p:attrName>
                                        </p:attrNameLst>
                                      </p:cBhvr>
                                      <p:tavLst>
                                        <p:tav tm="0">
                                          <p:val>
                                            <p:fltVal val="0"/>
                                          </p:val>
                                        </p:tav>
                                        <p:tav tm="100000">
                                          <p:val>
                                            <p:strVal val="#ppt_w"/>
                                          </p:val>
                                        </p:tav>
                                      </p:tavLst>
                                    </p:anim>
                                    <p:anim calcmode="lin" valueType="num">
                                      <p:cBhvr>
                                        <p:cTn id="26" dur="500" fill="hold"/>
                                        <p:tgtEl>
                                          <p:spTgt spid="757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2" grpId="0"/>
      <p:bldP spid="757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reschool"/>
          <p:cNvPicPr>
            <a:picLocks noChangeAspect="1" noChangeArrowheads="1"/>
          </p:cNvPicPr>
          <p:nvPr/>
        </p:nvPicPr>
        <p:blipFill>
          <a:blip r:embed="rId3"/>
          <a:srcRect/>
          <a:stretch>
            <a:fillRect/>
          </a:stretch>
        </p:blipFill>
        <p:spPr bwMode="auto">
          <a:xfrm>
            <a:off x="-76200" y="0"/>
            <a:ext cx="9231313" cy="6945313"/>
          </a:xfrm>
          <a:prstGeom prst="rect">
            <a:avLst/>
          </a:prstGeom>
          <a:noFill/>
          <a:ln w="9525">
            <a:noFill/>
            <a:miter lim="800000"/>
            <a:headEnd/>
            <a:tailEnd/>
          </a:ln>
        </p:spPr>
      </p:pic>
      <p:sp>
        <p:nvSpPr>
          <p:cNvPr id="46083" name="Text Box 3"/>
          <p:cNvSpPr txBox="1">
            <a:spLocks noChangeArrowheads="1"/>
          </p:cNvSpPr>
          <p:nvPr/>
        </p:nvSpPr>
        <p:spPr bwMode="auto">
          <a:xfrm>
            <a:off x="457200" y="304800"/>
            <a:ext cx="8382000" cy="1555750"/>
          </a:xfrm>
          <a:prstGeom prst="rect">
            <a:avLst/>
          </a:prstGeom>
          <a:noFill/>
          <a:ln w="9525" algn="ctr">
            <a:noFill/>
            <a:miter lim="800000"/>
            <a:headEnd/>
            <a:tailEnd/>
          </a:ln>
          <a:effectLst/>
        </p:spPr>
        <p:txBody>
          <a:bodyPr>
            <a:spAutoFit/>
          </a:bodyPr>
          <a:lstStyle/>
          <a:p>
            <a:r>
              <a:rPr lang="en-US" sz="4800" b="1">
                <a:solidFill>
                  <a:srgbClr val="08A8F8"/>
                </a:solidFill>
                <a:latin typeface="Century Gothic" pitchFamily="34" charset="0"/>
              </a:rPr>
              <a:t>Các em hãy xem qua đoạn Video sau</a:t>
            </a:r>
          </a:p>
        </p:txBody>
      </p:sp>
      <p:pic>
        <p:nvPicPr>
          <p:cNvPr id="46084" name="Sunflowers EVERYWHERE!.wmv">
            <a:hlinkClick r:id="" action="ppaction://media"/>
          </p:cNvPr>
          <p:cNvPicPr>
            <a:picLocks noGrp="1" noRot="1" noChangeAspect="1" noChangeArrowheads="1"/>
          </p:cNvPicPr>
          <p:nvPr>
            <p:ph/>
            <a:videoFile r:link="rId1"/>
          </p:nvPr>
        </p:nvPicPr>
        <p:blipFill>
          <a:blip r:embed="rId4"/>
          <a:srcRect/>
          <a:stretch>
            <a:fillRect/>
          </a:stretch>
        </p:blipFill>
        <p:spPr>
          <a:xfrm>
            <a:off x="0" y="76200"/>
            <a:ext cx="9144000" cy="68580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500" fill="hold"/>
                                        <p:tgtEl>
                                          <p:spTgt spid="46083"/>
                                        </p:tgtEl>
                                        <p:attrNameLst>
                                          <p:attrName>ppt_x</p:attrName>
                                        </p:attrNameLst>
                                      </p:cBhvr>
                                      <p:tavLst>
                                        <p:tav tm="0">
                                          <p:val>
                                            <p:strVal val="#ppt_x"/>
                                          </p:val>
                                        </p:tav>
                                        <p:tav tm="100000">
                                          <p:val>
                                            <p:strVal val="#ppt_x"/>
                                          </p:val>
                                        </p:tav>
                                      </p:tavLst>
                                    </p:anim>
                                    <p:anim calcmode="lin" valueType="num">
                                      <p:cBhvr additive="base">
                                        <p:cTn id="8"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fade">
                                      <p:cBhvr>
                                        <p:cTn id="13" dur="1000"/>
                                        <p:tgtEl>
                                          <p:spTgt spid="46084"/>
                                        </p:tgtEl>
                                      </p:cBhvr>
                                    </p:animEffect>
                                    <p:anim calcmode="lin" valueType="num">
                                      <p:cBhvr>
                                        <p:cTn id="14" dur="1000" fill="hold"/>
                                        <p:tgtEl>
                                          <p:spTgt spid="46084"/>
                                        </p:tgtEl>
                                        <p:attrNameLst>
                                          <p:attrName>ppt_x</p:attrName>
                                        </p:attrNameLst>
                                      </p:cBhvr>
                                      <p:tavLst>
                                        <p:tav tm="0">
                                          <p:val>
                                            <p:strVal val="#ppt_x"/>
                                          </p:val>
                                        </p:tav>
                                        <p:tav tm="100000">
                                          <p:val>
                                            <p:strVal val="#ppt_x"/>
                                          </p:val>
                                        </p:tav>
                                      </p:tavLst>
                                    </p:anim>
                                    <p:anim calcmode="lin" valueType="num">
                                      <p:cBhvr>
                                        <p:cTn id="15" dur="1000" fill="hold"/>
                                        <p:tgtEl>
                                          <p:spTgt spid="46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608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6084"/>
                                        </p:tgtEl>
                                      </p:cBhvr>
                                    </p:cmd>
                                  </p:childTnLst>
                                </p:cTn>
                              </p:par>
                            </p:childTnLst>
                          </p:cTn>
                        </p:par>
                      </p:childTnLst>
                    </p:cTn>
                  </p:par>
                </p:childTnLst>
              </p:cTn>
              <p:nextCondLst>
                <p:cond evt="onClick" delay="0">
                  <p:tgtEl>
                    <p:spTgt spid="46084"/>
                  </p:tgtEl>
                </p:cond>
              </p:nextCondLst>
            </p:seq>
            <p:video>
              <p:cMediaNode>
                <p:cTn id="21" fill="hold" display="0">
                  <p:stCondLst>
                    <p:cond delay="indefinite"/>
                  </p:stCondLst>
                  <p:endCondLst>
                    <p:cond evt="onNext" delay="0">
                      <p:tgtEl>
                        <p:sldTgt/>
                      </p:tgtEl>
                    </p:cond>
                    <p:cond evt="onPrev" delay="0">
                      <p:tgtEl>
                        <p:sldTgt/>
                      </p:tgtEl>
                    </p:cond>
                  </p:endCondLst>
                </p:cTn>
                <p:tgtEl>
                  <p:spTgt spid="46084"/>
                </p:tgtEl>
              </p:cMediaNode>
            </p:video>
          </p:childTnLst>
        </p:cTn>
      </p:par>
    </p:tnLst>
    <p:bldLst>
      <p:bldP spid="460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reschool"/>
          <p:cNvPicPr>
            <a:picLocks noChangeAspect="1" noChangeArrowheads="1"/>
          </p:cNvPicPr>
          <p:nvPr/>
        </p:nvPicPr>
        <p:blipFill>
          <a:blip r:embed="rId2"/>
          <a:srcRect/>
          <a:stretch>
            <a:fillRect/>
          </a:stretch>
        </p:blipFill>
        <p:spPr bwMode="auto">
          <a:xfrm>
            <a:off x="-76200" y="0"/>
            <a:ext cx="9231313" cy="6945313"/>
          </a:xfrm>
          <a:prstGeom prst="rect">
            <a:avLst/>
          </a:prstGeom>
          <a:noFill/>
          <a:ln w="9525">
            <a:noFill/>
            <a:miter lim="800000"/>
            <a:headEnd/>
            <a:tailEnd/>
          </a:ln>
        </p:spPr>
      </p:pic>
      <p:pic>
        <p:nvPicPr>
          <p:cNvPr id="45062" name="Picture 6" descr="sun"/>
          <p:cNvPicPr>
            <a:picLocks noChangeAspect="1" noChangeArrowheads="1"/>
          </p:cNvPicPr>
          <p:nvPr/>
        </p:nvPicPr>
        <p:blipFill>
          <a:blip r:embed="rId3"/>
          <a:srcRect/>
          <a:stretch>
            <a:fillRect/>
          </a:stretch>
        </p:blipFill>
        <p:spPr bwMode="auto">
          <a:xfrm>
            <a:off x="6067425" y="533400"/>
            <a:ext cx="2238375" cy="2305050"/>
          </a:xfrm>
          <a:prstGeom prst="rect">
            <a:avLst/>
          </a:prstGeom>
          <a:noFill/>
        </p:spPr>
      </p:pic>
      <p:pic>
        <p:nvPicPr>
          <p:cNvPr id="45063" name="Picture 7" descr="sunflower1"/>
          <p:cNvPicPr>
            <a:picLocks noChangeAspect="1" noChangeArrowheads="1"/>
          </p:cNvPicPr>
          <p:nvPr/>
        </p:nvPicPr>
        <p:blipFill>
          <a:blip r:embed="rId4"/>
          <a:srcRect/>
          <a:stretch>
            <a:fillRect/>
          </a:stretch>
        </p:blipFill>
        <p:spPr bwMode="auto">
          <a:xfrm>
            <a:off x="228600" y="228600"/>
            <a:ext cx="3810000" cy="5664200"/>
          </a:xfrm>
          <a:prstGeom prst="rect">
            <a:avLst/>
          </a:prstGeom>
          <a:noFill/>
        </p:spPr>
      </p:pic>
      <p:pic>
        <p:nvPicPr>
          <p:cNvPr id="45064" name="Picture 8" descr="800px-Sunflowers"/>
          <p:cNvPicPr>
            <a:picLocks noChangeAspect="1" noChangeArrowheads="1"/>
          </p:cNvPicPr>
          <p:nvPr/>
        </p:nvPicPr>
        <p:blipFill>
          <a:blip r:embed="rId5"/>
          <a:srcRect/>
          <a:stretch>
            <a:fillRect/>
          </a:stretch>
        </p:blipFill>
        <p:spPr bwMode="auto">
          <a:xfrm>
            <a:off x="381000" y="914400"/>
            <a:ext cx="8382000" cy="5183188"/>
          </a:xfrm>
          <a:prstGeom prst="rect">
            <a:avLst/>
          </a:prstGeom>
          <a:noFill/>
        </p:spPr>
      </p:pic>
      <p:sp>
        <p:nvSpPr>
          <p:cNvPr id="45065" name="Text Box 9"/>
          <p:cNvSpPr txBox="1">
            <a:spLocks noChangeArrowheads="1"/>
          </p:cNvSpPr>
          <p:nvPr/>
        </p:nvSpPr>
        <p:spPr bwMode="auto">
          <a:xfrm>
            <a:off x="0" y="381000"/>
            <a:ext cx="6172200" cy="1006475"/>
          </a:xfrm>
          <a:prstGeom prst="rect">
            <a:avLst/>
          </a:prstGeom>
          <a:noFill/>
          <a:ln w="9525" algn="ctr">
            <a:noFill/>
            <a:miter lim="800000"/>
            <a:headEnd/>
            <a:tailEnd/>
          </a:ln>
          <a:effectLst/>
        </p:spPr>
        <p:txBody>
          <a:bodyPr>
            <a:spAutoFit/>
          </a:bodyPr>
          <a:lstStyle/>
          <a:p>
            <a:r>
              <a:rPr lang="en-US" sz="6000" b="1">
                <a:solidFill>
                  <a:srgbClr val="08A8F8"/>
                </a:solidFill>
                <a:latin typeface="Century Gothic" pitchFamily="34" charset="0"/>
              </a:rPr>
              <a:t>Đây là hoa gì ?</a:t>
            </a:r>
          </a:p>
        </p:txBody>
      </p:sp>
      <p:sp>
        <p:nvSpPr>
          <p:cNvPr id="45066" name="Text Box 10"/>
          <p:cNvSpPr txBox="1">
            <a:spLocks noChangeArrowheads="1"/>
          </p:cNvSpPr>
          <p:nvPr/>
        </p:nvSpPr>
        <p:spPr bwMode="auto">
          <a:xfrm>
            <a:off x="-914400" y="441325"/>
            <a:ext cx="6172200" cy="1920875"/>
          </a:xfrm>
          <a:prstGeom prst="rect">
            <a:avLst/>
          </a:prstGeom>
          <a:noFill/>
          <a:ln w="9525" algn="ctr">
            <a:noFill/>
            <a:miter lim="800000"/>
            <a:headEnd/>
            <a:tailEnd/>
          </a:ln>
          <a:effectLst/>
        </p:spPr>
        <p:txBody>
          <a:bodyPr>
            <a:spAutoFit/>
          </a:bodyPr>
          <a:lstStyle/>
          <a:p>
            <a:r>
              <a:rPr lang="en-US" sz="6000" b="1">
                <a:solidFill>
                  <a:srgbClr val="08A8F8"/>
                </a:solidFill>
                <a:latin typeface="Century Gothic" pitchFamily="34" charset="0"/>
              </a:rPr>
              <a:t>Hoa Hướng Dương</a:t>
            </a:r>
          </a:p>
        </p:txBody>
      </p:sp>
      <p:pic>
        <p:nvPicPr>
          <p:cNvPr id="45067" name="Picture 11" descr="sunflower"/>
          <p:cNvPicPr>
            <a:picLocks noChangeAspect="1" noChangeArrowheads="1"/>
          </p:cNvPicPr>
          <p:nvPr/>
        </p:nvPicPr>
        <p:blipFill>
          <a:blip r:embed="rId6"/>
          <a:srcRect/>
          <a:stretch>
            <a:fillRect/>
          </a:stretch>
        </p:blipFill>
        <p:spPr bwMode="auto">
          <a:xfrm>
            <a:off x="4318000" y="304800"/>
            <a:ext cx="4673600" cy="640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fade">
                                      <p:cBhvr>
                                        <p:cTn id="7" dur="1000"/>
                                        <p:tgtEl>
                                          <p:spTgt spid="45063"/>
                                        </p:tgtEl>
                                      </p:cBhvr>
                                    </p:animEffect>
                                    <p:anim calcmode="lin" valueType="num">
                                      <p:cBhvr>
                                        <p:cTn id="8" dur="1000" fill="hold"/>
                                        <p:tgtEl>
                                          <p:spTgt spid="45063"/>
                                        </p:tgtEl>
                                        <p:attrNameLst>
                                          <p:attrName>ppt_x</p:attrName>
                                        </p:attrNameLst>
                                      </p:cBhvr>
                                      <p:tavLst>
                                        <p:tav tm="0">
                                          <p:val>
                                            <p:strVal val="#ppt_x"/>
                                          </p:val>
                                        </p:tav>
                                        <p:tav tm="100000">
                                          <p:val>
                                            <p:strVal val="#ppt_x"/>
                                          </p:val>
                                        </p:tav>
                                      </p:tavLst>
                                    </p:anim>
                                    <p:anim calcmode="lin" valueType="num">
                                      <p:cBhvr>
                                        <p:cTn id="9" dur="1000" fill="hold"/>
                                        <p:tgtEl>
                                          <p:spTgt spid="450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45063"/>
                                        </p:tgtEl>
                                      </p:cBhvr>
                                    </p:animEffect>
                                    <p:set>
                                      <p:cBhvr>
                                        <p:cTn id="14" dur="1" fill="hold">
                                          <p:stCondLst>
                                            <p:cond delay="499"/>
                                          </p:stCondLst>
                                        </p:cTn>
                                        <p:tgtEl>
                                          <p:spTgt spid="45063"/>
                                        </p:tgtEl>
                                        <p:attrNameLst>
                                          <p:attrName>style.visibility</p:attrName>
                                        </p:attrNameLst>
                                      </p:cBhvr>
                                      <p:to>
                                        <p:strVal val="hidden"/>
                                      </p:to>
                                    </p:set>
                                  </p:childTnLst>
                                </p:cTn>
                              </p:par>
                              <p:par>
                                <p:cTn id="15" presetID="8" presetClass="entr" presetSubtype="16" fill="hold" nodeType="withEffect">
                                  <p:stCondLst>
                                    <p:cond delay="0"/>
                                  </p:stCondLst>
                                  <p:childTnLst>
                                    <p:set>
                                      <p:cBhvr>
                                        <p:cTn id="16" dur="1" fill="hold">
                                          <p:stCondLst>
                                            <p:cond delay="0"/>
                                          </p:stCondLst>
                                        </p:cTn>
                                        <p:tgtEl>
                                          <p:spTgt spid="45064"/>
                                        </p:tgtEl>
                                        <p:attrNameLst>
                                          <p:attrName>style.visibility</p:attrName>
                                        </p:attrNameLst>
                                      </p:cBhvr>
                                      <p:to>
                                        <p:strVal val="visible"/>
                                      </p:to>
                                    </p:set>
                                    <p:animEffect transition="in" filter="diamond(in)">
                                      <p:cBhvr>
                                        <p:cTn id="17" dur="2000"/>
                                        <p:tgtEl>
                                          <p:spTgt spid="450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45064"/>
                                        </p:tgtEl>
                                      </p:cBhvr>
                                    </p:animEffect>
                                    <p:set>
                                      <p:cBhvr>
                                        <p:cTn id="22" dur="1" fill="hold">
                                          <p:stCondLst>
                                            <p:cond delay="999"/>
                                          </p:stCondLst>
                                        </p:cTn>
                                        <p:tgtEl>
                                          <p:spTgt spid="450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45062"/>
                                        </p:tgtEl>
                                        <p:attrNameLst>
                                          <p:attrName>style.visibility</p:attrName>
                                        </p:attrNameLst>
                                      </p:cBhvr>
                                      <p:to>
                                        <p:strVal val="visible"/>
                                      </p:to>
                                    </p:set>
                                    <p:anim calcmode="lin" valueType="num">
                                      <p:cBhvr additive="base">
                                        <p:cTn id="27" dur="500" fill="hold"/>
                                        <p:tgtEl>
                                          <p:spTgt spid="45062"/>
                                        </p:tgtEl>
                                        <p:attrNameLst>
                                          <p:attrName>ppt_x</p:attrName>
                                        </p:attrNameLst>
                                      </p:cBhvr>
                                      <p:tavLst>
                                        <p:tav tm="0">
                                          <p:val>
                                            <p:strVal val="#ppt_x"/>
                                          </p:val>
                                        </p:tav>
                                        <p:tav tm="100000">
                                          <p:val>
                                            <p:strVal val="#ppt_x"/>
                                          </p:val>
                                        </p:tav>
                                      </p:tavLst>
                                    </p:anim>
                                    <p:anim calcmode="lin" valueType="num">
                                      <p:cBhvr additive="base">
                                        <p:cTn id="28"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45065"/>
                                        </p:tgtEl>
                                        <p:attrNameLst>
                                          <p:attrName>style.visibility</p:attrName>
                                        </p:attrNameLst>
                                      </p:cBhvr>
                                      <p:to>
                                        <p:strVal val="visible"/>
                                      </p:to>
                                    </p:set>
                                    <p:anim calcmode="lin" valueType="num">
                                      <p:cBhvr additive="base">
                                        <p:cTn id="33" dur="500" fill="hold"/>
                                        <p:tgtEl>
                                          <p:spTgt spid="45065"/>
                                        </p:tgtEl>
                                        <p:attrNameLst>
                                          <p:attrName>ppt_x</p:attrName>
                                        </p:attrNameLst>
                                      </p:cBhvr>
                                      <p:tavLst>
                                        <p:tav tm="0">
                                          <p:val>
                                            <p:strVal val="#ppt_x"/>
                                          </p:val>
                                        </p:tav>
                                        <p:tav tm="100000">
                                          <p:val>
                                            <p:strVal val="#ppt_x"/>
                                          </p:val>
                                        </p:tav>
                                      </p:tavLst>
                                    </p:anim>
                                    <p:anim calcmode="lin" valueType="num">
                                      <p:cBhvr additive="base">
                                        <p:cTn id="34"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45066"/>
                                        </p:tgtEl>
                                        <p:attrNameLst>
                                          <p:attrName>style.visibility</p:attrName>
                                        </p:attrNameLst>
                                      </p:cBhvr>
                                      <p:to>
                                        <p:strVal val="visible"/>
                                      </p:to>
                                    </p:set>
                                    <p:anim calcmode="lin" valueType="num">
                                      <p:cBhvr additive="base">
                                        <p:cTn id="39" dur="1000" fill="hold"/>
                                        <p:tgtEl>
                                          <p:spTgt spid="45066"/>
                                        </p:tgtEl>
                                        <p:attrNameLst>
                                          <p:attrName>ppt_x</p:attrName>
                                        </p:attrNameLst>
                                      </p:cBhvr>
                                      <p:tavLst>
                                        <p:tav tm="0">
                                          <p:val>
                                            <p:strVal val="#ppt_x"/>
                                          </p:val>
                                        </p:tav>
                                        <p:tav tm="100000">
                                          <p:val>
                                            <p:strVal val="#ppt_x"/>
                                          </p:val>
                                        </p:tav>
                                      </p:tavLst>
                                    </p:anim>
                                    <p:anim calcmode="lin" valueType="num">
                                      <p:cBhvr additive="base">
                                        <p:cTn id="40" dur="1000" fill="hold"/>
                                        <p:tgtEl>
                                          <p:spTgt spid="45066"/>
                                        </p:tgtEl>
                                        <p:attrNameLst>
                                          <p:attrName>ppt_y</p:attrName>
                                        </p:attrNameLst>
                                      </p:cBhvr>
                                      <p:tavLst>
                                        <p:tav tm="0">
                                          <p:val>
                                            <p:strVal val="1+#ppt_h/2"/>
                                          </p:val>
                                        </p:tav>
                                        <p:tav tm="100000">
                                          <p:val>
                                            <p:strVal val="#ppt_y"/>
                                          </p:val>
                                        </p:tav>
                                      </p:tavLst>
                                    </p:anim>
                                  </p:childTnLst>
                                </p:cTn>
                              </p:par>
                              <p:par>
                                <p:cTn id="41" presetID="10" presetClass="exit" presetSubtype="0" fill="hold" grpId="1" nodeType="withEffect">
                                  <p:stCondLst>
                                    <p:cond delay="0"/>
                                  </p:stCondLst>
                                  <p:childTnLst>
                                    <p:animEffect transition="out" filter="fade">
                                      <p:cBhvr>
                                        <p:cTn id="42" dur="2000"/>
                                        <p:tgtEl>
                                          <p:spTgt spid="45065"/>
                                        </p:tgtEl>
                                      </p:cBhvr>
                                    </p:animEffect>
                                    <p:set>
                                      <p:cBhvr>
                                        <p:cTn id="43" dur="1" fill="hold">
                                          <p:stCondLst>
                                            <p:cond delay="1999"/>
                                          </p:stCondLst>
                                        </p:cTn>
                                        <p:tgtEl>
                                          <p:spTgt spid="45065"/>
                                        </p:tgtEl>
                                        <p:attrNameLst>
                                          <p:attrName>style.visibility</p:attrName>
                                        </p:attrNameLst>
                                      </p:cBhvr>
                                      <p:to>
                                        <p:strVal val="hidden"/>
                                      </p:to>
                                    </p:set>
                                  </p:childTnLst>
                                </p:cTn>
                              </p:par>
                              <p:par>
                                <p:cTn id="44" presetID="9" presetClass="entr" presetSubtype="0" fill="hold" nodeType="withEffect">
                                  <p:stCondLst>
                                    <p:cond delay="0"/>
                                  </p:stCondLst>
                                  <p:childTnLst>
                                    <p:set>
                                      <p:cBhvr>
                                        <p:cTn id="45" dur="1" fill="hold">
                                          <p:stCondLst>
                                            <p:cond delay="0"/>
                                          </p:stCondLst>
                                        </p:cTn>
                                        <p:tgtEl>
                                          <p:spTgt spid="45067"/>
                                        </p:tgtEl>
                                        <p:attrNameLst>
                                          <p:attrName>style.visibility</p:attrName>
                                        </p:attrNameLst>
                                      </p:cBhvr>
                                      <p:to>
                                        <p:strVal val="visible"/>
                                      </p:to>
                                    </p:set>
                                    <p:animEffect transition="in" filter="dissolve">
                                      <p:cBhvr>
                                        <p:cTn id="46" dur="10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5" grpId="1"/>
      <p:bldP spid="45066"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5047"/>
  <p:tag name="VIOLETTITLE" val="Bài 47: Ánh sáng cần cho sự sống"/>
  <p:tag name="VIOLETLESSON" val="45"/>
  <p:tag name="VIOLETCATID" val="8048925"/>
  <p:tag name="VIOLETSUBJECT" val="Khoa học 4"/>
  <p:tag name="VIOLETAUTHORID" val="4942974"/>
  <p:tag name="VIOLETAUTHORNAME" val="Tô Cường Phến"/>
  <p:tag name="VIOLETAUTHORAVATAR" val="no_avatar.jpg"/>
  <p:tag name="VIOLETAUTHORADDRESS" val="Trường TH Cái Keo - Cà Mau"/>
  <p:tag name="VIOLETDATE" val="2012-02-21 22:40:10"/>
  <p:tag name="VIOLETHIT" val="393"/>
  <p:tag name="VIOLETLIKE" val="0"/>
  <p:tag name="MMPROD_NEXTUNIQUEID" val="10010"/>
  <p:tag name="MMPROD_UIDATA" val="&lt;database version=&quot;7.0&quot;&gt;&lt;object type=&quot;1&quot; unique_id=&quot;10001&quot;&gt;&lt;object type=&quot;2&quot; unique_id=&quot;10154&quot;&gt;&lt;object type=&quot;3&quot; unique_id=&quot;10156&quot;&gt;&lt;property id=&quot;20148&quot; value=&quot;5&quot;/&gt;&lt;property id=&quot;20300&quot; value=&quot;Slide 2&quot;/&gt;&lt;property id=&quot;20307&quot; value=&quot;261&quot;/&gt;&lt;/object&gt;&lt;object type=&quot;3&quot; unique_id=&quot;10157&quot;&gt;&lt;property id=&quot;20148&quot; value=&quot;5&quot;/&gt;&lt;property id=&quot;20300&quot; value=&quot;Slide 3&quot;/&gt;&lt;property id=&quot;20307&quot; value=&quot;262&quot;/&gt;&lt;/object&gt;&lt;object type=&quot;3&quot; unique_id=&quot;10158&quot;&gt;&lt;property id=&quot;20148&quot; value=&quot;5&quot;/&gt;&lt;property id=&quot;20300&quot; value=&quot;Slide 4&quot;/&gt;&lt;property id=&quot;20307&quot; value=&quot;263&quot;/&gt;&lt;/object&gt;&lt;object type=&quot;3&quot; unique_id=&quot;10159&quot;&gt;&lt;property id=&quot;20148&quot; value=&quot;5&quot;/&gt;&lt;property id=&quot;20300&quot; value=&quot;Slide 5&quot;/&gt;&lt;property id=&quot;20307&quot; value=&quot;264&quot;/&gt;&lt;/object&gt;&lt;object type=&quot;3&quot; unique_id=&quot;10160&quot;&gt;&lt;property id=&quot;20148&quot; value=&quot;5&quot;/&gt;&lt;property id=&quot;20300&quot; value=&quot;Slide 6&quot;/&gt;&lt;property id=&quot;20307&quot; value=&quot;258&quot;/&gt;&lt;/object&gt;&lt;object type=&quot;3&quot; unique_id=&quot;10161&quot;&gt;&lt;property id=&quot;20148&quot; value=&quot;5&quot;/&gt;&lt;property id=&quot;20300&quot; value=&quot;Slide 7&quot;/&gt;&lt;property id=&quot;20307&quot; value=&quot;288&quot;/&gt;&lt;/object&gt;&lt;object type=&quot;3&quot; unique_id=&quot;10162&quot;&gt;&lt;property id=&quot;20148&quot; value=&quot;5&quot;/&gt;&lt;property id=&quot;20300&quot; value=&quot;Slide 8&quot;/&gt;&lt;property id=&quot;20307&quot; value=&quot;267&quot;/&gt;&lt;/object&gt;&lt;object type=&quot;3&quot; unique_id=&quot;10163&quot;&gt;&lt;property id=&quot;20148&quot; value=&quot;5&quot;/&gt;&lt;property id=&quot;20300&quot; value=&quot;Slide 9&quot;/&gt;&lt;property id=&quot;20307&quot; value=&quot;266&quot;/&gt;&lt;/object&gt;&lt;object type=&quot;3&quot; unique_id=&quot;10164&quot;&gt;&lt;property id=&quot;20148&quot; value=&quot;5&quot;/&gt;&lt;property id=&quot;20300&quot; value=&quot;Slide 10&quot;/&gt;&lt;property id=&quot;20307&quot; value=&quot;268&quot;/&gt;&lt;/object&gt;&lt;object type=&quot;3&quot; unique_id=&quot;10165&quot;&gt;&lt;property id=&quot;20148&quot; value=&quot;5&quot;/&gt;&lt;property id=&quot;20300&quot; value=&quot;Slide 11&quot;/&gt;&lt;property id=&quot;20307&quot; value=&quot;272&quot;/&gt;&lt;/object&gt;&lt;object type=&quot;3&quot; unique_id=&quot;10166&quot;&gt;&lt;property id=&quot;20148&quot; value=&quot;5&quot;/&gt;&lt;property id=&quot;20300&quot; value=&quot;Slide 12&quot;/&gt;&lt;property id=&quot;20307&quot; value=&quot;271&quot;/&gt;&lt;/object&gt;&lt;object type=&quot;3&quot; unique_id=&quot;10167&quot;&gt;&lt;property id=&quot;20148&quot; value=&quot;5&quot;/&gt;&lt;property id=&quot;20300&quot; value=&quot;Slide 13&quot;/&gt;&lt;property id=&quot;20307&quot; value=&quot;257&quot;/&gt;&lt;/object&gt;&lt;object type=&quot;3&quot; unique_id=&quot;10168&quot;&gt;&lt;property id=&quot;20148&quot; value=&quot;5&quot;/&gt;&lt;property id=&quot;20300&quot; value=&quot;Slide 14&quot;/&gt;&lt;property id=&quot;20307&quot; value=&quot;273&quot;/&gt;&lt;/object&gt;&lt;object type=&quot;3&quot; unique_id=&quot;10169&quot;&gt;&lt;property id=&quot;20148&quot; value=&quot;5&quot;/&gt;&lt;property id=&quot;20300&quot; value=&quot;Slide 15&quot;/&gt;&lt;property id=&quot;20307&quot; value=&quot;290&quot;/&gt;&lt;/object&gt;&lt;object type=&quot;3&quot; unique_id=&quot;10170&quot;&gt;&lt;property id=&quot;20148&quot; value=&quot;5&quot;/&gt;&lt;property id=&quot;20300&quot; value=&quot;Slide 16&quot;/&gt;&lt;property id=&quot;20307&quot; value=&quot;269&quot;/&gt;&lt;/object&gt;&lt;object type=&quot;3&quot; unique_id=&quot;10171&quot;&gt;&lt;property id=&quot;20148&quot; value=&quot;5&quot;/&gt;&lt;property id=&quot;20300&quot; value=&quot;Slide 17&quot;/&gt;&lt;property id=&quot;20307&quot; value=&quot;277&quot;/&gt;&lt;/object&gt;&lt;object type=&quot;3&quot; unique_id=&quot;10172&quot;&gt;&lt;property id=&quot;20148&quot; value=&quot;5&quot;/&gt;&lt;property id=&quot;20300&quot; value=&quot;Slide 18&quot;/&gt;&lt;property id=&quot;20307&quot; value=&quot;276&quot;/&gt;&lt;/object&gt;&lt;object type=&quot;3&quot; unique_id=&quot;10173&quot;&gt;&lt;property id=&quot;20148&quot; value=&quot;5&quot;/&gt;&lt;property id=&quot;20300&quot; value=&quot;Slide 19&quot;/&gt;&lt;property id=&quot;20307&quot; value=&quot;281&quot;/&gt;&lt;/object&gt;&lt;object type=&quot;3&quot; unique_id=&quot;10174&quot;&gt;&lt;property id=&quot;20148&quot; value=&quot;5&quot;/&gt;&lt;property id=&quot;20300&quot; value=&quot;Slide 20&quot;/&gt;&lt;property id=&quot;20307&quot; value=&quot;282&quot;/&gt;&lt;/object&gt;&lt;object type=&quot;3&quot; unique_id=&quot;10175&quot;&gt;&lt;property id=&quot;20148&quot; value=&quot;5&quot;/&gt;&lt;property id=&quot;20300&quot; value=&quot;Slide 21&quot;/&gt;&lt;property id=&quot;20307&quot; value=&quot;283&quot;/&gt;&lt;/object&gt;&lt;object type=&quot;3&quot; unique_id=&quot;10176&quot;&gt;&lt;property id=&quot;20148&quot; value=&quot;5&quot;/&gt;&lt;property id=&quot;20300&quot; value=&quot;Slide 22&quot;/&gt;&lt;property id=&quot;20307&quot; value=&quot;292&quot;/&gt;&lt;/object&gt;&lt;object type=&quot;3&quot; unique_id=&quot;10177&quot;&gt;&lt;property id=&quot;20148&quot; value=&quot;5&quot;/&gt;&lt;property id=&quot;20300&quot; value=&quot;Slide 23 - &amp;quot;Cây cần ít ánh sáng&amp;quot;&quot;/&gt;&lt;property id=&quot;20307&quot; value=&quot;293&quot;/&gt;&lt;/object&gt;&lt;object type=&quot;3&quot; unique_id=&quot;10178&quot;&gt;&lt;property id=&quot;20148&quot; value=&quot;5&quot;/&gt;&lt;property id=&quot;20300&quot; value=&quot;Slide 24&quot;/&gt;&lt;property id=&quot;20307&quot; value=&quot;294&quot;/&gt;&lt;/object&gt;&lt;object type=&quot;3&quot; unique_id=&quot;10179&quot;&gt;&lt;property id=&quot;20148&quot; value=&quot;5&quot;/&gt;&lt;property id=&quot;20300&quot; value=&quot;Slide 25&quot;/&gt;&lt;property id=&quot;20307&quot; value=&quot;278&quot;/&gt;&lt;/object&gt;&lt;object type=&quot;3&quot; unique_id=&quot;10180&quot;&gt;&lt;property id=&quot;20148&quot; value=&quot;5&quot;/&gt;&lt;property id=&quot;20300&quot; value=&quot;Slide 26&quot;/&gt;&lt;property id=&quot;20307&quot; value=&quot;291&quot;/&gt;&lt;/object&gt;&lt;object type=&quot;3&quot; unique_id=&quot;10181&quot;&gt;&lt;property id=&quot;20148&quot; value=&quot;5&quot;/&gt;&lt;property id=&quot;20300&quot; value=&quot;Slide 27 - &amp;quot;* Điều gì sẽ xảy ra với thực vật nếu không có ánh sáng?&amp;quot;&quot;/&gt;&lt;property id=&quot;20307&quot; value=&quot;286&quot;/&gt;&lt;/object&gt;&lt;object type=&quot;3&quot; unique_id=&quot;10182&quot;&gt;&lt;property id=&quot;20148&quot; value=&quot;5&quot;/&gt;&lt;property id=&quot;20300&quot; value=&quot;Slide 28&quot;/&gt;&lt;property id=&quot;20307&quot; value=&quot;295&quot;/&gt;&lt;/object&gt;&lt;object type=&quot;3&quot; unique_id=&quot;10183&quot;&gt;&lt;property id=&quot;20148&quot; value=&quot;5&quot;/&gt;&lt;property id=&quot;20300&quot; value=&quot;Slide 29&quot;/&gt;&lt;property id=&quot;20307&quot; value=&quot;296&quot;/&gt;&lt;/object&gt;&lt;object type=&quot;3&quot; unique_id=&quot;10184&quot;&gt;&lt;property id=&quot;20148&quot; value=&quot;5&quot;/&gt;&lt;property id=&quot;20300&quot; value=&quot;Slide 30&quot;/&gt;&lt;property id=&quot;20307&quot; value=&quot;297&quot;/&gt;&lt;/object&gt;&lt;object type=&quot;3&quot; unique_id=&quot;10185&quot;&gt;&lt;property id=&quot;20148&quot; value=&quot;5&quot;/&gt;&lt;property id=&quot;20300&quot; value=&quot;Slide 31&quot;/&gt;&lt;property id=&quot;20307&quot; value=&quot;298&quot;/&gt;&lt;/object&gt;&lt;object type=&quot;3&quot; unique_id=&quot;10186&quot;&gt;&lt;property id=&quot;20148&quot; value=&quot;5&quot;/&gt;&lt;property id=&quot;20300&quot; value=&quot;Slide 32&quot;/&gt;&lt;property id=&quot;20307&quot; value=&quot;299&quot;/&gt;&lt;/object&gt;&lt;object type=&quot;3&quot; unique_id=&quot;10187&quot;&gt;&lt;property id=&quot;20148&quot; value=&quot;5&quot;/&gt;&lt;property id=&quot;20300&quot; value=&quot;Slide 33&quot;/&gt;&lt;property id=&quot;20307&quot; value=&quot;284&quot;/&gt;&lt;/object&gt;&lt;object type=&quot;3&quot; unique_id=&quot;10293&quot;&gt;&lt;property id=&quot;20148&quot; value=&quot;5&quot;/&gt;&lt;property id=&quot;20300&quot; value=&quot;Slide 1&quot;/&gt;&lt;property id=&quot;20307&quot; value=&quot;300&quot;/&gt;&lt;/object&gt;&lt;/object&gt;&lt;object type=&quot;8&quot; unique_id=&quot;10222&quot;&gt;&lt;/object&gt;&lt;/object&gt;&lt;/database&gt;"/>
  <p:tag name="SECTOMILLISECCONVERTED" val="1"/>
</p:tagLst>
</file>

<file path=ppt/theme/theme1.xml><?xml version="1.0" encoding="utf-8"?>
<a:theme xmlns:a="http://schemas.openxmlformats.org/drawingml/2006/main" name="Preschool diploma">
  <a:themeElements>
    <a:clrScheme name="Preschool diplo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chool diplom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eschool diplo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chool diplo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chool diplo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chool diplo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chool diplo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chool diplo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chool diplo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chool diplo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chool diplo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chool diplo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chool diplo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chool diplo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723</TotalTime>
  <Words>1195</Words>
  <Application>Microsoft Office PowerPoint</Application>
  <PresentationFormat>On-screen Show (4:3)</PresentationFormat>
  <Paragraphs>198</Paragraphs>
  <Slides>33</Slides>
  <Notes>0</Notes>
  <HiddenSlides>0</HiddenSlides>
  <MMClips>4</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Preschool diploma</vt:lpstr>
      <vt:lpstr>Crayons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Cây cần ít ánh sáng</vt:lpstr>
      <vt:lpstr>Slide 24</vt:lpstr>
      <vt:lpstr>Slide 25</vt:lpstr>
      <vt:lpstr>Slide 26</vt:lpstr>
      <vt:lpstr>* Điều gì sẽ xảy ra với thực vật nếu không có ánh sáng?</vt:lpstr>
      <vt:lpstr>Slide 28</vt:lpstr>
      <vt:lpstr>Slide 29</vt:lpstr>
      <vt:lpstr>Slide 30</vt:lpstr>
      <vt:lpstr>Slide 31</vt:lpstr>
      <vt:lpstr>Slide 32</vt:lpstr>
      <vt:lpstr>Slide 33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Diploma</dc:title>
  <dc:creator>Administrator</dc:creator>
  <cp:lastModifiedBy>AutoBVT</cp:lastModifiedBy>
  <cp:revision>125</cp:revision>
  <dcterms:created xsi:type="dcterms:W3CDTF">2008-11-02T21:42:36Z</dcterms:created>
  <dcterms:modified xsi:type="dcterms:W3CDTF">2021-03-25T05:29:53Z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TC101130481033</vt:lpwstr>
  </property>
</Properties>
</file>