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322" r:id="rId5"/>
    <p:sldId id="323" r:id="rId6"/>
    <p:sldId id="340" r:id="rId7"/>
    <p:sldId id="344" r:id="rId8"/>
    <p:sldId id="345" r:id="rId9"/>
    <p:sldId id="346" r:id="rId10"/>
    <p:sldId id="306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FFBFA"/>
    <a:srgbClr val="D1F2EE"/>
    <a:srgbClr val="68AC7A"/>
    <a:srgbClr val="529084"/>
    <a:srgbClr val="43756C"/>
    <a:srgbClr val="E3943C"/>
    <a:srgbClr val="6A4B2E"/>
    <a:srgbClr val="F3D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9B5F-BF25-4B3D-AAD2-271E16EACD1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30-8BE5-4EE2-8DE9-20E42445A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1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37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A9A3B-9B72-4B76-8DAD-98CADB53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CF679B-06E6-4E96-B27A-DA15142A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921B5-7502-4707-B168-49AEE5C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FE8B8-676B-4453-856A-5D08C75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8F932-90C2-4732-B78D-404A266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975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0FB77E-EE39-4E71-8799-4AD931B1C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622311-9F67-4A9C-A2D4-C14EB2E9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95ED25-6D5A-4E3C-9C8C-CF7DC6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ECD97-5078-44C5-AA4A-4E420EE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69FB9-8443-42FC-BCFB-A5BF74B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348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55329-945E-4BC0-A4F0-A29068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B8756-850F-410A-BC20-6BCC6E9E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68C51-68B3-44F0-9D3F-59DA982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5B8A9-EE5D-42DF-BC8B-93034E0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6395B-4A8A-4287-B5BE-38249FA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47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38156-860F-4CD7-B6FF-3290362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9BF8EC-C9AA-4195-94C2-BA20D3B5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56C189-A9BF-4684-B424-D7D74167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13D11E-07E9-4930-A926-8BBFE6B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1BB36-C9FF-4F3E-B95A-7CD38C0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82A5F-0835-41FA-AFB3-F45408F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624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4A696-8921-4C56-BDE7-546F348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28E5C-CDBC-4CF7-9D73-59F1845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8E705F-332B-497C-BC73-1019D350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087FC8-9858-450F-A885-630AD9B0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E1CD0-0E28-443C-8C94-535F20F51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882EFE-3CE0-4AC6-AA71-157DDAF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04B3FE-04DC-4013-9D4C-9F7F360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688C6D-0C61-48B5-8CB6-8B8FBD6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860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CE14A-385B-46E2-AF79-8878FF98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2110A8-3ABC-4DFF-B402-14D1490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292C7A-4423-4513-80A7-670B180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C4765D-17A4-42E9-84D8-4FADD73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132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040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089AC-F800-4F89-A8FD-5BDCFB2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F7EE5-510F-4CA5-B798-769A4B4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7D1304-5B76-4D16-BAB4-90330D30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78514-B8C7-430C-BA67-9FCF7CF7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FF16F9-FF5F-4B1B-BBCE-96D422F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479C1-1B37-4F9B-9C0B-1F5BF42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70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24F56-CBFC-4B75-8167-63856BFC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228F2C-854F-4743-B8E5-58E893F3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042F3D-2109-4F55-A484-062C7E2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6B166-4DC0-4667-AE9F-9ED56DD4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C4265C-80CF-4EF6-ADB8-941341F3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AB5CBA-CD9F-4C1F-836F-141D4E15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4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FEB8EC-B106-45BF-BB1E-DED43FF8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A6ADEA-BF04-4256-84DF-0FC20034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AF5ED-950C-4E15-9B10-217DA502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C1-D2CC-4652-BE4C-6B55623E586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20B8F-0887-47FA-91AF-E620A295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2BB721-8B16-4DF1-80E6-D9C34806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4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tmp"/><Relationship Id="rId11" Type="http://schemas.openxmlformats.org/officeDocument/2006/relationships/image" Target="../media/image33.tmp"/><Relationship Id="rId5" Type="http://schemas.openxmlformats.org/officeDocument/2006/relationships/image" Target="../media/image27.tmp"/><Relationship Id="rId10" Type="http://schemas.openxmlformats.org/officeDocument/2006/relationships/image" Target="../media/image32.tmp"/><Relationship Id="rId4" Type="http://schemas.openxmlformats.org/officeDocument/2006/relationships/image" Target="../media/image14.png"/><Relationship Id="rId9" Type="http://schemas.openxmlformats.org/officeDocument/2006/relationships/image" Target="../media/image31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4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14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mp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6.tmp"/><Relationship Id="rId5" Type="http://schemas.openxmlformats.org/officeDocument/2006/relationships/tags" Target="../tags/tag33.xml"/><Relationship Id="rId10" Type="http://schemas.openxmlformats.org/officeDocument/2006/relationships/image" Target="../media/image35.tmp"/><Relationship Id="rId4" Type="http://schemas.openxmlformats.org/officeDocument/2006/relationships/tags" Target="../tags/tag3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30.tmp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29.tmp"/><Relationship Id="rId2" Type="http://schemas.openxmlformats.org/officeDocument/2006/relationships/tags" Target="../tags/tag37.xml"/><Relationship Id="rId16" Type="http://schemas.openxmlformats.org/officeDocument/2006/relationships/image" Target="../media/image37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31.tmp"/><Relationship Id="rId5" Type="http://schemas.openxmlformats.org/officeDocument/2006/relationships/tags" Target="../tags/tag40.xml"/><Relationship Id="rId15" Type="http://schemas.openxmlformats.org/officeDocument/2006/relationships/image" Target="../media/image28.tmp"/><Relationship Id="rId10" Type="http://schemas.openxmlformats.org/officeDocument/2006/relationships/image" Target="../media/image14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994688" y="1865916"/>
            <a:ext cx="8396935" cy="17654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Bài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1: </a:t>
            </a: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Kĩ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thuật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điều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chỉnh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một</a:t>
            </a:r>
            <a:endParaRPr lang="en-US" altLang="zh-CN" sz="4600" b="1" i="1" dirty="0">
              <a:solidFill>
                <a:srgbClr val="C00000"/>
              </a:solidFill>
              <a:latin typeface="+mj-lt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đoạn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văn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bản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(</a:t>
            </a:r>
            <a:r>
              <a:rPr lang="en-US" altLang="zh-CN" sz="4600" b="1" i="1" dirty="0" err="1">
                <a:solidFill>
                  <a:srgbClr val="C00000"/>
                </a:solidFill>
                <a:latin typeface="+mj-lt"/>
                <a:ea typeface="+mj-ea"/>
              </a:rPr>
              <a:t>Tiết</a:t>
            </a:r>
            <a:r>
              <a:rPr lang="en-US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 2+3)</a:t>
            </a:r>
            <a:endParaRPr lang="zh-CN" altLang="en-US" sz="4600" b="1" i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0018" y="3315610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88525" y="306991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1954048" y="918412"/>
            <a:ext cx="10027420" cy="8309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600" b="1" dirty="0">
                <a:solidFill>
                  <a:srgbClr val="C00000"/>
                </a:solidFill>
                <a:ea typeface="微软雅黑" panose="020B0503020204020204" pitchFamily="34" charset="-122"/>
              </a:rPr>
              <a:t>CHỦ ĐỀ 2 – SOẠN THẢO VĂN BẢN</a:t>
            </a:r>
            <a:endParaRPr lang="zh-CN" altLang="en-US" sz="46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 ơn các em đã theo dõi bài giảng.</a:t>
            </a:r>
          </a:p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 gặp lại các em vào buổi học sau!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66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757607" y="34614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Mục tiêu</a:t>
            </a:r>
            <a:endParaRPr lang="zh-CN" altLang="en-US" sz="4400" b="1" cap="all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2544" y="1572525"/>
            <a:ext cx="6262914" cy="400098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>
                <a:solidFill>
                  <a:srgbClr val="002060"/>
                </a:solidFill>
                <a:ea typeface="+mj-ea"/>
              </a:rPr>
              <a:t>- </a:t>
            </a:r>
            <a:r>
              <a:rPr lang="en-US" altLang="zh-CN" sz="3600">
                <a:solidFill>
                  <a:srgbClr val="002060"/>
                </a:solidFill>
                <a:ea typeface="+mj-ea"/>
              </a:rPr>
              <a:t>Ấn định được độ rộng của lề trái, lề phải, lề trên, lề dưới theo ý muốn;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ea typeface="+mj-ea"/>
              </a:rPr>
              <a:t>- Điều chỉnh được khoảng cách giữa các dòng trong một đoạn khoảng cách giữa hai đoạn;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ea typeface="+mj-ea"/>
              </a:rPr>
              <a:t>- Biết cách thụt lề đoạn văn bản.</a:t>
            </a:r>
            <a:endParaRPr lang="zh-CN" altLang="en-US" sz="3600">
              <a:solidFill>
                <a:srgbClr val="002060"/>
              </a:solidFill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45" y="1227331"/>
            <a:ext cx="1292464" cy="40785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>
            <a:off x="133867" y="2642683"/>
            <a:ext cx="949865" cy="2704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90" y="3830592"/>
            <a:ext cx="1213209" cy="14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135" y="4216829"/>
            <a:ext cx="573074" cy="101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239" y="3550464"/>
            <a:ext cx="2085013" cy="21398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 flipH="1">
            <a:off x="3338136" y="2620212"/>
            <a:ext cx="949865" cy="2704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3657628" y="1576362"/>
            <a:ext cx="910724" cy="10387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3657628" y="2952127"/>
            <a:ext cx="916558" cy="8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63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768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5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760080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4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61293" y="1571197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FF0000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B.</a:t>
            </a:r>
            <a:endParaRPr lang="zh-CN" altLang="en-US" sz="8800" b="1">
              <a:solidFill>
                <a:srgbClr val="FF0000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162" y="1882721"/>
            <a:ext cx="8316891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+mj-lt"/>
                <a:ea typeface="+mj-ea"/>
                <a:cs typeface="Tahoma" pitchFamily="34" charset="0"/>
              </a:rPr>
              <a:t>HOẠT ĐỘNG THỰC HÀNH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21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675531" y="317608"/>
            <a:ext cx="334782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dirty="0">
                <a:latin typeface="+mj-lt"/>
                <a:ea typeface="微软雅黑" panose="020B0503020204020204" pitchFamily="34" charset="-122"/>
                <a:cs typeface="Arial" pitchFamily="34" charset="0"/>
              </a:rPr>
              <a:t>1. </a:t>
            </a:r>
            <a:r>
              <a:rPr lang="en-US" altLang="zh-CN" sz="2800" b="1" dirty="0" err="1">
                <a:latin typeface="+mj-lt"/>
                <a:ea typeface="微软雅黑" panose="020B0503020204020204" pitchFamily="34" charset="-122"/>
                <a:cs typeface="Arial" pitchFamily="34" charset="0"/>
              </a:rPr>
              <a:t>Nối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+mj-lt"/>
                <a:ea typeface="微软雅黑" panose="020B0503020204020204" pitchFamily="34" charset="-122"/>
                <a:cs typeface="Arial" pitchFamily="34" charset="0"/>
              </a:rPr>
              <a:t>theo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latin typeface="+mj-lt"/>
                <a:ea typeface="微软雅黑" panose="020B0503020204020204" pitchFamily="34" charset="-122"/>
                <a:cs typeface="Arial" pitchFamily="34" charset="0"/>
              </a:rPr>
              <a:t>mẫu</a:t>
            </a:r>
            <a:endParaRPr lang="zh-CN" altLang="en-US" sz="2800" b="1" dirty="0"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5595D0-8ADF-4819-8704-47BF6F873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36295"/>
              </p:ext>
            </p:extLst>
          </p:nvPr>
        </p:nvGraphicFramePr>
        <p:xfrm>
          <a:off x="1686560" y="1297760"/>
          <a:ext cx="1412240" cy="479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240">
                  <a:extLst>
                    <a:ext uri="{9D8B030D-6E8A-4147-A177-3AD203B41FA5}">
                      <a16:colId xmlns:a16="http://schemas.microsoft.com/office/drawing/2014/main" val="3260147987"/>
                    </a:ext>
                  </a:extLst>
                </a:gridCol>
              </a:tblGrid>
              <a:tr h="790108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555363"/>
                  </a:ext>
                </a:extLst>
              </a:tr>
              <a:tr h="80108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116736"/>
                  </a:ext>
                </a:extLst>
              </a:tr>
              <a:tr h="80108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300291"/>
                  </a:ext>
                </a:extLst>
              </a:tr>
              <a:tr h="80108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933085"/>
                  </a:ext>
                </a:extLst>
              </a:tr>
              <a:tr h="80108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874085"/>
                  </a:ext>
                </a:extLst>
              </a:tr>
              <a:tr h="80108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53028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FCA616-F0E4-484B-8DEA-BFDE052FB67B}"/>
              </a:ext>
            </a:extLst>
          </p:cNvPr>
          <p:cNvSpPr/>
          <p:nvPr/>
        </p:nvSpPr>
        <p:spPr>
          <a:xfrm>
            <a:off x="6319520" y="1249680"/>
            <a:ext cx="4470400" cy="10058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99A7A3-B1C1-47AE-920D-7515F0405857}"/>
              </a:ext>
            </a:extLst>
          </p:cNvPr>
          <p:cNvSpPr/>
          <p:nvPr/>
        </p:nvSpPr>
        <p:spPr>
          <a:xfrm>
            <a:off x="6319520" y="2519680"/>
            <a:ext cx="4470400" cy="1005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535304-542C-47A4-8C75-CE78D60CF0E4}"/>
              </a:ext>
            </a:extLst>
          </p:cNvPr>
          <p:cNvSpPr/>
          <p:nvPr/>
        </p:nvSpPr>
        <p:spPr>
          <a:xfrm>
            <a:off x="6319520" y="3789680"/>
            <a:ext cx="4470400" cy="1005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EDE5D5-F7C8-4ED2-8199-5937B2967547}"/>
              </a:ext>
            </a:extLst>
          </p:cNvPr>
          <p:cNvSpPr/>
          <p:nvPr/>
        </p:nvSpPr>
        <p:spPr>
          <a:xfrm>
            <a:off x="6319520" y="5059680"/>
            <a:ext cx="4470400" cy="10058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khoảng trống ở trên hoặc dưới đoạn văn bản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BFF76-B651-4C5B-AF29-6E3254CD0F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2590" r="14374" b="7517"/>
          <a:stretch/>
        </p:blipFill>
        <p:spPr>
          <a:xfrm>
            <a:off x="2082830" y="1341120"/>
            <a:ext cx="699558" cy="624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1403C5-A7E1-4B29-A5EF-B0E8B72BA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69" y="2205075"/>
            <a:ext cx="649479" cy="6088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B616BF-D690-4979-8485-522AF9A82BD8}"/>
              </a:ext>
            </a:extLst>
          </p:cNvPr>
          <p:cNvGrpSpPr/>
          <p:nvPr/>
        </p:nvGrpSpPr>
        <p:grpSpPr>
          <a:xfrm>
            <a:off x="1700076" y="2962693"/>
            <a:ext cx="1397881" cy="643483"/>
            <a:chOff x="1700076" y="2962693"/>
            <a:chExt cx="1397881" cy="6434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1997C3-AE56-404B-AE6D-9DB1BFF34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74" y="2962693"/>
              <a:ext cx="643483" cy="6434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D326EF-E1F6-4745-8778-63294DD6A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076" y="2962693"/>
              <a:ext cx="663907" cy="6289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080CC32-8F4A-4C11-A182-F958BEF774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r="10291" b="13439"/>
          <a:stretch/>
        </p:blipFill>
        <p:spPr>
          <a:xfrm>
            <a:off x="1914153" y="3811056"/>
            <a:ext cx="957054" cy="567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60D80-4179-4063-B96A-17FB0AB90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30" y="4583325"/>
            <a:ext cx="600766" cy="567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D9B553-0A7D-4FE1-92B3-8AA841F32F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30" y="5395857"/>
            <a:ext cx="601774" cy="5673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43F102-CEC1-4AEB-9572-97A0BA67523F}"/>
              </a:ext>
            </a:extLst>
          </p:cNvPr>
          <p:cNvCxnSpPr>
            <a:endCxn id="10" idx="1"/>
          </p:cNvCxnSpPr>
          <p:nvPr/>
        </p:nvCxnSpPr>
        <p:spPr>
          <a:xfrm flipV="1">
            <a:off x="2683596" y="4292600"/>
            <a:ext cx="3635924" cy="1386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7B24F1-EAA1-4096-9A1C-E2F660BFE3F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776215" y="1696678"/>
            <a:ext cx="3543305" cy="3865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7D1EB9-A654-4002-BECF-DBF167F03FA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766781" y="2509519"/>
            <a:ext cx="3552739" cy="3053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5CE1F4-6BD1-4737-AD85-AFE07FDA3DD5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076961" y="1752600"/>
            <a:ext cx="3242559" cy="1527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937E3-5606-4057-A33E-F5DBD46ACC47}"/>
              </a:ext>
            </a:extLst>
          </p:cNvPr>
          <p:cNvCxnSpPr>
            <a:cxnSpLocks/>
          </p:cNvCxnSpPr>
          <p:nvPr/>
        </p:nvCxnSpPr>
        <p:spPr>
          <a:xfrm flipV="1">
            <a:off x="2871207" y="3111370"/>
            <a:ext cx="3448313" cy="947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41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5847" y="1080923"/>
            <a:ext cx="11108835" cy="503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Hang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Đoòng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3cm,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13,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2.0.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2,5cm,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14,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1.5.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3,5cm,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1,5cm,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14,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1.0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3cm,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14,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3.0</a:t>
            </a: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99883" y="35804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139BC8B-5FED-4FA6-B5B3-CDDA0903F35B}"/>
              </a:ext>
            </a:extLst>
          </p:cNvPr>
          <p:cNvSpPr txBox="1"/>
          <p:nvPr/>
        </p:nvSpPr>
        <p:spPr>
          <a:xfrm>
            <a:off x="375084" y="469385"/>
            <a:ext cx="76963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2. </a:t>
            </a:r>
            <a:r>
              <a:rPr lang="en-US" altLang="zh-CN" sz="2800" b="1" dirty="0" err="1">
                <a:ea typeface="微软雅黑" panose="020B0503020204020204" pitchFamily="34" charset="-122"/>
                <a:cs typeface="Arial" pitchFamily="34" charset="0"/>
              </a:rPr>
              <a:t>Học</a:t>
            </a:r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ea typeface="微软雅黑" panose="020B0503020204020204" pitchFamily="34" charset="-122"/>
                <a:cs typeface="Arial" pitchFamily="34" charset="0"/>
              </a:rPr>
              <a:t>sinh</a:t>
            </a:r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ea typeface="微软雅黑" panose="020B0503020204020204" pitchFamily="34" charset="-122"/>
                <a:cs typeface="Arial" pitchFamily="34" charset="0"/>
              </a:rPr>
              <a:t>thực</a:t>
            </a:r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ea typeface="微软雅黑" panose="020B0503020204020204" pitchFamily="34" charset="-122"/>
                <a:cs typeface="Arial" pitchFamily="34" charset="0"/>
              </a:rPr>
              <a:t>hiện</a:t>
            </a:r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ea typeface="微软雅黑" panose="020B0503020204020204" pitchFamily="34" charset="-122"/>
                <a:cs typeface="Arial" pitchFamily="34" charset="0"/>
              </a:rPr>
              <a:t>các</a:t>
            </a:r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ea typeface="微软雅黑" panose="020B0503020204020204" pitchFamily="34" charset="-122"/>
                <a:cs typeface="Arial" pitchFamily="34" charset="0"/>
              </a:rPr>
              <a:t>yêu</a:t>
            </a:r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ea typeface="微软雅黑" panose="020B0503020204020204" pitchFamily="34" charset="-122"/>
                <a:cs typeface="Arial" pitchFamily="34" charset="0"/>
              </a:rPr>
              <a:t>cầu</a:t>
            </a:r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800" b="1" dirty="0" err="1">
                <a:ea typeface="微软雅黑" panose="020B0503020204020204" pitchFamily="34" charset="-122"/>
                <a:cs typeface="Arial" pitchFamily="34" charset="0"/>
              </a:rPr>
              <a:t>sau</a:t>
            </a:r>
            <a:r>
              <a:rPr lang="en-US" altLang="zh-CN" sz="2800" b="1" dirty="0">
                <a:ea typeface="微软雅黑" panose="020B0503020204020204" pitchFamily="34" charset="-122"/>
                <a:cs typeface="Arial" pitchFamily="34" charset="0"/>
              </a:rPr>
              <a:t>:</a:t>
            </a:r>
            <a:endParaRPr lang="zh-CN" altLang="en-US" sz="2800" b="1" dirty="0"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9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087" y="2076603"/>
            <a:ext cx="10793991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3,0cm,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2,5cm.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99883" y="35804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139BC8B-5FED-4FA6-B5B3-CDDA0903F35B}"/>
              </a:ext>
            </a:extLst>
          </p:cNvPr>
          <p:cNvSpPr txBox="1"/>
          <p:nvPr/>
        </p:nvSpPr>
        <p:spPr>
          <a:xfrm>
            <a:off x="375084" y="1465065"/>
            <a:ext cx="76963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>
                <a:latin typeface="+mj-lt"/>
                <a:ea typeface="微软雅黑" panose="020B0503020204020204" pitchFamily="34" charset="-122"/>
                <a:cs typeface="Arial" pitchFamily="34" charset="0"/>
              </a:rPr>
              <a:t>3. Học sinh thực hiện các yêu cầu sau:</a:t>
            </a:r>
            <a:endParaRPr lang="zh-CN" altLang="en-US" sz="2800" b="1"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2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B9C9CC-A781-496F-B5F8-AE33AA7917EE}"/>
              </a:ext>
            </a:extLst>
          </p:cNvPr>
          <p:cNvSpPr txBox="1">
            <a:spLocks/>
          </p:cNvSpPr>
          <p:nvPr/>
        </p:nvSpPr>
        <p:spPr>
          <a:xfrm>
            <a:off x="2732149" y="572528"/>
            <a:ext cx="7390259" cy="422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9"/>
                </a:solidFill>
              </a:rPr>
              <a:t>4. </a:t>
            </a:r>
            <a:r>
              <a:rPr lang="en-US" sz="3200" b="1" dirty="0" err="1">
                <a:solidFill>
                  <a:srgbClr val="000099"/>
                </a:solidFill>
              </a:rPr>
              <a:t>Em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soạn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thảo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văn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bản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theo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mẫu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sau</a:t>
            </a:r>
            <a:r>
              <a:rPr lang="en-US" sz="32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81430E-92FF-48F8-A3BD-53EA312AE4F8}"/>
              </a:ext>
            </a:extLst>
          </p:cNvPr>
          <p:cNvSpPr txBox="1">
            <a:spLocks/>
          </p:cNvSpPr>
          <p:nvPr/>
        </p:nvSpPr>
        <p:spPr>
          <a:xfrm>
            <a:off x="8056993" y="1320895"/>
            <a:ext cx="4057534" cy="46240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trình bày văn bản:</a:t>
            </a:r>
          </a:p>
          <a:p>
            <a:pPr algn="just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thảo và trình bày văn bản (Phông chữ, cỡ chữ, căn lề) theo mẫu</a:t>
            </a:r>
          </a:p>
          <a:p>
            <a:pPr algn="just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và chèn ảnh vào đúng vị trí.</a:t>
            </a:r>
          </a:p>
          <a:p>
            <a:pPr algn="just"/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 đầu mỗi đoạn cần bố trí lùi vào (sử dụng phím </a:t>
            </a:r>
            <a:r>
              <a:rPr lang="en-US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1 thụt lề văn bản sang phải.</a:t>
            </a:r>
          </a:p>
          <a:p>
            <a:pPr algn="just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Dãn khoảng cách giữa các dòng trong văn bản là 1.15</a:t>
            </a:r>
          </a:p>
          <a:p>
            <a:pPr marL="45720" indent="0" algn="just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bài vào máy tính.</a:t>
            </a:r>
          </a:p>
          <a:p>
            <a:pPr algn="just"/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F7F36-5D2F-41DC-B2FE-451960F44D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" y="1299869"/>
            <a:ext cx="7626610" cy="4624022"/>
          </a:xfrm>
          <a:prstGeom prst="rect">
            <a:avLst/>
          </a:prstGeom>
          <a:ln w="28575">
            <a:solidFill>
              <a:srgbClr val="000099"/>
            </a:solidFill>
          </a:ln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7BD3BEBE-3C43-43FE-956E-5812A3C3A0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16" name="PA_直接连接符 2">
            <a:extLst>
              <a:ext uri="{FF2B5EF4-FFF2-40B4-BE49-F238E27FC236}">
                <a16:creationId xmlns:a16="http://schemas.microsoft.com/office/drawing/2014/main" id="{FBD59F51-9525-4BEE-8D60-49DC24E8298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2">
            <a:extLst>
              <a:ext uri="{FF2B5EF4-FFF2-40B4-BE49-F238E27FC236}">
                <a16:creationId xmlns:a16="http://schemas.microsoft.com/office/drawing/2014/main" id="{6AA7EE23-36C6-47FA-8089-52FFE0B4218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99883" y="35804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A_图片 49">
            <a:extLst>
              <a:ext uri="{FF2B5EF4-FFF2-40B4-BE49-F238E27FC236}">
                <a16:creationId xmlns:a16="http://schemas.microsoft.com/office/drawing/2014/main" id="{9DE2272D-7B25-45D1-A312-E06A8D36CC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9" name="PA_图片 49">
            <a:extLst>
              <a:ext uri="{FF2B5EF4-FFF2-40B4-BE49-F238E27FC236}">
                <a16:creationId xmlns:a16="http://schemas.microsoft.com/office/drawing/2014/main" id="{B21B048E-93F6-4D0E-ADAB-C6CF92142C5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20" name="PA_图片 49">
            <a:extLst>
              <a:ext uri="{FF2B5EF4-FFF2-40B4-BE49-F238E27FC236}">
                <a16:creationId xmlns:a16="http://schemas.microsoft.com/office/drawing/2014/main" id="{6AA04A09-DC99-4A3E-BD58-2472B81D449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918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7139" y="68602"/>
            <a:ext cx="10866381" cy="227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3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3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4,0cm,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1cm.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5D26E-CB1C-45EA-9A81-44227FD31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33" y="2388665"/>
            <a:ext cx="9431810" cy="424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A88010-7D74-4C22-A30A-738D307654D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 b="10865"/>
          <a:stretch/>
        </p:blipFill>
        <p:spPr>
          <a:xfrm>
            <a:off x="3909053" y="584295"/>
            <a:ext cx="755781" cy="614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2717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9083" y="2029981"/>
            <a:ext cx="10762197" cy="52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; sang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  <a:defRPr/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87" y="79056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EM CẦN GHI NHỚ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36C29A-12F9-4F1E-9D29-B1DA225C12A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r="10291" b="13439"/>
          <a:stretch/>
        </p:blipFill>
        <p:spPr>
          <a:xfrm>
            <a:off x="9664970" y="2070620"/>
            <a:ext cx="957054" cy="567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77EE53-78BA-41EA-8AB1-E7972818CE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43" y="3546736"/>
            <a:ext cx="657842" cy="657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852723-A199-48F1-B636-21446A721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20" y="2788733"/>
            <a:ext cx="663907" cy="628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AC4F1B-B14E-448C-8155-8FF6C339B85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2590" r="14374" b="7517"/>
          <a:stretch/>
        </p:blipFill>
        <p:spPr>
          <a:xfrm>
            <a:off x="9007526" y="4219991"/>
            <a:ext cx="699558" cy="624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8B4B53-B076-49E0-BAF0-2ECC5199F4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44" y="5013581"/>
            <a:ext cx="649479" cy="608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73BDD-06F7-4ECE-B5BD-010A88B152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0693" y="5769334"/>
            <a:ext cx="79254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2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唯美清新教师公开课PPT课件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11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4&quot;/&gt;&lt;property id=&quot;20307&quot; value=&quot;307&quot;/&gt;&lt;/object&gt;&lt;object type=&quot;3&quot; unique_id=&quot;10016&quot;&gt;&lt;property id=&quot;20148&quot; value=&quot;5&quot;/&gt;&lt;property id=&quot;20300&quot; value=&quot;Slide 15&quot;/&gt;&lt;property id=&quot;20307&quot; value=&quot;318&quot;/&gt;&lt;/object&gt;&lt;object type=&quot;3&quot; unique_id=&quot;10018&quot;&gt;&lt;property id=&quot;20148&quot; value=&quot;5&quot;/&gt;&lt;property id=&quot;20300&quot; value=&quot;Slide 17&quot;/&gt;&lt;property id=&quot;20307&quot; value=&quot;317&quot;/&gt;&lt;/object&gt;&lt;object type=&quot;3&quot; unique_id=&quot;10019&quot;&gt;&lt;property id=&quot;20148&quot; value=&quot;5&quot;/&gt;&lt;property id=&quot;20300&quot; value=&quot;Slide 18&quot;/&gt;&lt;property id=&quot;20307&quot; value=&quot;306&quot;/&gt;&lt;/object&gt;&lt;object type=&quot;3&quot; unique_id=&quot;10200&quot;&gt;&lt;property id=&quot;20148&quot; value=&quot;5&quot;/&gt;&lt;property id=&quot;20300&quot; value=&quot;Slide 4&quot;/&gt;&lt;property id=&quot;20307&quot; value=&quot;319&quot;/&gt;&lt;/object&gt;&lt;object type=&quot;3&quot; unique_id=&quot;10201&quot;&gt;&lt;property id=&quot;20148&quot; value=&quot;5&quot;/&gt;&lt;property id=&quot;20300&quot; value=&quot;Slide 6&quot;/&gt;&lt;property id=&quot;20307&quot; value=&quot;320&quot;/&gt;&lt;/object&gt;&lt;object type=&quot;3&quot; unique_id=&quot;10202&quot;&gt;&lt;property id=&quot;20148&quot; value=&quot;5&quot;/&gt;&lt;property id=&quot;20300&quot; value=&quot;Slide 5&quot;/&gt;&lt;property id=&quot;20307&quot; value=&quot;321&quot;/&gt;&lt;/object&gt;&lt;object type=&quot;3&quot; unique_id=&quot;10329&quot;&gt;&lt;property id=&quot;20148&quot; value=&quot;5&quot;/&gt;&lt;property id=&quot;20300&quot; value=&quot;Slide 7&quot;/&gt;&lt;property id=&quot;20307&quot; value=&quot;322&quot;/&gt;&lt;/object&gt;&lt;object type=&quot;3&quot; unique_id=&quot;10528&quot;&gt;&lt;property id=&quot;20148&quot; value=&quot;5&quot;/&gt;&lt;property id=&quot;20300&quot; value=&quot;Slide 8 - &amp;quot;CẤU TRÚC CÂU LỆNH LẶP&amp;quot;&quot;/&gt;&lt;property id=&quot;20307&quot; value=&quot;323&quot;/&gt;&lt;/object&gt;&lt;object type=&quot;3&quot; unique_id=&quot;10651&quot;&gt;&lt;property id=&quot;20148&quot; value=&quot;5&quot;/&gt;&lt;property id=&quot;20300&quot; value=&quot;Slide 11&quot;/&gt;&lt;property id=&quot;20307&quot; value=&quot;325&quot;/&gt;&lt;/object&gt;&lt;object type=&quot;3&quot; unique_id=&quot;10833&quot;&gt;&lt;property id=&quot;20148&quot; value=&quot;5&quot;/&gt;&lt;property id=&quot;20300&quot; value=&quot;Slide 13&quot;/&gt;&lt;property id=&quot;20307&quot; value=&quot;326&quot;/&gt;&lt;/object&gt;&lt;object type=&quot;3&quot; unique_id=&quot;10834&quot;&gt;&lt;property id=&quot;20148&quot; value=&quot;5&quot;/&gt;&lt;property id=&quot;20300&quot; value=&quot;Slide 16&quot;/&gt;&lt;property id=&quot;20307&quot; value=&quot;328&quot;/&gt;&lt;/object&gt;&lt;object type=&quot;3&quot; unique_id=&quot;10911&quot;&gt;&lt;property id=&quot;20148&quot; value=&quot;5&quot;/&gt;&lt;property id=&quot;20300&quot; value=&quot;Slide 9 - &amp;quot;CẤU TRÚC CÂU LỆNH CHỜ&amp;quot;&quot;/&gt;&lt;property id=&quot;20307&quot; value=&quot;32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4704"/>
      </a:accent1>
      <a:accent2>
        <a:srgbClr val="ADA221"/>
      </a:accent2>
      <a:accent3>
        <a:srgbClr val="BABA60"/>
      </a:accent3>
      <a:accent4>
        <a:srgbClr val="68AC7A"/>
      </a:accent4>
      <a:accent5>
        <a:srgbClr val="BBB5A6"/>
      </a:accent5>
      <a:accent6>
        <a:srgbClr val="8E846C"/>
      </a:accent6>
      <a:hlink>
        <a:srgbClr val="C24704"/>
      </a:hlink>
      <a:folHlink>
        <a:srgbClr val="BFBFBF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564</Words>
  <Application>Microsoft Office PowerPoint</Application>
  <PresentationFormat>Widescreen</PresentationFormat>
  <Paragraphs>52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Tahoma</vt:lpstr>
      <vt:lpstr>Times New Roman</vt:lpstr>
      <vt:lpstr>Wingdings</vt:lpstr>
      <vt:lpstr>方正隶书简体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唯美清新教师公开课PPT课件</dc:title>
  <dc:creator>lenovo</dc:creator>
  <cp:lastModifiedBy>DELL</cp:lastModifiedBy>
  <cp:revision>325</cp:revision>
  <dcterms:created xsi:type="dcterms:W3CDTF">2017-05-15T08:47:20Z</dcterms:created>
  <dcterms:modified xsi:type="dcterms:W3CDTF">2021-10-18T03:45:34Z</dcterms:modified>
</cp:coreProperties>
</file>