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0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1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2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3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4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5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6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7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18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9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20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21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22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23.xml" ContentType="application/vnd.openxmlformats-officedocument.presentationml.notesSlide+xml"/>
  <Override PartName="/ppt/tags/tag177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381" r:id="rId2"/>
    <p:sldId id="414" r:id="rId3"/>
    <p:sldId id="364" r:id="rId4"/>
    <p:sldId id="365" r:id="rId5"/>
    <p:sldId id="392" r:id="rId6"/>
    <p:sldId id="393" r:id="rId7"/>
    <p:sldId id="394" r:id="rId8"/>
    <p:sldId id="406" r:id="rId9"/>
    <p:sldId id="408" r:id="rId10"/>
    <p:sldId id="409" r:id="rId11"/>
    <p:sldId id="407" r:id="rId12"/>
    <p:sldId id="410" r:id="rId13"/>
    <p:sldId id="411" r:id="rId14"/>
    <p:sldId id="412" r:id="rId15"/>
    <p:sldId id="413" r:id="rId16"/>
    <p:sldId id="419" r:id="rId17"/>
    <p:sldId id="420" r:id="rId18"/>
    <p:sldId id="421" r:id="rId19"/>
    <p:sldId id="422" r:id="rId20"/>
    <p:sldId id="423" r:id="rId21"/>
    <p:sldId id="425" r:id="rId22"/>
    <p:sldId id="426" r:id="rId23"/>
    <p:sldId id="427" r:id="rId24"/>
    <p:sldId id="415" r:id="rId25"/>
  </p:sldIdLst>
  <p:sldSz cx="12192000" cy="6858000"/>
  <p:notesSz cx="6858000" cy="9144000"/>
  <p:custDataLst>
    <p:tags r:id="rId28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7AD"/>
    <a:srgbClr val="EF0D07"/>
    <a:srgbClr val="DF1803"/>
    <a:srgbClr val="FF0000"/>
    <a:srgbClr val="FFFFFF"/>
    <a:srgbClr val="FA3A06"/>
    <a:srgbClr val="00206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94614" autoAdjust="0"/>
  </p:normalViewPr>
  <p:slideViewPr>
    <p:cSldViewPr>
      <p:cViewPr varScale="1">
        <p:scale>
          <a:sx n="69" d="100"/>
          <a:sy n="69" d="100"/>
        </p:scale>
        <p:origin x="67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9A484B1C-8631-4EA9-80D2-5B15D668B8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FA973BF6-9A66-4355-9655-0F99E060245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66D28A-F37F-44A8-BFD7-69A9B66B3ADD}" type="datetime8">
              <a:rPr lang="fr-FR"/>
              <a:pPr>
                <a:defRPr/>
              </a:pPr>
              <a:t>01/11/2021 07:06</a:t>
            </a:fld>
            <a:endParaRPr lang="en-US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D3C57553-AEC6-4DF7-8005-9716206C0D9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CFDAFDE7-39B7-4237-A579-76B444A1985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C5D371-021C-46F9-9B84-6E8AD77CF1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5889C596-9F72-4210-99EB-CD2B0FC8EA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5944AAD9-D25D-41AE-8DA6-15954A88538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B230BA-E539-4091-9733-8F58EABF6655}" type="datetime8">
              <a:rPr lang="fr-FR"/>
              <a:pPr>
                <a:defRPr/>
              </a:pPr>
              <a:t>01/11/2021 07:05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57BF75E-D97D-4FB7-875B-6039EDF2AC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3C130741-9D4C-4030-BC91-E923613DFB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C004F0AA-76E9-4311-A4D2-2CF218886F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D186DFA8-1301-4642-B773-C87DE3AB35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3A3ECB-7F24-46FD-B20C-8330C1E28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41CD137B-FBE0-4258-85C0-8AD91D54B1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682CCAA-483D-478B-9E8B-4C2C06DEB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Date Placeholder 3">
            <a:extLst>
              <a:ext uri="{FF2B5EF4-FFF2-40B4-BE49-F238E27FC236}">
                <a16:creationId xmlns:a16="http://schemas.microsoft.com/office/drawing/2014/main" id="{52341F54-A763-4793-B814-80E2E9E8BFF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E31987-A260-4837-AF43-503431C72A82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id="{62BC959A-51C6-4BD2-B74A-A035FC938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47B7DD-FBD0-42E8-BB29-42BA1B2D02C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DDA983F5-7963-45CA-8FA4-9C7923822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AAB72A21-DED3-4DE8-996F-F799D3CB3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id="{DE0AA26D-30BB-4CBC-A014-875C698C4D3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F4244A-3F4D-4D74-9735-77890FD4FA21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53B472F2-6570-45DD-BC7E-BE7B91997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2A5C4F8-EF88-43D2-AF4C-FF33D1E3908B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175E4667-B3AC-4D83-95D4-72B84C203A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BE9AE51C-85EE-42DE-8814-6077DA665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Date Placeholder 3">
            <a:extLst>
              <a:ext uri="{FF2B5EF4-FFF2-40B4-BE49-F238E27FC236}">
                <a16:creationId xmlns:a16="http://schemas.microsoft.com/office/drawing/2014/main" id="{A11C0877-1A13-46A9-8BA2-A75CB4B9B5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10174-F21D-4B71-993B-C743B8A9D0F7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ED0A0958-2843-4B1E-907E-47E0EAC59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F24FC6-CC54-4629-9F57-B173C0753E3A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6405AEE3-01CD-45A2-8B46-88B045358E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12A8472-5855-4A32-96A2-EE7DF7773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Date Placeholder 3">
            <a:extLst>
              <a:ext uri="{FF2B5EF4-FFF2-40B4-BE49-F238E27FC236}">
                <a16:creationId xmlns:a16="http://schemas.microsoft.com/office/drawing/2014/main" id="{056893DC-4146-4FD8-9CE9-7D84DBD0CA2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D55C8C-5A5F-45AE-8C41-A4AA7663DB47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Slide Number Placeholder 4">
            <a:extLst>
              <a:ext uri="{FF2B5EF4-FFF2-40B4-BE49-F238E27FC236}">
                <a16:creationId xmlns:a16="http://schemas.microsoft.com/office/drawing/2014/main" id="{CD36A472-A566-411A-B035-0A24E7A463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5B89DF4-0807-4B2A-B7DE-463F6A1650E2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360A9426-25CB-4AA1-8B8D-BAB150001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D3E6E88B-115E-4723-9B85-69AC632FC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20" name="Date Placeholder 3">
            <a:extLst>
              <a:ext uri="{FF2B5EF4-FFF2-40B4-BE49-F238E27FC236}">
                <a16:creationId xmlns:a16="http://schemas.microsoft.com/office/drawing/2014/main" id="{1AD98982-4D46-4FF9-88EA-55D48F0BA3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98127A-8B54-4C53-BB4E-607AB40E3EA5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Slide Number Placeholder 4">
            <a:extLst>
              <a:ext uri="{FF2B5EF4-FFF2-40B4-BE49-F238E27FC236}">
                <a16:creationId xmlns:a16="http://schemas.microsoft.com/office/drawing/2014/main" id="{0F3ADF52-B6B0-41D7-A1A6-CC04A1E03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C65141-2BBF-4641-86B5-9CD7007E22CC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BB2CC780-B83A-4FBD-9C20-AF0B8A0C5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58F92CE5-C9F0-4D01-A5B5-20364DACC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Date Placeholder 3">
            <a:extLst>
              <a:ext uri="{FF2B5EF4-FFF2-40B4-BE49-F238E27FC236}">
                <a16:creationId xmlns:a16="http://schemas.microsoft.com/office/drawing/2014/main" id="{A453A58C-2825-487D-BBFF-74B57BF40DB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EC26E8-9DDC-4AEF-B1DE-0C1CBE87ADB7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Slide Number Placeholder 4">
            <a:extLst>
              <a:ext uri="{FF2B5EF4-FFF2-40B4-BE49-F238E27FC236}">
                <a16:creationId xmlns:a16="http://schemas.microsoft.com/office/drawing/2014/main" id="{E9BD8F88-1928-4C2E-ACFE-0E8BE390AD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22CAA2-93A5-4F18-A307-03C51FFB7FFF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A7034E2A-BCFA-4873-B5B6-B6221FC51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B762C7C-23BB-4D45-A00D-CE244190A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Date Placeholder 3">
            <a:extLst>
              <a:ext uri="{FF2B5EF4-FFF2-40B4-BE49-F238E27FC236}">
                <a16:creationId xmlns:a16="http://schemas.microsoft.com/office/drawing/2014/main" id="{07FB0A1C-4953-4792-B414-909DF8F6361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941C63-4663-4780-A76B-06582D8DBEC4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AD4256D1-A9E6-4813-B576-5087CD6A71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593BBA-7F64-4479-A519-D4CA3B2EE9E6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C32CDE94-6C13-4194-BF90-22C851306D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7D4B1F37-2AB2-4A9A-8E5D-834BC639B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2" name="Date Placeholder 3">
            <a:extLst>
              <a:ext uri="{FF2B5EF4-FFF2-40B4-BE49-F238E27FC236}">
                <a16:creationId xmlns:a16="http://schemas.microsoft.com/office/drawing/2014/main" id="{3A0C2BC3-6473-4D5B-B862-2342E774F20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B145AF-3F76-4DD2-B088-5F4B1E001243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3" name="Slide Number Placeholder 4">
            <a:extLst>
              <a:ext uri="{FF2B5EF4-FFF2-40B4-BE49-F238E27FC236}">
                <a16:creationId xmlns:a16="http://schemas.microsoft.com/office/drawing/2014/main" id="{73BBCF44-68EE-40EC-BF68-9AB251A209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7B2DFD8-DD30-40B3-9B2B-2CAC3D44C57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26497DD-8C16-42D4-80D0-BD1D1E1975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BC561927-13DF-4EF5-AE8A-1A43400F2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Date Placeholder 3">
            <a:extLst>
              <a:ext uri="{FF2B5EF4-FFF2-40B4-BE49-F238E27FC236}">
                <a16:creationId xmlns:a16="http://schemas.microsoft.com/office/drawing/2014/main" id="{A786D64C-F796-4447-9224-8915388724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347D9E-026C-432B-9BBA-90B22A460863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Slide Number Placeholder 4">
            <a:extLst>
              <a:ext uri="{FF2B5EF4-FFF2-40B4-BE49-F238E27FC236}">
                <a16:creationId xmlns:a16="http://schemas.microsoft.com/office/drawing/2014/main" id="{619F6D80-74BB-4D2D-8268-047466ED6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40B8E7A-5B7A-4791-BCA8-308E53BB049B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A7D1E2A-BD12-4588-A01D-69DFA9966F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B27F2816-BE97-4125-9EB9-E939E9009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Date Placeholder 3">
            <a:extLst>
              <a:ext uri="{FF2B5EF4-FFF2-40B4-BE49-F238E27FC236}">
                <a16:creationId xmlns:a16="http://schemas.microsoft.com/office/drawing/2014/main" id="{4084522E-A08D-4A05-B933-1A54959F0FA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AEFD68-39B8-46A4-B71B-95589DCDF1DC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25063F4C-5E37-4463-B3B8-878ECA43FD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D79DEB7-A81C-4E71-87DB-A9CAA9647E44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D54AD8E-C522-41ED-B3FC-E9D1C24B8D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7E3B324-5FD8-4F20-BB81-E8CB7FC46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Date Placeholder 3">
            <a:extLst>
              <a:ext uri="{FF2B5EF4-FFF2-40B4-BE49-F238E27FC236}">
                <a16:creationId xmlns:a16="http://schemas.microsoft.com/office/drawing/2014/main" id="{7737B6F6-D853-423B-B8CA-1D96C40435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CD5065-B49C-4DB0-9607-01E8FA90FD57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7" name="Slide Number Placeholder 4">
            <a:extLst>
              <a:ext uri="{FF2B5EF4-FFF2-40B4-BE49-F238E27FC236}">
                <a16:creationId xmlns:a16="http://schemas.microsoft.com/office/drawing/2014/main" id="{BDAB371D-F685-4943-A1F4-BC92673CFC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F9A2990-2358-48AD-A90E-C62C070DD85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AF0C321-6D30-4888-BC5E-1ABF8E0690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71AB381-B553-42A6-844B-4BDBC4666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Date Placeholder 3">
            <a:extLst>
              <a:ext uri="{FF2B5EF4-FFF2-40B4-BE49-F238E27FC236}">
                <a16:creationId xmlns:a16="http://schemas.microsoft.com/office/drawing/2014/main" id="{22573BC4-6656-48F4-946D-CFB0BEEB4BC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517C0A-E2D5-4D88-B66A-20FE5DD1C9CC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1" name="Slide Number Placeholder 4">
            <a:extLst>
              <a:ext uri="{FF2B5EF4-FFF2-40B4-BE49-F238E27FC236}">
                <a16:creationId xmlns:a16="http://schemas.microsoft.com/office/drawing/2014/main" id="{8EFB77CA-E3CF-4CE3-A193-E30F6774D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AFC17F2-83E7-466B-B96B-A9CE5B7E7E4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EE6E870-E618-4633-A042-A9056596C8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A84D2618-E35E-4F5E-A764-6E8CE845A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Date Placeholder 3">
            <a:extLst>
              <a:ext uri="{FF2B5EF4-FFF2-40B4-BE49-F238E27FC236}">
                <a16:creationId xmlns:a16="http://schemas.microsoft.com/office/drawing/2014/main" id="{65110872-6245-4639-9F43-FCEEC4743DF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FF429-1FFC-43D9-A0E8-FA9C54FE9182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6C77260B-E2CA-4F43-936C-2D11810A3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D2529BB-89F2-4E57-9929-10FCAEE437D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A07F5A1-2D0F-4EEE-A672-C33B7E23E7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276A249E-0BBA-4C4F-9D84-8F6AEB533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Date Placeholder 3">
            <a:extLst>
              <a:ext uri="{FF2B5EF4-FFF2-40B4-BE49-F238E27FC236}">
                <a16:creationId xmlns:a16="http://schemas.microsoft.com/office/drawing/2014/main" id="{B2878BE0-85E8-416F-9669-5F2054D961F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E144D4-5980-4B6C-B6E8-36E0BBFD9E13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350E2822-5EC8-467D-A4E7-38F51D70E6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B1F9489-F0D2-402E-AA37-40E1D96E7E88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C4A291B-801C-4BB8-AAC5-D1A79C8CD7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F0EA7F06-ADE2-4842-8D04-1AC37037C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Date Placeholder 3">
            <a:extLst>
              <a:ext uri="{FF2B5EF4-FFF2-40B4-BE49-F238E27FC236}">
                <a16:creationId xmlns:a16="http://schemas.microsoft.com/office/drawing/2014/main" id="{D5CF7FA0-9AF9-4E14-A248-7676F028F85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30A4DB-13BE-4DDF-A0CC-8EB3FCEC0703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849A04CF-6BEC-4D9B-BBE2-120D3628DA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024BEC9-F341-49A2-9CFF-7981FE83AE8C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7018027-369D-432B-9979-6AAD43494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496C310A-B505-4BF9-9C21-9C84914F7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Date Placeholder 3">
            <a:extLst>
              <a:ext uri="{FF2B5EF4-FFF2-40B4-BE49-F238E27FC236}">
                <a16:creationId xmlns:a16="http://schemas.microsoft.com/office/drawing/2014/main" id="{32BC7341-FF5D-4D41-8EF7-78C8B54FCA7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9C9E62-1794-4787-BE5C-3F234799CB9A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Slide Number Placeholder 4">
            <a:extLst>
              <a:ext uri="{FF2B5EF4-FFF2-40B4-BE49-F238E27FC236}">
                <a16:creationId xmlns:a16="http://schemas.microsoft.com/office/drawing/2014/main" id="{074AD01C-CA48-43BE-A501-4EDA1DCA00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E9CA460-DBD5-4B4F-847A-964727FF3CBC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96BFB007-0CC2-4428-A572-2BF40E5AB3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70F4D280-83C7-4B06-81EC-DEE5FD57E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Date Placeholder 3">
            <a:extLst>
              <a:ext uri="{FF2B5EF4-FFF2-40B4-BE49-F238E27FC236}">
                <a16:creationId xmlns:a16="http://schemas.microsoft.com/office/drawing/2014/main" id="{4C9FC0DC-D1F2-4243-BB78-5F0A1252746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711F48-4488-4A18-B89D-0FF28009E7C7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61" name="Slide Number Placeholder 4">
            <a:extLst>
              <a:ext uri="{FF2B5EF4-FFF2-40B4-BE49-F238E27FC236}">
                <a16:creationId xmlns:a16="http://schemas.microsoft.com/office/drawing/2014/main" id="{36667531-9704-4A30-AD6E-66F045C24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2A76E20-C4DC-4F1D-8B13-3A464799E522}" type="slidenum">
              <a:rPr lang="en-US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60BD9A87-1935-473B-AF8C-98F63C59E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ED6C3FE-6C82-48AF-BC73-5F743478A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Date Placeholder 3">
            <a:extLst>
              <a:ext uri="{FF2B5EF4-FFF2-40B4-BE49-F238E27FC236}">
                <a16:creationId xmlns:a16="http://schemas.microsoft.com/office/drawing/2014/main" id="{36D399A3-857E-4A2F-934D-2327AB176F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A50EB1-39E3-4330-AF4F-1998017E8F10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9" name="Slide Number Placeholder 4">
            <a:extLst>
              <a:ext uri="{FF2B5EF4-FFF2-40B4-BE49-F238E27FC236}">
                <a16:creationId xmlns:a16="http://schemas.microsoft.com/office/drawing/2014/main" id="{D9C30067-9136-405C-81C6-481DB8C5A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0F7D2C-DDB9-4DA3-ADFB-98F23513EB9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76628EC1-656D-49A8-B663-5BFD0B723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EE931495-3F2D-4E7E-8A8B-19A8D1BC1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id="{861A7454-A119-47E9-A7D0-83C4BEA635B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F1FB61-C59E-423E-8B7B-FFE8E3F4DA0B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7" name="Slide Number Placeholder 4">
            <a:extLst>
              <a:ext uri="{FF2B5EF4-FFF2-40B4-BE49-F238E27FC236}">
                <a16:creationId xmlns:a16="http://schemas.microsoft.com/office/drawing/2014/main" id="{4FB22B8C-6A9A-457C-B7A6-11C8F169E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FAB41E3-D9D8-44EB-BB44-F32358725A4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BE0B457-8D06-404B-848E-689ADD5803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45AFC47-E04F-4229-9407-C7815E135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B00EBCC1-0039-4613-A7AF-341741777C7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25AD30-D1E3-486A-A1AD-83A40ECD9DA4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5AD8A6A1-860D-4750-9145-1A564CBA03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E2EB37-F845-47FE-876C-86FA5351F16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960C4132-D732-4F24-BD84-93DB146440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4FA6FDD3-5222-489B-863C-9A7C109F7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id="{AB351D2A-E733-4C90-8B21-0B855C2D19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E6EC8-8765-4521-80EE-124B347AF26D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4732B30D-B0B4-4ECC-94CF-2BB8323F29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AA163CA-7129-477F-BA5F-CEC59C687C8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4568770D-422E-4B37-9E90-8F03909CE6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0C6E963-A16A-4A19-A5CF-1933EBDF1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Date Placeholder 3">
            <a:extLst>
              <a:ext uri="{FF2B5EF4-FFF2-40B4-BE49-F238E27FC236}">
                <a16:creationId xmlns:a16="http://schemas.microsoft.com/office/drawing/2014/main" id="{0C4678F6-1EFB-4019-A20D-D0CF083650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73CE6-7ECF-493C-83A9-AD1255D6B7DD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32441797-3A19-4520-BD77-C0120E8C3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AD975AD-3150-4FAB-B739-B19FF1FC320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DF17BE8-6151-441B-ADE3-C162C280C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66324F1-2F57-4436-B15A-730C19847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76A24DB5-0736-484E-8A9A-F55224EEFED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7B5134-D16D-485B-8DFE-DB12EF100BE7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DBE38CD4-E08C-4E84-A6A3-EF6A6B2420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05879F-D274-4458-AC85-D8180EC523AE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F5DD904-E272-4242-A1CA-0910E204AF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365CF68-FEAC-4857-B070-68397262A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Date Placeholder 3">
            <a:extLst>
              <a:ext uri="{FF2B5EF4-FFF2-40B4-BE49-F238E27FC236}">
                <a16:creationId xmlns:a16="http://schemas.microsoft.com/office/drawing/2014/main" id="{EA4E4195-7FC7-4ABA-A0C5-74E92029ED7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EF8B25-6782-4199-8742-83FB4B5F8613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07:05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4DE50298-368A-4E14-853E-827B1A2D25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C1F3BF-CA48-41FB-8B0B-7B831D212F0D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EECA4-FEBB-4549-A367-88A9BDC69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22F7D-91A1-48F6-89A7-8E7DC05BCBE8}" type="datetime8">
              <a:rPr lang="fr-FR"/>
              <a:pPr>
                <a:defRPr/>
              </a:pPr>
              <a:t>01/11/2021 07:05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8F820-D1D6-4A97-B32E-AAA85426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4AFC2-B03A-40FD-A449-F1A28D3D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0E63-6C16-42C9-812F-46BCB3AE7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55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3E2DE-889B-4503-BA73-EC5480B8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886F-AEC9-43E1-BE54-FCB33027B25B}" type="datetime8">
              <a:rPr lang="fr-FR"/>
              <a:pPr>
                <a:defRPr/>
              </a:pPr>
              <a:t>01/11/2021 07:05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8E5A2-E989-47F8-A417-7BD961BCB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3A14D-C934-4974-800B-7CB1E80A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6A1-EC74-4EEE-9984-DB23427ED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72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D78A1-2BD9-4606-ADD5-F2CBD2A6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9F427-0831-489C-AD73-4B1D65A6B1BA}" type="datetime8">
              <a:rPr lang="fr-FR"/>
              <a:pPr>
                <a:defRPr/>
              </a:pPr>
              <a:t>01/11/2021 07:05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C3D2C-8E5A-43BC-B742-8B5BD860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A95D9-9F92-476F-92B4-8CA9A610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4661-89A7-4C54-9E12-BE5B2B718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65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EABB1-9D72-4373-8589-57AF4BB4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1186E-81E3-4E33-A27C-5ABB53E4B8F2}" type="datetime8">
              <a:rPr lang="fr-FR"/>
              <a:pPr>
                <a:defRPr/>
              </a:pPr>
              <a:t>01/11/2021 07:05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8F66D-A705-4895-A0C0-F61A124A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DB190-1459-4D0A-9B38-70D97782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2EADE-BA3F-49DE-B80A-85BB47E70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51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64693-E36C-4594-91CB-314A14EAE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8DD3-6D29-4DF0-8FC0-EF9C4A975CC7}" type="datetime8">
              <a:rPr lang="fr-FR"/>
              <a:pPr>
                <a:defRPr/>
              </a:pPr>
              <a:t>01/11/2021 07:05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C89F8-E51E-46F7-AD26-32A62AE2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43CB-A666-45F7-BCA6-401A4049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4FBC-393E-45FB-ADF6-C956B82E3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60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C6BB34-9B4A-40C4-B483-AB56834E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63E61-12AE-4CFD-9EAC-0F0C322C10EF}" type="datetime8">
              <a:rPr lang="fr-FR"/>
              <a:pPr>
                <a:defRPr/>
              </a:pPr>
              <a:t>01/11/2021 07:05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A87ED1-44FB-4264-9C26-C271C7B7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2A45E-673B-4A42-890E-14B4A1FA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6B18-3EE7-4760-90B3-85ADCAC77E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51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70FD99-590D-441B-BC84-4A3222828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4301D-4284-4D0A-AA61-4DDABBA06A16}" type="datetime8">
              <a:rPr lang="fr-FR"/>
              <a:pPr>
                <a:defRPr/>
              </a:pPr>
              <a:t>01/11/2021 07:05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9572D7-6E16-4620-A317-F69421D9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DFAFCF-5144-434A-BE2C-D5911960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E7FB-2DFA-4EE8-877A-49575A1AE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70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57143B7-22CA-4251-9641-31668C69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9F7B-109D-41EB-96CA-0C2684B24A26}" type="datetime8">
              <a:rPr lang="fr-FR"/>
              <a:pPr>
                <a:defRPr/>
              </a:pPr>
              <a:t>01/11/2021 07:05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E16D0F-BA51-404A-BD5A-C5BDC67A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F90500-F0C0-4ABA-ABEB-EDD88DAD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276D7-519B-48E4-8303-D683DD007F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74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387979-4550-4F34-9B81-3675C27C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419B3-B6B5-40D2-AFE5-7E7783749EB3}" type="datetime8">
              <a:rPr lang="fr-FR"/>
              <a:pPr>
                <a:defRPr/>
              </a:pPr>
              <a:t>01/11/2021 07:05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DA4CFA-F1B0-4C12-99A6-F4F43CED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A016A-BF10-41D6-875E-C464964D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0FCD9-D855-4335-90A3-3B187EB01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09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FB48CD-AC5D-4893-AD8A-D2F1D711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78DC7-A6DC-4C1B-87E4-8C48DAE76F6C}" type="datetime8">
              <a:rPr lang="fr-FR"/>
              <a:pPr>
                <a:defRPr/>
              </a:pPr>
              <a:t>01/11/2021 07:05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B8884B-AA39-4112-8BC3-DB46F167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8E9723-ECEF-46BC-8C48-4916274F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E3CE4-88DF-49EA-9201-FFFA17F26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54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2FFCD4-5704-4F79-8ECC-730BFE58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CB6F8-D446-42AA-926C-B677DF091DDC}" type="datetime8">
              <a:rPr lang="fr-FR"/>
              <a:pPr>
                <a:defRPr/>
              </a:pPr>
              <a:t>01/11/2021 07:05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22311A-EE92-45EF-BA95-FDE80113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BDF047-A8CE-4E9B-88AB-EB846057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036FC-0156-4A9E-AE60-048F81242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89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9Slide.vn - 2019">
            <a:extLst>
              <a:ext uri="{FF2B5EF4-FFF2-40B4-BE49-F238E27FC236}">
                <a16:creationId xmlns:a16="http://schemas.microsoft.com/office/drawing/2014/main" id="{AC706126-8AB9-49EB-AC69-D07BBC56C5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78D6C0D-0A2D-475F-8A9E-2556B5FF2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5EEF98A-9727-4364-B7C7-B26E29DA9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BDA3F-E97C-40B8-ABC2-ADE3E25A7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B3F930-459B-4649-B50F-B236946CBA2E}" type="datetime8">
              <a:rPr lang="fr-FR"/>
              <a:pPr>
                <a:defRPr/>
              </a:pPr>
              <a:t>01/11/2021 07:05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B2D1-A2C3-4B03-9C4C-D5B67C0A1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64809-76AC-49B8-B087-8EB6B435A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D520EF-1F96-4E82-8822-317E50D956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15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8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5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4.xml"/><Relationship Id="rId9" Type="http://schemas.openxmlformats.org/officeDocument/2006/relationships/tags" Target="../tags/tag5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16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8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6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image" Target="../media/image18.pn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8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73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21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8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8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23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8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9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25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image" Target="../media/image8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10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image" Target="../media/image27.png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image" Target="../media/image8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10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8.xml"/><Relationship Id="rId9" Type="http://schemas.openxmlformats.org/officeDocument/2006/relationships/tags" Target="../tags/tag1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image" Target="../media/image28.png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image" Target="../media/image8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11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7.xml"/><Relationship Id="rId9" Type="http://schemas.openxmlformats.org/officeDocument/2006/relationships/tags" Target="../tags/tag1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image" Target="../media/image29.png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image" Target="../media/image8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127.xml"/><Relationship Id="rId15" Type="http://schemas.openxmlformats.org/officeDocument/2006/relationships/image" Target="../media/image3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image" Target="../media/image32.jpeg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image" Target="../media/image8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13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5.xml"/><Relationship Id="rId9" Type="http://schemas.openxmlformats.org/officeDocument/2006/relationships/tags" Target="../tags/tag1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image" Target="../media/image33.png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8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notesSlide" Target="../notesSlides/notesSlide20.xml"/><Relationship Id="rId5" Type="http://schemas.openxmlformats.org/officeDocument/2006/relationships/tags" Target="../tags/tag14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4.xml"/><Relationship Id="rId9" Type="http://schemas.openxmlformats.org/officeDocument/2006/relationships/tags" Target="../tags/tag14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32.jpe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../media/image8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15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3.xml"/><Relationship Id="rId9" Type="http://schemas.openxmlformats.org/officeDocument/2006/relationships/tags" Target="../tags/tag15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image" Target="../media/image34.png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image" Target="../media/image8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notesSlide" Target="../notesSlides/notesSlide22.xml"/><Relationship Id="rId5" Type="http://schemas.openxmlformats.org/officeDocument/2006/relationships/tags" Target="../tags/tag16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image" Target="../media/image36.png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image" Target="../media/image8.pn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notesSlide" Target="../notesSlides/notesSlide23.xml"/><Relationship Id="rId5" Type="http://schemas.openxmlformats.org/officeDocument/2006/relationships/tags" Target="../tags/tag17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1.xml"/><Relationship Id="rId9" Type="http://schemas.openxmlformats.org/officeDocument/2006/relationships/tags" Target="../tags/tag17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hyperlink" Target="file:///C:\Users\HIEN%20ANH%20PC\Desktop\Microsoft%20Word%202010.lnk" TargetMode="Externa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1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10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2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12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8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3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11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8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4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463F58B-D08E-4CFD-8D79-23D45AE59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9" name="Picture 4" descr="hình nền powerpoint ngộ nghĩnh - Google Tìm kiếm [new] (2021) ✔️ Cẩm Nang  Tiếng Anh ✔️">
            <a:extLst>
              <a:ext uri="{FF2B5EF4-FFF2-40B4-BE49-F238E27FC236}">
                <a16:creationId xmlns:a16="http://schemas.microsoft.com/office/drawing/2014/main" id="{4985AF27-9E99-4244-BF64-F239260F3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1">
            <a:extLst>
              <a:ext uri="{FF2B5EF4-FFF2-40B4-BE49-F238E27FC236}">
                <a16:creationId xmlns:a16="http://schemas.microsoft.com/office/drawing/2014/main" id="{C38A5204-96E7-4945-8A63-CFE973C9F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193800"/>
            <a:ext cx="100584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TIN HỌC LỚP 5</a:t>
            </a:r>
            <a:br>
              <a:rPr lang="en-US" alt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9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A_图片 49">
            <a:extLst>
              <a:ext uri="{FF2B5EF4-FFF2-40B4-BE49-F238E27FC236}">
                <a16:creationId xmlns:a16="http://schemas.microsoft.com/office/drawing/2014/main" id="{84717A1A-430A-40A4-A45A-154F875B06D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00387143-3F6A-4150-96AC-03E9FDEA427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03580112-4955-4282-B01C-38933267A5B1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E98906ED-AC93-484E-8149-0EB64A2415AC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E5B7AB60-F353-4931-BF1F-36CF471EF17F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PA_图片 49">
            <a:extLst>
              <a:ext uri="{FF2B5EF4-FFF2-40B4-BE49-F238E27FC236}">
                <a16:creationId xmlns:a16="http://schemas.microsoft.com/office/drawing/2014/main" id="{DD1B1E49-EE29-43CA-BD46-1FAD270EC4A1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A_图片 49">
            <a:extLst>
              <a:ext uri="{FF2B5EF4-FFF2-40B4-BE49-F238E27FC236}">
                <a16:creationId xmlns:a16="http://schemas.microsoft.com/office/drawing/2014/main" id="{F13C656A-8F0D-41DC-A022-B32E905DDAF8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A_图片 49">
            <a:extLst>
              <a:ext uri="{FF2B5EF4-FFF2-40B4-BE49-F238E27FC236}">
                <a16:creationId xmlns:a16="http://schemas.microsoft.com/office/drawing/2014/main" id="{1BAF894A-6945-4048-B923-2490014ECB37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Box 12">
            <a:extLst>
              <a:ext uri="{FF2B5EF4-FFF2-40B4-BE49-F238E27FC236}">
                <a16:creationId xmlns:a16="http://schemas.microsoft.com/office/drawing/2014/main" id="{DC503384-DAE5-434E-B7FE-7CF197967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485775"/>
            <a:ext cx="745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Hộp thoại Borders and Shading xuất hiện</a:t>
            </a:r>
          </a:p>
        </p:txBody>
      </p:sp>
      <p:pic>
        <p:nvPicPr>
          <p:cNvPr id="26635" name="Picture 8">
            <a:extLst>
              <a:ext uri="{FF2B5EF4-FFF2-40B4-BE49-F238E27FC236}">
                <a16:creationId xmlns:a16="http://schemas.microsoft.com/office/drawing/2014/main" id="{F1517DA7-EBFF-4AE1-9AF2-B761E8698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165225"/>
            <a:ext cx="6334125" cy="479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657D0B-6FDA-4944-8095-78BCF86FCCF3}"/>
              </a:ext>
            </a:extLst>
          </p:cNvPr>
          <p:cNvSpPr/>
          <p:nvPr/>
        </p:nvSpPr>
        <p:spPr>
          <a:xfrm>
            <a:off x="2441575" y="1944688"/>
            <a:ext cx="1941513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E65006-0A0D-4FFA-877F-8BFD37D6A9FB}"/>
              </a:ext>
            </a:extLst>
          </p:cNvPr>
          <p:cNvCxnSpPr>
            <a:cxnSpLocks/>
          </p:cNvCxnSpPr>
          <p:nvPr/>
        </p:nvCxnSpPr>
        <p:spPr>
          <a:xfrm>
            <a:off x="3365500" y="3773488"/>
            <a:ext cx="0" cy="22780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D14E4AB-2133-428C-B38A-992772745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6051550"/>
            <a:ext cx="7086600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 Chọn đường viền trong khung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A97960-6260-44F5-A8AA-E2B0C5AD3E5C}"/>
              </a:ext>
            </a:extLst>
          </p:cNvPr>
          <p:cNvSpPr/>
          <p:nvPr/>
        </p:nvSpPr>
        <p:spPr>
          <a:xfrm>
            <a:off x="4435475" y="1862138"/>
            <a:ext cx="2687638" cy="2938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3F499B1-C868-4845-AA73-2FD68B1E84A1}"/>
              </a:ext>
            </a:extLst>
          </p:cNvPr>
          <p:cNvCxnSpPr>
            <a:cxnSpLocks/>
          </p:cNvCxnSpPr>
          <p:nvPr/>
        </p:nvCxnSpPr>
        <p:spPr>
          <a:xfrm>
            <a:off x="7123113" y="3429000"/>
            <a:ext cx="110648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42C0598-C15A-4822-9BA2-993E430BF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944813"/>
            <a:ext cx="3562350" cy="9540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Tạo đường viền ở khung Preview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6B0702-0ADC-48F0-85C4-274E3AFE80F3}"/>
              </a:ext>
            </a:extLst>
          </p:cNvPr>
          <p:cNvSpPr/>
          <p:nvPr/>
        </p:nvSpPr>
        <p:spPr>
          <a:xfrm>
            <a:off x="5257800" y="5334000"/>
            <a:ext cx="1143000" cy="523875"/>
          </a:xfrm>
          <a:prstGeom prst="rect">
            <a:avLst/>
          </a:prstGeom>
          <a:noFill/>
          <a:ln w="19050">
            <a:solidFill>
              <a:srgbClr val="EF0D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F32A508-E45F-43C6-A6FA-E5D1FD3F3956}"/>
              </a:ext>
            </a:extLst>
          </p:cNvPr>
          <p:cNvCxnSpPr>
            <a:cxnSpLocks/>
          </p:cNvCxnSpPr>
          <p:nvPr/>
        </p:nvCxnSpPr>
        <p:spPr>
          <a:xfrm flipV="1">
            <a:off x="6413500" y="5186363"/>
            <a:ext cx="1370013" cy="4921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6FE278-CBC0-40AC-8812-7BAACAD86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4916488"/>
            <a:ext cx="3154363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 Nhấn OK 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3" grpId="0" animBg="1"/>
      <p:bldP spid="22" grpId="0" animBg="1"/>
      <p:bldP spid="2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A_图片 49">
            <a:extLst>
              <a:ext uri="{FF2B5EF4-FFF2-40B4-BE49-F238E27FC236}">
                <a16:creationId xmlns:a16="http://schemas.microsoft.com/office/drawing/2014/main" id="{480EE515-2C4B-44D7-AD76-FD9B120DBC9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8CBB6EFC-FD3B-4CCB-AD57-EDC4AA0F72C9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91428666-8A01-407A-8904-6CBE6B5D383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55003CB6-F5A3-4812-BAEF-2687439302F3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9E3AEFDE-E483-4C16-A27E-7A138B312FF9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A_图片 49">
            <a:extLst>
              <a:ext uri="{FF2B5EF4-FFF2-40B4-BE49-F238E27FC236}">
                <a16:creationId xmlns:a16="http://schemas.microsoft.com/office/drawing/2014/main" id="{8D0E8DF2-D31B-4541-9AC9-56AA62ACAE47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A_图片 49">
            <a:extLst>
              <a:ext uri="{FF2B5EF4-FFF2-40B4-BE49-F238E27FC236}">
                <a16:creationId xmlns:a16="http://schemas.microsoft.com/office/drawing/2014/main" id="{DAF2586D-AE99-4CC7-8836-107ED48321C7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A_图片 49">
            <a:extLst>
              <a:ext uri="{FF2B5EF4-FFF2-40B4-BE49-F238E27FC236}">
                <a16:creationId xmlns:a16="http://schemas.microsoft.com/office/drawing/2014/main" id="{C6667EC0-0295-4690-8659-8F43054FF854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DCB5239F-0181-4B65-994B-CD6F4FB73A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238250"/>
            <a:ext cx="185737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57324D-64B8-4019-9C3B-15D1BA77C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463675"/>
            <a:ext cx="7780338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nút lệnh Page Color để thay đổi màu nền của trang soạn thảo văn bản.</a:t>
            </a:r>
          </a:p>
        </p:txBody>
      </p:sp>
      <p:sp>
        <p:nvSpPr>
          <p:cNvPr id="28684" name="TextBox 13">
            <a:extLst>
              <a:ext uri="{FF2B5EF4-FFF2-40B4-BE49-F238E27FC236}">
                <a16:creationId xmlns:a16="http://schemas.microsoft.com/office/drawing/2014/main" id="{6C5FA21C-95A4-4119-8134-EFCB2A9D2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455613"/>
            <a:ext cx="804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Thay đổi màu nền cho trang văn bản</a:t>
            </a: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36E03E66-2434-4BA9-8789-99CFCDB4E6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3141663"/>
            <a:ext cx="3733800" cy="346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16F4FF-E9FA-4CA6-8B15-EA223F42C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613" y="3752850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1 màu tùy ý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7C979A-24F8-44AF-A7E5-12EEFCFCEB1F}"/>
              </a:ext>
            </a:extLst>
          </p:cNvPr>
          <p:cNvCxnSpPr>
            <a:cxnSpLocks/>
          </p:cNvCxnSpPr>
          <p:nvPr/>
        </p:nvCxnSpPr>
        <p:spPr>
          <a:xfrm flipH="1">
            <a:off x="4586288" y="4084638"/>
            <a:ext cx="822325" cy="5921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3FCCA2C-83EA-4983-901B-78C63F9EE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341938"/>
            <a:ext cx="5753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>
                <a:solidFill>
                  <a:srgbClr val="DF1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Mặc định màu nền của trang hiển thị là màu trắng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A_图片 49">
            <a:extLst>
              <a:ext uri="{FF2B5EF4-FFF2-40B4-BE49-F238E27FC236}">
                <a16:creationId xmlns:a16="http://schemas.microsoft.com/office/drawing/2014/main" id="{1DF9BD9A-244B-4955-8A7C-A9A670F5AEA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21AD30DA-3B6C-4EB0-A985-23B827CDA4AA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0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5F29B90A-8B3F-4144-8864-0651A6DD9F05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9F7E89FD-D282-4EB0-9FD8-6BD7F9F21D88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454B5DF2-E19E-45EA-A25E-1A290971062B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1" name="PA_图片 49">
            <a:extLst>
              <a:ext uri="{FF2B5EF4-FFF2-40B4-BE49-F238E27FC236}">
                <a16:creationId xmlns:a16="http://schemas.microsoft.com/office/drawing/2014/main" id="{D4DACA0C-2388-4E52-9F42-CDB411E7E83E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A_图片 49">
            <a:extLst>
              <a:ext uri="{FF2B5EF4-FFF2-40B4-BE49-F238E27FC236}">
                <a16:creationId xmlns:a16="http://schemas.microsoft.com/office/drawing/2014/main" id="{4CFBD46E-ED3E-4166-AB86-0EA184924318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A_图片 49">
            <a:extLst>
              <a:ext uri="{FF2B5EF4-FFF2-40B4-BE49-F238E27FC236}">
                <a16:creationId xmlns:a16="http://schemas.microsoft.com/office/drawing/2014/main" id="{BF19AA64-4C55-4F96-B5F6-BEEF132F703B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Box 10">
            <a:extLst>
              <a:ext uri="{FF2B5EF4-FFF2-40B4-BE49-F238E27FC236}">
                <a16:creationId xmlns:a16="http://schemas.microsoft.com/office/drawing/2014/main" id="{F69FA4C8-A77D-4632-B8C2-C04B719F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376238"/>
            <a:ext cx="7716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Thay đổi hướng trang giấy (office 2010)</a:t>
            </a:r>
          </a:p>
        </p:txBody>
      </p:sp>
      <p:pic>
        <p:nvPicPr>
          <p:cNvPr id="31755" name="Content Placeholder 3">
            <a:extLst>
              <a:ext uri="{FF2B5EF4-FFF2-40B4-BE49-F238E27FC236}">
                <a16:creationId xmlns:a16="http://schemas.microsoft.com/office/drawing/2014/main" id="{2A06B8C1-1D97-4242-B37D-CB408D2CB9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044575"/>
            <a:ext cx="1049496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E9DC68-2468-48FF-B3A8-5ECA172E38EA}"/>
              </a:ext>
            </a:extLst>
          </p:cNvPr>
          <p:cNvSpPr/>
          <p:nvPr/>
        </p:nvSpPr>
        <p:spPr>
          <a:xfrm>
            <a:off x="3429000" y="1333500"/>
            <a:ext cx="1371600" cy="1052513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D1D24C-FBA8-412A-BBB0-B89749C4C2F4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114800" y="2386013"/>
            <a:ext cx="0" cy="5143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9F1DC1E-9B7E-4439-AC8E-5D982870E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2870200"/>
            <a:ext cx="10082212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nút lệnh Orientation để thay đổi hướng trang giấy.</a:t>
            </a:r>
          </a:p>
        </p:txBody>
      </p:sp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654750B2-20D5-43FF-B338-5AA13C5F27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816350"/>
            <a:ext cx="2859088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C64E35-2E14-4169-A151-F7BDD10DE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903663"/>
            <a:ext cx="30654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F145896-EED2-4CAA-BC99-81BEC9AAE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5908675"/>
            <a:ext cx="4956175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giấy theo chiều dọc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D15752-27E4-46AD-972A-5CF9979F0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363" y="5916613"/>
            <a:ext cx="5661025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giấy theo chiều ngang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984DCAD-C191-437F-98ED-45FC10155D24}"/>
              </a:ext>
            </a:extLst>
          </p:cNvPr>
          <p:cNvCxnSpPr>
            <a:cxnSpLocks/>
          </p:cNvCxnSpPr>
          <p:nvPr/>
        </p:nvCxnSpPr>
        <p:spPr>
          <a:xfrm flipH="1" flipV="1">
            <a:off x="2754313" y="4852988"/>
            <a:ext cx="520700" cy="10541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31FD99-2B50-4832-9099-3C06952E95A8}"/>
              </a:ext>
            </a:extLst>
          </p:cNvPr>
          <p:cNvCxnSpPr>
            <a:cxnSpLocks/>
          </p:cNvCxnSpPr>
          <p:nvPr/>
        </p:nvCxnSpPr>
        <p:spPr>
          <a:xfrm flipH="1" flipV="1">
            <a:off x="8388350" y="4852988"/>
            <a:ext cx="776288" cy="10652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A_图片 49">
            <a:extLst>
              <a:ext uri="{FF2B5EF4-FFF2-40B4-BE49-F238E27FC236}">
                <a16:creationId xmlns:a16="http://schemas.microsoft.com/office/drawing/2014/main" id="{AA3C62C5-53D7-4CA0-A35A-F61FC895A80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8DFCCA5D-C594-4A37-A0A5-CADDA94A1142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0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78B47B42-29B8-4135-9121-0C718B068572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DFE1AB6B-7803-4C50-8AB5-280609BDCBE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F7FF96DC-F7E3-48A1-B3E0-0A9BDFF4AF77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PA_图片 49">
            <a:extLst>
              <a:ext uri="{FF2B5EF4-FFF2-40B4-BE49-F238E27FC236}">
                <a16:creationId xmlns:a16="http://schemas.microsoft.com/office/drawing/2014/main" id="{A79407E4-EEF4-41B2-8E74-46E3CF209AFE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A_图片 49">
            <a:extLst>
              <a:ext uri="{FF2B5EF4-FFF2-40B4-BE49-F238E27FC236}">
                <a16:creationId xmlns:a16="http://schemas.microsoft.com/office/drawing/2014/main" id="{E00A3242-74F2-4F81-B1A9-EF66D6C94A43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A_图片 49">
            <a:extLst>
              <a:ext uri="{FF2B5EF4-FFF2-40B4-BE49-F238E27FC236}">
                <a16:creationId xmlns:a16="http://schemas.microsoft.com/office/drawing/2014/main" id="{38FAB45B-50A1-42E6-B5FB-481640D80C3A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Box 10">
            <a:extLst>
              <a:ext uri="{FF2B5EF4-FFF2-40B4-BE49-F238E27FC236}">
                <a16:creationId xmlns:a16="http://schemas.microsoft.com/office/drawing/2014/main" id="{3D338A50-65D9-4573-A671-0CBC11346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376238"/>
            <a:ext cx="88884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Thay đổi hướng trang giấy (office 2013 trở lên)</a:t>
            </a:r>
          </a:p>
        </p:txBody>
      </p:sp>
      <p:pic>
        <p:nvPicPr>
          <p:cNvPr id="33803" name="Picture 8">
            <a:extLst>
              <a:ext uri="{FF2B5EF4-FFF2-40B4-BE49-F238E27FC236}">
                <a16:creationId xmlns:a16="http://schemas.microsoft.com/office/drawing/2014/main" id="{4E9472C0-E6A5-4BC6-94F4-131F9FFC3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008063"/>
            <a:ext cx="1021556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DEA70C-195A-45A9-89F6-715E35B5A240}"/>
              </a:ext>
            </a:extLst>
          </p:cNvPr>
          <p:cNvSpPr/>
          <p:nvPr/>
        </p:nvSpPr>
        <p:spPr>
          <a:xfrm>
            <a:off x="3505200" y="979488"/>
            <a:ext cx="990600" cy="584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A2F245-2832-47A0-9C1D-FEFB9A69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2640013"/>
            <a:ext cx="4133850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thẻ Layout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FE1C7ED-D0A0-4070-8B70-79673D240092}"/>
              </a:ext>
            </a:extLst>
          </p:cNvPr>
          <p:cNvCxnSpPr>
            <a:cxnSpLocks/>
            <a:stCxn id="10" idx="2"/>
            <a:endCxn id="25" idx="0"/>
          </p:cNvCxnSpPr>
          <p:nvPr/>
        </p:nvCxnSpPr>
        <p:spPr>
          <a:xfrm>
            <a:off x="4000500" y="1563688"/>
            <a:ext cx="4270375" cy="10763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6D878FC-5CFA-4D4D-ABFE-223683ED267F}"/>
              </a:ext>
            </a:extLst>
          </p:cNvPr>
          <p:cNvSpPr/>
          <p:nvPr/>
        </p:nvSpPr>
        <p:spPr>
          <a:xfrm>
            <a:off x="1211263" y="1425575"/>
            <a:ext cx="644525" cy="733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EF3C33-BEEC-4675-970F-727A2E33F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630488"/>
            <a:ext cx="4806950" cy="9540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chọn </a:t>
            </a:r>
            <a:r>
              <a:rPr lang="en-US" altLang="en-US" b="1">
                <a:solidFill>
                  <a:srgbClr val="EB0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thay đổi hướng trang giấy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DBE325-D446-4009-9A99-903B4D21D181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1403350" y="2159000"/>
            <a:ext cx="1593850" cy="4714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F6BEBE8B-4A1A-4066-A123-A8DBF8969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910013"/>
            <a:ext cx="29432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EA5D603-A155-45D5-BC74-79CDB04A4DBA}"/>
              </a:ext>
            </a:extLst>
          </p:cNvPr>
          <p:cNvSpPr/>
          <p:nvPr/>
        </p:nvSpPr>
        <p:spPr>
          <a:xfrm>
            <a:off x="1855788" y="4572000"/>
            <a:ext cx="430212" cy="3540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66B5E8-F351-4AB3-AD0C-3E306D5209FA}"/>
              </a:ext>
            </a:extLst>
          </p:cNvPr>
          <p:cNvCxnSpPr>
            <a:cxnSpLocks/>
          </p:cNvCxnSpPr>
          <p:nvPr/>
        </p:nvCxnSpPr>
        <p:spPr>
          <a:xfrm>
            <a:off x="2295525" y="4748213"/>
            <a:ext cx="2200275" cy="63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55B4C95-2115-41F5-BE0A-F0BA179FD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4271963"/>
            <a:ext cx="5795963" cy="9540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chuột vào đây để hiển thị 2 lựa chọn thay đổi hướng trang giấy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8" grpId="0" animBg="1"/>
      <p:bldP spid="29" grpId="0" animBg="1"/>
      <p:bldP spid="34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A_图片 49">
            <a:extLst>
              <a:ext uri="{FF2B5EF4-FFF2-40B4-BE49-F238E27FC236}">
                <a16:creationId xmlns:a16="http://schemas.microsoft.com/office/drawing/2014/main" id="{0E562A8B-F342-4156-A910-92CF9DD5384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F8CB8157-11A3-45D2-8C3E-F02EB7612873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A3F51A75-5C0F-4A60-BB82-9C25E8273527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F3A0AAC8-AB16-41D9-B7B6-6BD4E8608C95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E4600575-829B-4AD9-AAD8-6862B77B2CA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7" name="PA_图片 49">
            <a:extLst>
              <a:ext uri="{FF2B5EF4-FFF2-40B4-BE49-F238E27FC236}">
                <a16:creationId xmlns:a16="http://schemas.microsoft.com/office/drawing/2014/main" id="{EE55D856-40EE-4457-BA83-418416690FD7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A_图片 49">
            <a:extLst>
              <a:ext uri="{FF2B5EF4-FFF2-40B4-BE49-F238E27FC236}">
                <a16:creationId xmlns:a16="http://schemas.microsoft.com/office/drawing/2014/main" id="{647E2170-1397-47B7-B62A-02B8123F4896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A_图片 49">
            <a:extLst>
              <a:ext uri="{FF2B5EF4-FFF2-40B4-BE49-F238E27FC236}">
                <a16:creationId xmlns:a16="http://schemas.microsoft.com/office/drawing/2014/main" id="{D02F75EC-7150-4FA0-A542-0489CE5947FB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10">
            <a:extLst>
              <a:ext uri="{FF2B5EF4-FFF2-40B4-BE49-F238E27FC236}">
                <a16:creationId xmlns:a16="http://schemas.microsoft.com/office/drawing/2014/main" id="{8EEDD030-3194-49E0-9115-75A0DC13D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482600"/>
            <a:ext cx="5429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Thay đổi kích cỡ trang giấy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EBEEB7-84C0-457A-A944-BD496C815A47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144588"/>
            <a:ext cx="11452225" cy="1104900"/>
            <a:chOff x="1371772" y="1144519"/>
            <a:chExt cx="11451983" cy="1105037"/>
          </a:xfrm>
        </p:grpSpPr>
        <p:pic>
          <p:nvPicPr>
            <p:cNvPr id="35856" name="Content Placeholder 3">
              <a:extLst>
                <a:ext uri="{FF2B5EF4-FFF2-40B4-BE49-F238E27FC236}">
                  <a16:creationId xmlns:a16="http://schemas.microsoft.com/office/drawing/2014/main" id="{BF91F0B7-C310-49ED-B887-3B4DBAC61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772" y="1144519"/>
              <a:ext cx="1142976" cy="11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7" name="TextBox 12">
              <a:extLst>
                <a:ext uri="{FF2B5EF4-FFF2-40B4-BE49-F238E27FC236}">
                  <a16:creationId xmlns:a16="http://schemas.microsoft.com/office/drawing/2014/main" id="{B2687776-71C0-40FA-BF43-D2A048BB7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7559" y="1404650"/>
              <a:ext cx="100161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nút lệnh Size để thay đổi kích cỡ trang giấy</a:t>
              </a:r>
            </a:p>
          </p:txBody>
        </p:sp>
      </p:grp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397C4F3C-587B-490B-8E73-C06454BD0C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506663"/>
            <a:ext cx="29035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EAA4AF-5DD9-430E-ACDE-4958B97C5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13" y="3257550"/>
            <a:ext cx="6683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khổ giấy thường được chọn khi soạn thảo văn bản là: </a:t>
            </a: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giấy Letter và cỡ giấy A4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6657E5-A17F-49BD-89BF-97C4F15049EE}"/>
              </a:ext>
            </a:extLst>
          </p:cNvPr>
          <p:cNvCxnSpPr/>
          <p:nvPr/>
        </p:nvCxnSpPr>
        <p:spPr>
          <a:xfrm flipV="1">
            <a:off x="7265988" y="2813050"/>
            <a:ext cx="1066800" cy="10652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B0BFCE-31F7-4EA9-9509-D92652B92D70}"/>
              </a:ext>
            </a:extLst>
          </p:cNvPr>
          <p:cNvCxnSpPr/>
          <p:nvPr/>
        </p:nvCxnSpPr>
        <p:spPr>
          <a:xfrm>
            <a:off x="7361238" y="4594225"/>
            <a:ext cx="1163637" cy="134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A_图片 49">
            <a:extLst>
              <a:ext uri="{FF2B5EF4-FFF2-40B4-BE49-F238E27FC236}">
                <a16:creationId xmlns:a16="http://schemas.microsoft.com/office/drawing/2014/main" id="{1757188C-433D-4C43-A4C9-F8FDBF5CBFA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FA9729F7-1A64-4659-B54C-5E7052E6FDC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9630FFC8-4558-40A3-91E3-BA282FBAF039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2C9FB7AE-A561-4922-A0B5-F6B6AACD7E9D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98C140E0-9CA4-4A60-8FAE-AA1FC7BD47BC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3" name="PA_图片 49">
            <a:extLst>
              <a:ext uri="{FF2B5EF4-FFF2-40B4-BE49-F238E27FC236}">
                <a16:creationId xmlns:a16="http://schemas.microsoft.com/office/drawing/2014/main" id="{6D65088E-E9CE-4F3A-A9E0-89A5FDFBEC34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A_图片 49">
            <a:extLst>
              <a:ext uri="{FF2B5EF4-FFF2-40B4-BE49-F238E27FC236}">
                <a16:creationId xmlns:a16="http://schemas.microsoft.com/office/drawing/2014/main" id="{755DEAD5-5D2F-42D3-9F1C-7BDE45A0C577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A_图片 49">
            <a:extLst>
              <a:ext uri="{FF2B5EF4-FFF2-40B4-BE49-F238E27FC236}">
                <a16:creationId xmlns:a16="http://schemas.microsoft.com/office/drawing/2014/main" id="{BF97756B-3E4A-477B-B026-65F95FB889CF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Box 10">
            <a:extLst>
              <a:ext uri="{FF2B5EF4-FFF2-40B4-BE49-F238E27FC236}">
                <a16:creationId xmlns:a16="http://schemas.microsoft.com/office/drawing/2014/main" id="{EE7AE798-D5F8-49EA-9152-ACF079CF7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325438"/>
            <a:ext cx="4037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3. Đánh số trang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73407B-395E-4B25-A558-E62B6E57B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985963"/>
            <a:ext cx="6580188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Bước 2: Chọn thẻ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Number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Chọn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Bottom Of Page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để chọn vị trí số trang ở phía dưới.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3E1EA7-E76D-4EFB-8A8D-4328F4D2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979488"/>
            <a:ext cx="4697413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21FB040-5F73-405D-A338-A675B0F987B4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235075"/>
            <a:ext cx="4132263" cy="800100"/>
            <a:chOff x="609154" y="1234529"/>
            <a:chExt cx="4132258" cy="800219"/>
          </a:xfrm>
        </p:grpSpPr>
        <p:pic>
          <p:nvPicPr>
            <p:cNvPr id="39953" name="Picture 14">
              <a:extLst>
                <a:ext uri="{FF2B5EF4-FFF2-40B4-BE49-F238E27FC236}">
                  <a16:creationId xmlns:a16="http://schemas.microsoft.com/office/drawing/2014/main" id="{C33DB8D6-D3B9-41A5-A838-808C01991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353" y="1234529"/>
              <a:ext cx="924266" cy="67961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54" name="TextBox 2">
              <a:extLst>
                <a:ext uri="{FF2B5EF4-FFF2-40B4-BE49-F238E27FC236}">
                  <a16:creationId xmlns:a16="http://schemas.microsoft.com/office/drawing/2014/main" id="{C731F4E2-9BF8-47F1-BCC2-17B0DF990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154" y="1234529"/>
              <a:ext cx="4132258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- Bước 1:  Vào thẻ</a:t>
              </a:r>
              <a:endPara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9950" name="TextBox 8">
            <a:extLst>
              <a:ext uri="{FF2B5EF4-FFF2-40B4-BE49-F238E27FC236}">
                <a16:creationId xmlns:a16="http://schemas.microsoft.com/office/drawing/2014/main" id="{E05AB533-75ED-42FC-AF2E-5A4017553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40425"/>
            <a:ext cx="590391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2A178-1090-4A9C-91D1-7636B6494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4102100"/>
            <a:ext cx="60372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Bước 3: Chọn số trang trong hộp thoại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Simple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267E33-7633-48C0-A29C-A32F050B7F04}"/>
              </a:ext>
            </a:extLst>
          </p:cNvPr>
          <p:cNvSpPr/>
          <p:nvPr/>
        </p:nvSpPr>
        <p:spPr>
          <a:xfrm>
            <a:off x="8763000" y="2292350"/>
            <a:ext cx="3221038" cy="41227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A_图片 49">
            <a:extLst>
              <a:ext uri="{FF2B5EF4-FFF2-40B4-BE49-F238E27FC236}">
                <a16:creationId xmlns:a16="http://schemas.microsoft.com/office/drawing/2014/main" id="{4A2A3929-C34F-40FC-ACB9-A6F2527B849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C3C5CCFA-03EB-4FF5-9F67-931A15164CD4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4E02AF29-C19B-457B-9D1F-1D1A80814D6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8330BAD4-481A-4B96-943A-7054520C33F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22F7B7D4-410C-461B-99C9-1A4A34F9D26D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1" name="PA_图片 49">
            <a:extLst>
              <a:ext uri="{FF2B5EF4-FFF2-40B4-BE49-F238E27FC236}">
                <a16:creationId xmlns:a16="http://schemas.microsoft.com/office/drawing/2014/main" id="{F2D1E60A-1913-4AEC-9EF9-C2785AE03F0B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A_图片 49">
            <a:extLst>
              <a:ext uri="{FF2B5EF4-FFF2-40B4-BE49-F238E27FC236}">
                <a16:creationId xmlns:a16="http://schemas.microsoft.com/office/drawing/2014/main" id="{6BCEFCB4-FD78-4B41-8C3C-B8853010B298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A_图片 49">
            <a:extLst>
              <a:ext uri="{FF2B5EF4-FFF2-40B4-BE49-F238E27FC236}">
                <a16:creationId xmlns:a16="http://schemas.microsoft.com/office/drawing/2014/main" id="{E2BAB629-D61D-4451-9C16-4E5165222CFC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1B311B-18D3-4A49-BD90-48433DC353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631825"/>
            <a:ext cx="11430000" cy="8223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Nút lệnh sau đây có chức năng gì?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86618E-1B8D-4CB1-B714-80029D18E0FF}"/>
              </a:ext>
            </a:extLst>
          </p:cNvPr>
          <p:cNvGrpSpPr>
            <a:grpSpLocks/>
          </p:cNvGrpSpPr>
          <p:nvPr/>
        </p:nvGrpSpPr>
        <p:grpSpPr bwMode="auto">
          <a:xfrm>
            <a:off x="1712913" y="1987550"/>
            <a:ext cx="9712325" cy="3117850"/>
            <a:chOff x="1671686" y="1987772"/>
            <a:chExt cx="9753552" cy="3041427"/>
          </a:xfrm>
        </p:grpSpPr>
        <p:sp>
          <p:nvSpPr>
            <p:cNvPr id="11278" name="Content Placeholder 2">
              <a:extLst>
                <a:ext uri="{FF2B5EF4-FFF2-40B4-BE49-F238E27FC236}">
                  <a16:creationId xmlns:a16="http://schemas.microsoft.com/office/drawing/2014/main" id="{BF4E91C8-610E-456D-838B-83CFC792E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249" y="1987772"/>
              <a:ext cx="9043989" cy="3041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 đổi hướng giấy.</a:t>
              </a:r>
            </a:p>
            <a:p>
              <a:pPr defTabSz="914400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 đổi màu nền cho văn bản.</a:t>
              </a:r>
            </a:p>
            <a:p>
              <a:pPr defTabSz="914400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đường viền cho văn bản.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12480B9-2872-4117-9700-63407797C230}"/>
                </a:ext>
              </a:extLst>
            </p:cNvPr>
            <p:cNvSpPr/>
            <p:nvPr/>
          </p:nvSpPr>
          <p:spPr>
            <a:xfrm>
              <a:off x="1671686" y="2172054"/>
              <a:ext cx="471895" cy="469222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ABCC328-FAD1-42B4-AC4A-4F5B986E766E}"/>
                </a:ext>
              </a:extLst>
            </p:cNvPr>
            <p:cNvSpPr/>
            <p:nvPr/>
          </p:nvSpPr>
          <p:spPr>
            <a:xfrm>
              <a:off x="1682845" y="2864273"/>
              <a:ext cx="462329" cy="470771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3652CE4-35AA-4141-8D22-8F0C8FC23378}"/>
                </a:ext>
              </a:extLst>
            </p:cNvPr>
            <p:cNvSpPr/>
            <p:nvPr/>
          </p:nvSpPr>
          <p:spPr>
            <a:xfrm>
              <a:off x="1671686" y="3644761"/>
              <a:ext cx="462329" cy="469223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712" name="TextBox 2">
            <a:extLst>
              <a:ext uri="{FF2B5EF4-FFF2-40B4-BE49-F238E27FC236}">
                <a16:creationId xmlns:a16="http://schemas.microsoft.com/office/drawing/2014/main" id="{06984305-6AA2-4AB2-93D7-AE95F9A79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3689350"/>
            <a:ext cx="71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4F786A-19B2-4DA9-A828-0F8DD6CFCE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931863"/>
            <a:ext cx="1819275" cy="1658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97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A_图片 49">
            <a:extLst>
              <a:ext uri="{FF2B5EF4-FFF2-40B4-BE49-F238E27FC236}">
                <a16:creationId xmlns:a16="http://schemas.microsoft.com/office/drawing/2014/main" id="{132462EA-806A-4024-AB6C-05B73023E2A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5085CEC7-1A03-4C1E-BBA1-B2A0AEAE8025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8DCA7768-C158-43F2-A758-46CC5559B933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683A42F2-BCE6-4E59-9A71-1A8E5A5C538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14309B46-A6CE-49E0-98A6-F073CF3966A8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9" name="PA_图片 49">
            <a:extLst>
              <a:ext uri="{FF2B5EF4-FFF2-40B4-BE49-F238E27FC236}">
                <a16:creationId xmlns:a16="http://schemas.microsoft.com/office/drawing/2014/main" id="{B4CEAE4A-2825-4F2D-B087-32D65FFA24C5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A_图片 49">
            <a:extLst>
              <a:ext uri="{FF2B5EF4-FFF2-40B4-BE49-F238E27FC236}">
                <a16:creationId xmlns:a16="http://schemas.microsoft.com/office/drawing/2014/main" id="{BB71A0D9-9D81-448A-8532-29F63BF38DC7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A_图片 49">
            <a:extLst>
              <a:ext uri="{FF2B5EF4-FFF2-40B4-BE49-F238E27FC236}">
                <a16:creationId xmlns:a16="http://schemas.microsoft.com/office/drawing/2014/main" id="{30C16029-9695-4D95-B780-DE09EDB286D7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08122C-59CF-4D20-ACBA-0E4174BA86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631825"/>
            <a:ext cx="11430000" cy="8223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Nút lệnh sau đây có chức năng gì?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9941A2-B57A-456B-BCAB-7D91175C8557}"/>
              </a:ext>
            </a:extLst>
          </p:cNvPr>
          <p:cNvGrpSpPr>
            <a:grpSpLocks/>
          </p:cNvGrpSpPr>
          <p:nvPr/>
        </p:nvGrpSpPr>
        <p:grpSpPr bwMode="auto">
          <a:xfrm>
            <a:off x="1671638" y="1987550"/>
            <a:ext cx="9491662" cy="2671763"/>
            <a:chOff x="1671686" y="1987772"/>
            <a:chExt cx="9491614" cy="2671763"/>
          </a:xfrm>
        </p:grpSpPr>
        <p:sp>
          <p:nvSpPr>
            <p:cNvPr id="13326" name="Content Placeholder 2">
              <a:extLst>
                <a:ext uri="{FF2B5EF4-FFF2-40B4-BE49-F238E27FC236}">
                  <a16:creationId xmlns:a16="http://schemas.microsoft.com/office/drawing/2014/main" id="{D3CE84CE-9A33-4B1D-BB72-253FA4D44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250" y="1987772"/>
              <a:ext cx="8782050" cy="267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 đổi hướng giấy.</a:t>
              </a:r>
            </a:p>
            <a:p>
              <a:pPr defTabSz="914400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 đổi màu nền cho văn bản.</a:t>
              </a:r>
            </a:p>
            <a:p>
              <a:pPr defTabSz="914400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đường viền cho văn bản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B7D2FD3-E6FD-4A18-80CD-D3CAE1F57D0B}"/>
                </a:ext>
              </a:extLst>
            </p:cNvPr>
            <p:cNvSpPr/>
            <p:nvPr/>
          </p:nvSpPr>
          <p:spPr>
            <a:xfrm>
              <a:off x="1671686" y="2171922"/>
              <a:ext cx="471485" cy="469900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4C7CA84-2117-4073-B5DB-FD3FBFAE8426}"/>
                </a:ext>
              </a:extLst>
            </p:cNvPr>
            <p:cNvSpPr/>
            <p:nvPr/>
          </p:nvSpPr>
          <p:spPr>
            <a:xfrm>
              <a:off x="1682798" y="2865660"/>
              <a:ext cx="463548" cy="468312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302FF03-89C9-4212-A0E7-193FD36EE4E9}"/>
                </a:ext>
              </a:extLst>
            </p:cNvPr>
            <p:cNvSpPr/>
            <p:nvPr/>
          </p:nvSpPr>
          <p:spPr>
            <a:xfrm>
              <a:off x="1671686" y="3643535"/>
              <a:ext cx="461960" cy="469900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9712" name="TextBox 2">
            <a:extLst>
              <a:ext uri="{FF2B5EF4-FFF2-40B4-BE49-F238E27FC236}">
                <a16:creationId xmlns:a16="http://schemas.microsoft.com/office/drawing/2014/main" id="{1E022B43-3D41-41B5-ABE5-AF844C35B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2851150"/>
            <a:ext cx="71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3A2A39-6A72-4A53-9894-6E23D3DFDA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63" y="685800"/>
            <a:ext cx="1495425" cy="1536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97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A_图片 49">
            <a:extLst>
              <a:ext uri="{FF2B5EF4-FFF2-40B4-BE49-F238E27FC236}">
                <a16:creationId xmlns:a16="http://schemas.microsoft.com/office/drawing/2014/main" id="{FA661143-E41A-4219-A76D-57493BE151F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F2E35702-BCEA-41AA-A629-F48DA4CD93BC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91BDC8CD-0869-476E-8EF8-505B550BE0B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BC484008-6B65-4526-817A-192D73AE83A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5271074F-71E9-4FEB-8051-3B7FB2A24774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7" name="PA_图片 49">
            <a:extLst>
              <a:ext uri="{FF2B5EF4-FFF2-40B4-BE49-F238E27FC236}">
                <a16:creationId xmlns:a16="http://schemas.microsoft.com/office/drawing/2014/main" id="{8FC5E4EA-491F-42FE-A48B-75955F7BBB05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A_图片 49">
            <a:extLst>
              <a:ext uri="{FF2B5EF4-FFF2-40B4-BE49-F238E27FC236}">
                <a16:creationId xmlns:a16="http://schemas.microsoft.com/office/drawing/2014/main" id="{188CBDC4-BA86-40D7-83B5-A9FD9C3ADAA2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A_图片 49">
            <a:extLst>
              <a:ext uri="{FF2B5EF4-FFF2-40B4-BE49-F238E27FC236}">
                <a16:creationId xmlns:a16="http://schemas.microsoft.com/office/drawing/2014/main" id="{071876BC-0893-480D-9E06-67C882B0139D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6DC7E4D-B05C-4A77-8CA1-3DC2D379C7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8324" y="556230"/>
            <a:ext cx="11430000" cy="8223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đánh số trang cho văn bản em chọn nút lệnh nào?</a:t>
            </a:r>
          </a:p>
        </p:txBody>
      </p:sp>
      <p:sp>
        <p:nvSpPr>
          <p:cNvPr id="29712" name="TextBox 2">
            <a:extLst>
              <a:ext uri="{FF2B5EF4-FFF2-40B4-BE49-F238E27FC236}">
                <a16:creationId xmlns:a16="http://schemas.microsoft.com/office/drawing/2014/main" id="{9509B80E-254D-4441-A5F4-A5914A0B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2198688"/>
            <a:ext cx="71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BBF1FD-2F0F-4D2E-9895-BF1BFF028129}"/>
              </a:ext>
            </a:extLst>
          </p:cNvPr>
          <p:cNvGrpSpPr>
            <a:grpSpLocks/>
          </p:cNvGrpSpPr>
          <p:nvPr/>
        </p:nvGrpSpPr>
        <p:grpSpPr bwMode="auto">
          <a:xfrm>
            <a:off x="4306888" y="1866900"/>
            <a:ext cx="2932112" cy="3771900"/>
            <a:chOff x="1648216" y="2038510"/>
            <a:chExt cx="2009383" cy="2807338"/>
          </a:xfrm>
        </p:grpSpPr>
        <p:pic>
          <p:nvPicPr>
            <p:cNvPr id="15373" name="Picture 19">
              <a:extLst>
                <a:ext uri="{FF2B5EF4-FFF2-40B4-BE49-F238E27FC236}">
                  <a16:creationId xmlns:a16="http://schemas.microsoft.com/office/drawing/2014/main" id="{F37C502D-3E96-4048-8DF0-2D34ECD85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355" y="3003427"/>
              <a:ext cx="1073094" cy="8150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74" name="Group 12">
              <a:extLst>
                <a:ext uri="{FF2B5EF4-FFF2-40B4-BE49-F238E27FC236}">
                  <a16:creationId xmlns:a16="http://schemas.microsoft.com/office/drawing/2014/main" id="{95C15DFA-A51F-402D-B5CF-6418D0F62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8216" y="2038510"/>
              <a:ext cx="2009383" cy="2807338"/>
              <a:chOff x="1648217" y="2038510"/>
              <a:chExt cx="1937560" cy="2709854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498A2AC7-E4DF-4237-9D7F-F38CEBD38707}"/>
                  </a:ext>
                </a:extLst>
              </p:cNvPr>
              <p:cNvSpPr/>
              <p:nvPr/>
            </p:nvSpPr>
            <p:spPr>
              <a:xfrm>
                <a:off x="1665001" y="2203884"/>
                <a:ext cx="417514" cy="449361"/>
              </a:xfrm>
              <a:prstGeom prst="round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A5F675C-1205-4490-BD01-B1FC25CB48FD}"/>
                  </a:ext>
                </a:extLst>
              </p:cNvPr>
              <p:cNvSpPr/>
              <p:nvPr/>
            </p:nvSpPr>
            <p:spPr>
              <a:xfrm>
                <a:off x="1650315" y="3137963"/>
                <a:ext cx="411220" cy="448221"/>
              </a:xfrm>
              <a:prstGeom prst="round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216AAFB-54EF-4A90-951F-8893027AFCC7}"/>
                  </a:ext>
                </a:extLst>
              </p:cNvPr>
              <p:cNvSpPr/>
              <p:nvPr/>
            </p:nvSpPr>
            <p:spPr>
              <a:xfrm>
                <a:off x="1648217" y="4171265"/>
                <a:ext cx="409122" cy="448221"/>
              </a:xfrm>
              <a:prstGeom prst="round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5378" name="Picture 17">
                <a:extLst>
                  <a:ext uri="{FF2B5EF4-FFF2-40B4-BE49-F238E27FC236}">
                    <a16:creationId xmlns:a16="http://schemas.microsoft.com/office/drawing/2014/main" id="{7EFC8BE8-4675-46AC-8D7E-B721C95567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2725" y="2038510"/>
                <a:ext cx="1034738" cy="7859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79" name="Picture 20">
                <a:extLst>
                  <a:ext uri="{FF2B5EF4-FFF2-40B4-BE49-F238E27FC236}">
                    <a16:creationId xmlns:a16="http://schemas.microsoft.com/office/drawing/2014/main" id="{337BC37D-BCC8-435A-B099-94772E61B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4097" y="3962400"/>
                <a:ext cx="1021680" cy="7859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97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2627BF5-E2F3-48A0-8E5B-6D6FC63B2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500" y="1263650"/>
            <a:ext cx="8763000" cy="1325563"/>
          </a:xfrm>
        </p:spPr>
        <p:txBody>
          <a:bodyPr/>
          <a:lstStyle/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pic>
        <p:nvPicPr>
          <p:cNvPr id="17411" name="PA_图片 49">
            <a:extLst>
              <a:ext uri="{FF2B5EF4-FFF2-40B4-BE49-F238E27FC236}">
                <a16:creationId xmlns:a16="http://schemas.microsoft.com/office/drawing/2014/main" id="{26785F87-A315-4A34-98CA-24313A0D95B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8FCA1614-B9FD-4071-A990-488610888043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C204680E-D2BB-40BE-8A06-5E2CE8CB204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79A71860-607C-4073-A28D-25AC18306825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E9759605-3E29-4A73-9D69-13E02BE2975B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A_图片 49">
            <a:extLst>
              <a:ext uri="{FF2B5EF4-FFF2-40B4-BE49-F238E27FC236}">
                <a16:creationId xmlns:a16="http://schemas.microsoft.com/office/drawing/2014/main" id="{73273655-1CC9-4431-8799-58ADB65E5BC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A_图片 49">
            <a:extLst>
              <a:ext uri="{FF2B5EF4-FFF2-40B4-BE49-F238E27FC236}">
                <a16:creationId xmlns:a16="http://schemas.microsoft.com/office/drawing/2014/main" id="{555DC208-CAF5-4DBC-9F83-0FBE359E2F39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A_图片 49">
            <a:extLst>
              <a:ext uri="{FF2B5EF4-FFF2-40B4-BE49-F238E27FC236}">
                <a16:creationId xmlns:a16="http://schemas.microsoft.com/office/drawing/2014/main" id="{5D7FB22B-733B-4137-BEB4-DB27ED953F08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" descr="Để việc học tiếng Nhật cơ bản online không còn là cơn ác mộng">
            <a:extLst>
              <a:ext uri="{FF2B5EF4-FFF2-40B4-BE49-F238E27FC236}">
                <a16:creationId xmlns:a16="http://schemas.microsoft.com/office/drawing/2014/main" id="{7B03FA09-77BF-466C-9FE7-C5F31C294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767013"/>
            <a:ext cx="40449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100+ hình nền powerpoint đơn giản - hinhanhsieudep.net">
            <a:extLst>
              <a:ext uri="{FF2B5EF4-FFF2-40B4-BE49-F238E27FC236}">
                <a16:creationId xmlns:a16="http://schemas.microsoft.com/office/drawing/2014/main" id="{A45F3180-300B-48F8-AA60-86999F98E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57188"/>
            <a:ext cx="12155487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9">
            <a:extLst>
              <a:ext uri="{FF2B5EF4-FFF2-40B4-BE49-F238E27FC236}">
                <a16:creationId xmlns:a16="http://schemas.microsoft.com/office/drawing/2014/main" id="{A67F4FCB-EE91-4386-9336-1D04CF8C9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660400"/>
            <a:ext cx="3989388" cy="566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AE793410-FF18-4A5E-A69F-D99C4A51675F}"/>
              </a:ext>
            </a:extLst>
          </p:cNvPr>
          <p:cNvSpPr txBox="1">
            <a:spLocks/>
          </p:cNvSpPr>
          <p:nvPr/>
        </p:nvSpPr>
        <p:spPr>
          <a:xfrm>
            <a:off x="2376488" y="14288"/>
            <a:ext cx="8229600" cy="685800"/>
          </a:xfrm>
          <a:prstGeom prst="rect">
            <a:avLst/>
          </a:prstGeom>
          <a:noFill/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9EE2C4-2507-48E8-ABDE-621161385DF8}"/>
              </a:ext>
            </a:extLst>
          </p:cNvPr>
          <p:cNvSpPr/>
          <p:nvPr/>
        </p:nvSpPr>
        <p:spPr>
          <a:xfrm>
            <a:off x="2971800" y="4897438"/>
            <a:ext cx="762000" cy="6477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7030A0"/>
                </a:solidFill>
              </a:rPr>
              <a:t>A</a:t>
            </a:r>
          </a:p>
        </p:txBody>
      </p:sp>
      <p:pic>
        <p:nvPicPr>
          <p:cNvPr id="8198" name="Picture 4">
            <a:extLst>
              <a:ext uri="{FF2B5EF4-FFF2-40B4-BE49-F238E27FC236}">
                <a16:creationId xmlns:a16="http://schemas.microsoft.com/office/drawing/2014/main" id="{F0F2AF4D-51FB-45DA-9FF1-F62C8C82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12863"/>
            <a:ext cx="6157913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B3734B1-1DB5-4E96-9F7D-E9B0C23C48C0}"/>
              </a:ext>
            </a:extLst>
          </p:cNvPr>
          <p:cNvSpPr/>
          <p:nvPr/>
        </p:nvSpPr>
        <p:spPr>
          <a:xfrm>
            <a:off x="8488363" y="5602288"/>
            <a:ext cx="762000" cy="6477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7030A0"/>
                </a:solidFill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A_图片 49">
            <a:extLst>
              <a:ext uri="{FF2B5EF4-FFF2-40B4-BE49-F238E27FC236}">
                <a16:creationId xmlns:a16="http://schemas.microsoft.com/office/drawing/2014/main" id="{0AD62B46-52A8-41A9-8F6E-5AC2F3C7461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B98A827A-4AE5-4E7F-A0E0-CEEDD636603D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48CC2C98-6343-4770-86F6-C9836994B06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7CB31281-EE36-4323-9702-B00A40C08D39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6F48DD28-1BE2-4DDD-95A7-C8380736B0D9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A_图片 49">
            <a:extLst>
              <a:ext uri="{FF2B5EF4-FFF2-40B4-BE49-F238E27FC236}">
                <a16:creationId xmlns:a16="http://schemas.microsoft.com/office/drawing/2014/main" id="{48D86DC4-2C76-478C-8B9E-1B4E51CFFD52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A_图片 49">
            <a:extLst>
              <a:ext uri="{FF2B5EF4-FFF2-40B4-BE49-F238E27FC236}">
                <a16:creationId xmlns:a16="http://schemas.microsoft.com/office/drawing/2014/main" id="{06E99D88-949C-46DF-AE50-AB28B201A920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A_图片 49">
            <a:extLst>
              <a:ext uri="{FF2B5EF4-FFF2-40B4-BE49-F238E27FC236}">
                <a16:creationId xmlns:a16="http://schemas.microsoft.com/office/drawing/2014/main" id="{A8ED6A33-4F85-4E37-ACBC-D2E2D5F5ED4E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4E295F1-B343-45B2-9FDF-C6EBCBAD0E58}"/>
              </a:ext>
            </a:extLst>
          </p:cNvPr>
          <p:cNvSpPr txBox="1">
            <a:spLocks/>
          </p:cNvSpPr>
          <p:nvPr/>
        </p:nvSpPr>
        <p:spPr bwMode="auto">
          <a:xfrm>
            <a:off x="1001713" y="1957388"/>
            <a:ext cx="9747245" cy="4629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>
              <a:defRPr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3C01DC-532B-4CD0-B0CA-34518243E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16313"/>
            <a:ext cx="501491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Title 1">
            <a:extLst>
              <a:ext uri="{FF2B5EF4-FFF2-40B4-BE49-F238E27FC236}">
                <a16:creationId xmlns:a16="http://schemas.microsoft.com/office/drawing/2014/main" id="{0A6E1C1C-951D-4DCF-90C4-40B033D6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6275" y="371475"/>
            <a:ext cx="10515600" cy="1325563"/>
          </a:xfrm>
        </p:spPr>
        <p:txBody>
          <a:bodyPr/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văn bản “</a:t>
            </a:r>
            <a:r>
              <a:rPr lang="en-US" alt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Trường Tộ mong muốn canh tân đất nước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600" i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SGK Lịch sử và Địa lý lớp 5 – Trang 6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soạn thảo trong tuần học trước tạo thêm 3 trang trắng, sau đó luyện tập các thao tác sau: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B0F87A0-68F7-4A94-9EDA-18DF7057B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500" y="1263650"/>
            <a:ext cx="9710738" cy="1325563"/>
          </a:xfrm>
        </p:spPr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HOẠT ĐỘNG ỨNG DỤNG, MỞ RỘNG</a:t>
            </a:r>
          </a:p>
        </p:txBody>
      </p:sp>
      <p:pic>
        <p:nvPicPr>
          <p:cNvPr id="23555" name="PA_图片 49">
            <a:extLst>
              <a:ext uri="{FF2B5EF4-FFF2-40B4-BE49-F238E27FC236}">
                <a16:creationId xmlns:a16="http://schemas.microsoft.com/office/drawing/2014/main" id="{9FE130ED-0C28-4267-9CFC-629D7EC7F27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82E6F20E-E936-4594-9869-38C4CE9D679B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E9A6F629-9ECB-47C2-A87D-950924D0EA4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74D15303-28A3-487C-AAFB-09750B620264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A4D85CAE-091D-4202-8AEA-652406B1A7C9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A_图片 49">
            <a:extLst>
              <a:ext uri="{FF2B5EF4-FFF2-40B4-BE49-F238E27FC236}">
                <a16:creationId xmlns:a16="http://schemas.microsoft.com/office/drawing/2014/main" id="{BAC8432B-3B54-4B09-A2C5-6D90CDD45421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A_图片 49">
            <a:extLst>
              <a:ext uri="{FF2B5EF4-FFF2-40B4-BE49-F238E27FC236}">
                <a16:creationId xmlns:a16="http://schemas.microsoft.com/office/drawing/2014/main" id="{6DF1910C-785E-4C52-829B-3845AFBB0E68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A_图片 49">
            <a:extLst>
              <a:ext uri="{FF2B5EF4-FFF2-40B4-BE49-F238E27FC236}">
                <a16:creationId xmlns:a16="http://schemas.microsoft.com/office/drawing/2014/main" id="{8D9FAE2E-C4E1-4B73-9CC6-E577E94E187B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" descr="Để việc học tiếng Nhật cơ bản online không còn là cơn ác mộng">
            <a:extLst>
              <a:ext uri="{FF2B5EF4-FFF2-40B4-BE49-F238E27FC236}">
                <a16:creationId xmlns:a16="http://schemas.microsoft.com/office/drawing/2014/main" id="{4D9D11A9-AB4A-4455-B687-5D9CCE7C6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767013"/>
            <a:ext cx="40449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A_图片 49">
            <a:extLst>
              <a:ext uri="{FF2B5EF4-FFF2-40B4-BE49-F238E27FC236}">
                <a16:creationId xmlns:a16="http://schemas.microsoft.com/office/drawing/2014/main" id="{41C07FE6-8139-4151-8CC4-6CD379F1198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43C2D00D-6225-418C-94F2-B9CF563A6AE8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3562AFFC-9770-44F5-A85E-C93C89B1D91A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2CA9E665-A696-485F-BEC8-301EA7B4900A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D36FA180-FDB9-4CFC-B9FE-5F00B3BA702C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7" name="PA_图片 49">
            <a:extLst>
              <a:ext uri="{FF2B5EF4-FFF2-40B4-BE49-F238E27FC236}">
                <a16:creationId xmlns:a16="http://schemas.microsoft.com/office/drawing/2014/main" id="{30404BE3-FCE2-4DA2-A5B8-552502082564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A_图片 49">
            <a:extLst>
              <a:ext uri="{FF2B5EF4-FFF2-40B4-BE49-F238E27FC236}">
                <a16:creationId xmlns:a16="http://schemas.microsoft.com/office/drawing/2014/main" id="{B79F5758-45C5-428C-8940-25682131191A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A_图片 49">
            <a:extLst>
              <a:ext uri="{FF2B5EF4-FFF2-40B4-BE49-F238E27FC236}">
                <a16:creationId xmlns:a16="http://schemas.microsoft.com/office/drawing/2014/main" id="{8B30E6B2-6F11-48F0-B1EB-FA4AE88D498C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itle 1">
            <a:extLst>
              <a:ext uri="{FF2B5EF4-FFF2-40B4-BE49-F238E27FC236}">
                <a16:creationId xmlns:a16="http://schemas.microsoft.com/office/drawing/2014/main" id="{BE365B6A-053B-4B60-A7AB-C46CC3F04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988" y="542925"/>
            <a:ext cx="10515600" cy="1325563"/>
          </a:xfrm>
        </p:spPr>
        <p:txBody>
          <a:bodyPr/>
          <a:lstStyle/>
          <a:p>
            <a:r>
              <a:rPr lang="vi-VN" altLang="en-US" sz="3200" b="1">
                <a:solidFill>
                  <a:srgbClr val="002060"/>
                </a:solidFill>
              </a:rPr>
              <a:t>Em hãy tìm hiểu cách bổ sung thông tin vào trang văn bản với gợi ý như bên dưới:</a:t>
            </a:r>
            <a:br>
              <a:rPr lang="vi-VN" altLang="en-US">
                <a:solidFill>
                  <a:srgbClr val="002060"/>
                </a:solidFill>
              </a:rPr>
            </a:br>
            <a:endParaRPr lang="en-US" altLang="en-US">
              <a:solidFill>
                <a:srgbClr val="002060"/>
              </a:solidFill>
            </a:endParaRPr>
          </a:p>
        </p:txBody>
      </p:sp>
      <p:pic>
        <p:nvPicPr>
          <p:cNvPr id="25611" name="Picture 10">
            <a:extLst>
              <a:ext uri="{FF2B5EF4-FFF2-40B4-BE49-F238E27FC236}">
                <a16:creationId xmlns:a16="http://schemas.microsoft.com/office/drawing/2014/main" id="{B68ABC55-5DD6-4470-8295-20909BE8D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466850"/>
            <a:ext cx="10490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2C34E8-8116-4E4D-8492-4FF6181BFA19}"/>
              </a:ext>
            </a:extLst>
          </p:cNvPr>
          <p:cNvSpPr/>
          <p:nvPr/>
        </p:nvSpPr>
        <p:spPr>
          <a:xfrm>
            <a:off x="1858963" y="1471613"/>
            <a:ext cx="762000" cy="5635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9E86FA-A860-4D5A-8C64-1520FE83D639}"/>
              </a:ext>
            </a:extLst>
          </p:cNvPr>
          <p:cNvCxnSpPr>
            <a:cxnSpLocks/>
          </p:cNvCxnSpPr>
          <p:nvPr/>
        </p:nvCxnSpPr>
        <p:spPr>
          <a:xfrm>
            <a:off x="2239963" y="2090738"/>
            <a:ext cx="0" cy="11779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6E2BB2-5E23-4770-9FC7-98797D425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3260725"/>
            <a:ext cx="3535362" cy="492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thẻ </a:t>
            </a:r>
            <a:r>
              <a:rPr lang="en-US" alt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B1FFA2-9977-4CD6-B1B8-82A81E7B0DA2}"/>
              </a:ext>
            </a:extLst>
          </p:cNvPr>
          <p:cNvSpPr/>
          <p:nvPr/>
        </p:nvSpPr>
        <p:spPr>
          <a:xfrm>
            <a:off x="9975850" y="1863725"/>
            <a:ext cx="844550" cy="431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A41C1E-E848-4F89-9F16-2668B59E1827}"/>
              </a:ext>
            </a:extLst>
          </p:cNvPr>
          <p:cNvCxnSpPr>
            <a:cxnSpLocks/>
          </p:cNvCxnSpPr>
          <p:nvPr/>
        </p:nvCxnSpPr>
        <p:spPr>
          <a:xfrm flipH="1">
            <a:off x="10134600" y="2292350"/>
            <a:ext cx="22225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5BDEBBF-910A-4CDF-943A-539C6D649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663" y="3311525"/>
            <a:ext cx="3381375" cy="492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thẻ </a:t>
            </a:r>
            <a:r>
              <a:rPr lang="en-US" alt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Header</a:t>
            </a:r>
          </a:p>
        </p:txBody>
      </p:sp>
      <p:sp>
        <p:nvSpPr>
          <p:cNvPr id="25618" name="TextBox 2">
            <a:extLst>
              <a:ext uri="{FF2B5EF4-FFF2-40B4-BE49-F238E27FC236}">
                <a16:creationId xmlns:a16="http://schemas.microsoft.com/office/drawing/2014/main" id="{57816A81-D7E8-4BB0-8A06-F2CF3754C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3367088"/>
            <a:ext cx="25209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DC8DCF1-8002-4F48-B4B1-345CD874F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836988"/>
            <a:ext cx="40417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389A017-6054-490D-89A0-DF7C5EB85779}"/>
              </a:ext>
            </a:extLst>
          </p:cNvPr>
          <p:cNvSpPr/>
          <p:nvPr/>
        </p:nvSpPr>
        <p:spPr>
          <a:xfrm>
            <a:off x="963613" y="3836988"/>
            <a:ext cx="844550" cy="431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B07D972-48C0-4BCB-A9EE-06F3E1E7B623}"/>
              </a:ext>
            </a:extLst>
          </p:cNvPr>
          <p:cNvCxnSpPr>
            <a:cxnSpLocks/>
          </p:cNvCxnSpPr>
          <p:nvPr/>
        </p:nvCxnSpPr>
        <p:spPr>
          <a:xfrm>
            <a:off x="1730375" y="4117975"/>
            <a:ext cx="4087813" cy="771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6E16105-C7F0-49E2-9714-F73642ED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4443413"/>
            <a:ext cx="4840287" cy="9540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Nháy chuột vào dấu mũi tên để chọn kiểu phù hợp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3" grpId="0" animBg="1"/>
      <p:bldP spid="25" grpId="0" animBg="1"/>
      <p:bldP spid="30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A_图片 49">
            <a:extLst>
              <a:ext uri="{FF2B5EF4-FFF2-40B4-BE49-F238E27FC236}">
                <a16:creationId xmlns:a16="http://schemas.microsoft.com/office/drawing/2014/main" id="{7C304BD4-1B51-436C-84A1-AAA7BF01F88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14E6BDAB-F2ED-4AAD-8F1A-3EC16316FFE7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91198FC0-BA6E-4CE2-BE1E-2E4B981BC423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75731214-5E80-4309-8FC7-762C51A352AA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DDD2707C-E929-4EA5-B6E4-D77398311A00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A_图片 49">
            <a:extLst>
              <a:ext uri="{FF2B5EF4-FFF2-40B4-BE49-F238E27FC236}">
                <a16:creationId xmlns:a16="http://schemas.microsoft.com/office/drawing/2014/main" id="{0937A63E-55A7-4447-8DF0-4FA1C76D9EAE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A_图片 49">
            <a:extLst>
              <a:ext uri="{FF2B5EF4-FFF2-40B4-BE49-F238E27FC236}">
                <a16:creationId xmlns:a16="http://schemas.microsoft.com/office/drawing/2014/main" id="{52B9C7DB-00F8-408F-97AB-0E1C9DA5C279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A_图片 49">
            <a:extLst>
              <a:ext uri="{FF2B5EF4-FFF2-40B4-BE49-F238E27FC236}">
                <a16:creationId xmlns:a16="http://schemas.microsoft.com/office/drawing/2014/main" id="{A056AB13-4346-4E3C-8741-F23505ECE61F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CCA920-2828-42FB-9093-ED27589B3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460375"/>
            <a:ext cx="103139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 vào nội dung, ví dụ: </a:t>
            </a:r>
            <a:r>
              <a:rPr lang="vi-VN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soạn: Nguyễn Thị </a:t>
            </a:r>
            <a:r>
              <a:rPr lang="en-SG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vị trí phía trên trang giấy như hình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dưới.</a:t>
            </a:r>
            <a:endParaRPr lang="vi-VN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82FCAF-CB35-43E3-9FFD-166853C18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814513"/>
            <a:ext cx="7923212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Box 2">
            <a:extLst>
              <a:ext uri="{FF2B5EF4-FFF2-40B4-BE49-F238E27FC236}">
                <a16:creationId xmlns:a16="http://schemas.microsoft.com/office/drawing/2014/main" id="{0FCB7DF0-F91F-4975-B162-8A6490B48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3367088"/>
            <a:ext cx="25209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0EAB4-0158-45E3-9D99-B9A4EE775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5435600"/>
            <a:ext cx="87185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en-US" sz="3200">
                <a:solidFill>
                  <a:srgbClr val="002060"/>
                </a:solidFill>
                <a:latin typeface="Times New Roman" panose="02020603050405020304" pitchFamily="18" charset="0"/>
              </a:rPr>
              <a:t>Bấm phím </a:t>
            </a:r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ESC</a:t>
            </a:r>
            <a:r>
              <a:rPr lang="vi-VN" altLang="en-US" sz="3200">
                <a:solidFill>
                  <a:srgbClr val="002060"/>
                </a:solidFill>
                <a:latin typeface="Times New Roman" panose="02020603050405020304" pitchFamily="18" charset="0"/>
              </a:rPr>
              <a:t> để quay về trang soạn thảo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4" descr="100+ hình nền powerpoint đơn giản - hinhanhsieudep.net">
            <a:extLst>
              <a:ext uri="{FF2B5EF4-FFF2-40B4-BE49-F238E27FC236}">
                <a16:creationId xmlns:a16="http://schemas.microsoft.com/office/drawing/2014/main" id="{E7A77265-BA18-45F8-BACA-2E6B358C2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2400"/>
            <a:ext cx="1333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itle 1">
            <a:extLst>
              <a:ext uri="{FF2B5EF4-FFF2-40B4-BE49-F238E27FC236}">
                <a16:creationId xmlns:a16="http://schemas.microsoft.com/office/drawing/2014/main" id="{CD719D0E-E2C6-42FF-BA97-F7B0A69F4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34925"/>
            <a:ext cx="5562600" cy="13255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Content Placeholder 2">
            <a:extLst>
              <a:ext uri="{FF2B5EF4-FFF2-40B4-BE49-F238E27FC236}">
                <a16:creationId xmlns:a16="http://schemas.microsoft.com/office/drawing/2014/main" id="{35B34891-11B9-4415-8EFB-9321C93F41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066800"/>
            <a:ext cx="11430000" cy="16795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định dạng trang giấy, chọn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Layout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(hoặc </a:t>
            </a:r>
            <a:r>
              <a:rPr lang="en-US" altLang="en-US" b="1" i="1">
                <a:solidFill>
                  <a:srgbClr val="EF0D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25913F-1EE9-4273-9BB3-9D260011F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28888"/>
            <a:ext cx="103632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Với từng loại văn bản, cần xác định khổ giấy thích hợp; khổ giấy thông dụng là A4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7110" name="TextBox 2">
            <a:extLst>
              <a:ext uri="{FF2B5EF4-FFF2-40B4-BE49-F238E27FC236}">
                <a16:creationId xmlns:a16="http://schemas.microsoft.com/office/drawing/2014/main" id="{86D398C4-8A8E-4248-B6E2-C80E03B6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592513"/>
            <a:ext cx="100584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Với văn bản có nhiều trang, cần đánh số trang bằng cách chọn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Number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9580D-30DC-443D-B75F-F0AC9629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4611688"/>
            <a:ext cx="102250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có thể tạo đường viền cho mỗi trang, chọn màu nền của trang, chọn màu nền của trang, chọn khổ giấy khác nhau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514BA-4BF2-463D-9E9B-9ADBEABC0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1871663"/>
            <a:ext cx="9082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xác định hướng của trang giấy chọn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  <p:bldP spid="2" grpId="0"/>
      <p:bldP spid="47110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576E4D0-24C8-4711-B180-A20A9A6F8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452438"/>
            <a:ext cx="104743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SOẠN THẢO VĂN BẢN</a:t>
            </a:r>
          </a:p>
        </p:txBody>
      </p:sp>
      <p:sp>
        <p:nvSpPr>
          <p:cNvPr id="6148" name="TextBox 10">
            <a:extLst>
              <a:ext uri="{FF2B5EF4-FFF2-40B4-BE49-F238E27FC236}">
                <a16:creationId xmlns:a16="http://schemas.microsoft.com/office/drawing/2014/main" id="{3469BAC3-DDF4-4E45-9E3E-4B8721BCD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3505200"/>
            <a:ext cx="22659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tr.47</a:t>
            </a:r>
          </a:p>
        </p:txBody>
      </p:sp>
      <p:sp>
        <p:nvSpPr>
          <p:cNvPr id="6150" name="Title 1">
            <a:extLst>
              <a:ext uri="{FF2B5EF4-FFF2-40B4-BE49-F238E27FC236}">
                <a16:creationId xmlns:a16="http://schemas.microsoft.com/office/drawing/2014/main" id="{57152137-740F-46CB-9218-3582D3BCB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3" y="1473200"/>
            <a:ext cx="949325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4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4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5" name="Picture 9" descr="Định dạng font chữ, khổ giấy trong các văn bản hành chính nhà nước | DAMMIO">
            <a:extLst>
              <a:ext uri="{FF2B5EF4-FFF2-40B4-BE49-F238E27FC236}">
                <a16:creationId xmlns:a16="http://schemas.microsoft.com/office/drawing/2014/main" id="{9ECA0A3E-D7FA-4965-8DA5-502DFF97E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4827588"/>
            <a:ext cx="357663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Hướng dẫn mới về cách trình bày văn bản hành chính">
            <a:extLst>
              <a:ext uri="{FF2B5EF4-FFF2-40B4-BE49-F238E27FC236}">
                <a16:creationId xmlns:a16="http://schemas.microsoft.com/office/drawing/2014/main" id="{F769245F-9EF0-4A89-BB5A-6F668C424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652963"/>
            <a:ext cx="2824163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Quản lý văn bản đi đến trong doanh nghiệp: Cách phân loại văn bản quản lý  Nhà nước">
            <a:extLst>
              <a:ext uri="{FF2B5EF4-FFF2-40B4-BE49-F238E27FC236}">
                <a16:creationId xmlns:a16="http://schemas.microsoft.com/office/drawing/2014/main" id="{A285F9BA-33F7-4F8A-822C-CD8CA3273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8388"/>
            <a:ext cx="35750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5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100+ hình nền powerpoint đơn giản - hinhanhsieudep.net">
            <a:extLst>
              <a:ext uri="{FF2B5EF4-FFF2-40B4-BE49-F238E27FC236}">
                <a16:creationId xmlns:a16="http://schemas.microsoft.com/office/drawing/2014/main" id="{C586352C-2C40-4E49-84B7-AA665A51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333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:a16="http://schemas.microsoft.com/office/drawing/2014/main" id="{9522241E-855E-4AC3-8AB6-7F9C66AF0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731838"/>
            <a:ext cx="5562600" cy="132556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8BFB29AF-148C-4145-9FCB-D145F9CF1A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2206625"/>
            <a:ext cx="10067925" cy="14811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định dạng trang trong văn bản.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4B5EE-9DA1-466A-8CE8-397C4CA1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092450"/>
            <a:ext cx="10067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đánh số trang trong văn bản.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6C247F6-5D3A-4FDB-8995-16AB11D1A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1075" y="2438400"/>
            <a:ext cx="7467600" cy="1325563"/>
          </a:xfrm>
        </p:spPr>
        <p:txBody>
          <a:bodyPr/>
          <a:lstStyle/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pic>
        <p:nvPicPr>
          <p:cNvPr id="14339" name="PA_图片 49">
            <a:extLst>
              <a:ext uri="{FF2B5EF4-FFF2-40B4-BE49-F238E27FC236}">
                <a16:creationId xmlns:a16="http://schemas.microsoft.com/office/drawing/2014/main" id="{F9535BDB-759B-4DFD-8F54-852C5C58C6D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BC602BC5-77C6-4DE0-8913-1058201A5301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97F68B39-7D98-4412-B468-2A3B2DD2710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31F09236-1C2A-42C2-ADD3-88FFE3C906E7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D7B8AABF-5A2A-490A-A088-729277464D7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A_图片 49">
            <a:extLst>
              <a:ext uri="{FF2B5EF4-FFF2-40B4-BE49-F238E27FC236}">
                <a16:creationId xmlns:a16="http://schemas.microsoft.com/office/drawing/2014/main" id="{AABB834F-5F82-41D6-BB06-13EF8C140D8B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A_图片 49">
            <a:extLst>
              <a:ext uri="{FF2B5EF4-FFF2-40B4-BE49-F238E27FC236}">
                <a16:creationId xmlns:a16="http://schemas.microsoft.com/office/drawing/2014/main" id="{880C4804-BED9-429E-AFD7-CE73F8CBD2CF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A_图片 49">
            <a:extLst>
              <a:ext uri="{FF2B5EF4-FFF2-40B4-BE49-F238E27FC236}">
                <a16:creationId xmlns:a16="http://schemas.microsoft.com/office/drawing/2014/main" id="{C956141B-8AD7-4BD8-92A2-3EBA219C03EF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A_图片 49">
            <a:extLst>
              <a:ext uri="{FF2B5EF4-FFF2-40B4-BE49-F238E27FC236}">
                <a16:creationId xmlns:a16="http://schemas.microsoft.com/office/drawing/2014/main" id="{F0A3C7A9-76ED-4874-A629-A4704F5DA77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77B0F1C1-9FFC-4078-95F8-1064CFF8322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238D0E8D-9D68-495D-8CBD-BFC4DC28060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1397F3BE-C857-4BE5-BC1D-8CD5A7331C2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A7828165-F0C1-4583-9BC5-DCCDDC6324FC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A_图片 49">
            <a:extLst>
              <a:ext uri="{FF2B5EF4-FFF2-40B4-BE49-F238E27FC236}">
                <a16:creationId xmlns:a16="http://schemas.microsoft.com/office/drawing/2014/main" id="{F31C23D3-55F6-43F3-B0BC-E7267473E16D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A_图片 49">
            <a:extLst>
              <a:ext uri="{FF2B5EF4-FFF2-40B4-BE49-F238E27FC236}">
                <a16:creationId xmlns:a16="http://schemas.microsoft.com/office/drawing/2014/main" id="{E9878C2C-B626-48F4-BE4A-BAF9DF68ECB2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A_图片 49">
            <a:extLst>
              <a:ext uri="{FF2B5EF4-FFF2-40B4-BE49-F238E27FC236}">
                <a16:creationId xmlns:a16="http://schemas.microsoft.com/office/drawing/2014/main" id="{57896454-611F-4377-833F-D7A7482F3CAD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12">
            <a:extLst>
              <a:ext uri="{FF2B5EF4-FFF2-40B4-BE49-F238E27FC236}">
                <a16:creationId xmlns:a16="http://schemas.microsoft.com/office/drawing/2014/main" id="{8BDF4238-AE04-4CA1-93B9-E25945045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455613"/>
            <a:ext cx="5484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1. Tạo một văn bản mới </a:t>
            </a:r>
          </a:p>
        </p:txBody>
      </p:sp>
      <p:sp>
        <p:nvSpPr>
          <p:cNvPr id="16395" name="TextBox 13">
            <a:extLst>
              <a:ext uri="{FF2B5EF4-FFF2-40B4-BE49-F238E27FC236}">
                <a16:creationId xmlns:a16="http://schemas.microsoft.com/office/drawing/2014/main" id="{6C248CCB-4028-48D5-BB70-FEFC62076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550988"/>
            <a:ext cx="114808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phần mềm soạn thảo văn bản           và thực hiện các thao tác sau: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Tạo 1 văn bản với tiêu đề </a:t>
            </a:r>
            <a:r>
              <a:rPr lang="en-US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"Tập định dạng và đánh số trang văn bản"</a:t>
            </a: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Tạo 3 trang trắng liên tiếp </a:t>
            </a:r>
            <a:r>
              <a:rPr lang="en-US" altLang="en-US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Enter: </a:t>
            </a:r>
            <a:r>
              <a:rPr lang="en-US" altLang="en-US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một trang văn bản mới)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TextBox 14">
            <a:extLst>
              <a:ext uri="{FF2B5EF4-FFF2-40B4-BE49-F238E27FC236}">
                <a16:creationId xmlns:a16="http://schemas.microsoft.com/office/drawing/2014/main" id="{873CC384-4E5B-42C2-96CC-DA94A0F7A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3" y="4103688"/>
            <a:ext cx="91995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bài: </a:t>
            </a:r>
            <a:r>
              <a:rPr lang="vi-VN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“Tập định dạng và đánh số trang văn bản</a:t>
            </a:r>
            <a:r>
              <a:rPr lang="en-SG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7" name="TextBox 15">
            <a:extLst>
              <a:ext uri="{FF2B5EF4-FFF2-40B4-BE49-F238E27FC236}">
                <a16:creationId xmlns:a16="http://schemas.microsoft.com/office/drawing/2014/main" id="{CCC4390C-042E-46A2-B278-0C50BA9D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3" y="4608513"/>
            <a:ext cx="85534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8" name="Picture 2">
            <a:hlinkClick r:id="rId13" action="ppaction://hlinkfile"/>
            <a:extLst>
              <a:ext uri="{FF2B5EF4-FFF2-40B4-BE49-F238E27FC236}">
                <a16:creationId xmlns:a16="http://schemas.microsoft.com/office/drawing/2014/main" id="{E59980BB-8DE5-4178-BC44-65BF668C3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1198563"/>
            <a:ext cx="85566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3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A_图片 49">
            <a:extLst>
              <a:ext uri="{FF2B5EF4-FFF2-40B4-BE49-F238E27FC236}">
                <a16:creationId xmlns:a16="http://schemas.microsoft.com/office/drawing/2014/main" id="{871A4FD1-639B-4809-AD86-7779B72D210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DF7AE18C-AC07-437F-9FE0-EF23CF798B17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5A01CE77-3006-4D44-A775-1EB3684DAC1B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16982E45-8D11-42C9-9A54-CCA1E6F06AA4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F83EAED1-DDE0-46B0-93E6-AC02A36750A9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7" name="PA_图片 49">
            <a:extLst>
              <a:ext uri="{FF2B5EF4-FFF2-40B4-BE49-F238E27FC236}">
                <a16:creationId xmlns:a16="http://schemas.microsoft.com/office/drawing/2014/main" id="{DD27CE4E-05B5-4263-AC71-4F57D3E5F95F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A_图片 49">
            <a:extLst>
              <a:ext uri="{FF2B5EF4-FFF2-40B4-BE49-F238E27FC236}">
                <a16:creationId xmlns:a16="http://schemas.microsoft.com/office/drawing/2014/main" id="{185EE670-C2CC-4FAD-BDA2-8E72930D5859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A_图片 49">
            <a:extLst>
              <a:ext uri="{FF2B5EF4-FFF2-40B4-BE49-F238E27FC236}">
                <a16:creationId xmlns:a16="http://schemas.microsoft.com/office/drawing/2014/main" id="{E6949FEE-4C5F-4D80-B49F-E9E3B6133345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B72EA9F9-7676-4D5F-BBEA-79303614D065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806450" y="1646034"/>
            <a:ext cx="10475110" cy="1547295"/>
          </a:xfrm>
          <a:prstGeom prst="flowChartProcess">
            <a:avLst/>
          </a:prstGeom>
          <a:noFill/>
          <a:ln>
            <a:noFill/>
          </a:ln>
        </p:spPr>
      </p:pic>
      <p:sp>
        <p:nvSpPr>
          <p:cNvPr id="20491" name="TextBox 13">
            <a:extLst>
              <a:ext uri="{FF2B5EF4-FFF2-40B4-BE49-F238E27FC236}">
                <a16:creationId xmlns:a16="http://schemas.microsoft.com/office/drawing/2014/main" id="{648D6198-0D22-4783-A144-12EFB9EBF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325438"/>
            <a:ext cx="6302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2. Định dạng trang văn bản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47414EA-0753-407A-B58A-F15A6AAEED5B}"/>
              </a:ext>
            </a:extLst>
          </p:cNvPr>
          <p:cNvCxnSpPr>
            <a:cxnSpLocks/>
          </p:cNvCxnSpPr>
          <p:nvPr/>
        </p:nvCxnSpPr>
        <p:spPr>
          <a:xfrm flipH="1" flipV="1">
            <a:off x="4619625" y="2073275"/>
            <a:ext cx="1138238" cy="1384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CCA238A-6822-442F-AFA0-9DC721689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074738"/>
            <a:ext cx="10445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Để định dạng trang văn bản ta chọn thẻ 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</a:rPr>
              <a:t>Page Layout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(office 2010)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249DEE-E430-4352-9240-1150B6F7FF4C}"/>
              </a:ext>
            </a:extLst>
          </p:cNvPr>
          <p:cNvSpPr/>
          <p:nvPr/>
        </p:nvSpPr>
        <p:spPr>
          <a:xfrm>
            <a:off x="3641725" y="1612900"/>
            <a:ext cx="1455738" cy="485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3462C6-6923-4F44-9971-B7AD72E86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3940175"/>
            <a:ext cx="1058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Để định dạng trang văn bản ta chọn thẻ 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</a:rPr>
              <a:t>Design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(office 2013 trở lên)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EFA994-413D-479A-990C-263729ECD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591050"/>
            <a:ext cx="11353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26E93F-4BAC-4F9B-B5F4-B312A5D53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3429000"/>
            <a:ext cx="2527300" cy="4778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Thẻ Page Layout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97CCD8-44D9-4D3F-B2DF-21865C533A70}"/>
              </a:ext>
            </a:extLst>
          </p:cNvPr>
          <p:cNvCxnSpPr>
            <a:cxnSpLocks/>
          </p:cNvCxnSpPr>
          <p:nvPr/>
        </p:nvCxnSpPr>
        <p:spPr>
          <a:xfrm flipH="1" flipV="1">
            <a:off x="3038475" y="5084763"/>
            <a:ext cx="760413" cy="9969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2A9B796-58FB-4239-94F0-F7572EF9667E}"/>
              </a:ext>
            </a:extLst>
          </p:cNvPr>
          <p:cNvSpPr/>
          <p:nvPr/>
        </p:nvSpPr>
        <p:spPr>
          <a:xfrm>
            <a:off x="2278063" y="4610100"/>
            <a:ext cx="760412" cy="4873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40954F-A79C-4639-A570-780EEE0DA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88" y="6065838"/>
            <a:ext cx="2060575" cy="4778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Thẻ Design</a:t>
            </a: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22" grpId="0"/>
      <p:bldP spid="18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A_图片 49">
            <a:extLst>
              <a:ext uri="{FF2B5EF4-FFF2-40B4-BE49-F238E27FC236}">
                <a16:creationId xmlns:a16="http://schemas.microsoft.com/office/drawing/2014/main" id="{A17B612D-441C-4946-BE45-62C67927D32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866C29C2-A8ED-4CA0-996B-280E07F6434D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0B31A186-242E-4B60-A2D6-17D4D994D50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1DAF091A-880C-4467-AADF-1503BA3D7334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487E3D8A-2D59-4AB9-9764-0802A0C078D5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5" name="PA_图片 49">
            <a:extLst>
              <a:ext uri="{FF2B5EF4-FFF2-40B4-BE49-F238E27FC236}">
                <a16:creationId xmlns:a16="http://schemas.microsoft.com/office/drawing/2014/main" id="{79BFC3AB-4F40-4EB1-8A94-8737A62B7182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A_图片 49">
            <a:extLst>
              <a:ext uri="{FF2B5EF4-FFF2-40B4-BE49-F238E27FC236}">
                <a16:creationId xmlns:a16="http://schemas.microsoft.com/office/drawing/2014/main" id="{9F30CA1D-74CA-4E50-8222-AF84ADA6038B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A_图片 49">
            <a:extLst>
              <a:ext uri="{FF2B5EF4-FFF2-40B4-BE49-F238E27FC236}">
                <a16:creationId xmlns:a16="http://schemas.microsoft.com/office/drawing/2014/main" id="{39768D70-E448-4FE2-BD4B-214A23017324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9A7B22B7-06AA-4156-A843-342836D83B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568450"/>
            <a:ext cx="104933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8A6B1A-3A7B-49EF-9EE2-7C868482E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3" y="3189288"/>
            <a:ext cx="4516437" cy="5222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Page Layout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A3AF2E-5CA3-4752-897F-33C4E4930163}"/>
              </a:ext>
            </a:extLst>
          </p:cNvPr>
          <p:cNvCxnSpPr>
            <a:cxnSpLocks/>
          </p:cNvCxnSpPr>
          <p:nvPr/>
        </p:nvCxnSpPr>
        <p:spPr>
          <a:xfrm flipH="1" flipV="1">
            <a:off x="4267200" y="1863725"/>
            <a:ext cx="1716088" cy="13001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3C8BBAB-2B6F-4FC3-A361-921119B0B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476750"/>
            <a:ext cx="4827588" cy="9540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chọn </a:t>
            </a:r>
            <a:r>
              <a:rPr lang="en-US" altLang="en-US" b="1">
                <a:solidFill>
                  <a:srgbClr val="EB0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Borders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tạo đường viền cho văn bản</a:t>
            </a: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60737E32-0C68-4AF7-AC9A-57D3FE912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4044950"/>
            <a:ext cx="34750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extBox 17">
            <a:extLst>
              <a:ext uri="{FF2B5EF4-FFF2-40B4-BE49-F238E27FC236}">
                <a16:creationId xmlns:a16="http://schemas.microsoft.com/office/drawing/2014/main" id="{2E743D20-F915-44C6-BA78-68C8133FA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485775"/>
            <a:ext cx="8878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a. Tạo đường viền cho trang văn bản (office 2010)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FEDBC8-B654-4542-BD86-E7FA7EF0B2B4}"/>
              </a:ext>
            </a:extLst>
          </p:cNvPr>
          <p:cNvSpPr/>
          <p:nvPr/>
        </p:nvSpPr>
        <p:spPr>
          <a:xfrm>
            <a:off x="2578100" y="4283075"/>
            <a:ext cx="788988" cy="1035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1528CE1-61F6-4C2F-841A-42DDA0F0892F}"/>
              </a:ext>
            </a:extLst>
          </p:cNvPr>
          <p:cNvCxnSpPr>
            <a:cxnSpLocks/>
          </p:cNvCxnSpPr>
          <p:nvPr/>
        </p:nvCxnSpPr>
        <p:spPr>
          <a:xfrm>
            <a:off x="3367088" y="4884738"/>
            <a:ext cx="242411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1240A56-FCA9-475C-A10F-E4544C449CC4}"/>
              </a:ext>
            </a:extLst>
          </p:cNvPr>
          <p:cNvSpPr/>
          <p:nvPr/>
        </p:nvSpPr>
        <p:spPr>
          <a:xfrm>
            <a:off x="3668713" y="1568450"/>
            <a:ext cx="1457325" cy="295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A_图片 49">
            <a:extLst>
              <a:ext uri="{FF2B5EF4-FFF2-40B4-BE49-F238E27FC236}">
                <a16:creationId xmlns:a16="http://schemas.microsoft.com/office/drawing/2014/main" id="{09F97D92-2F18-4EAA-91BC-F8A7745DAD9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38BBFB20-133F-4742-9098-81BBC764326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8B230C0C-D53D-4DBC-9E4F-93B4FE57D042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891182F5-6F37-4B55-A4AB-D066879BFB0D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3D44CE43-7977-4100-AEA3-DFEFD49A1E74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A_图片 49">
            <a:extLst>
              <a:ext uri="{FF2B5EF4-FFF2-40B4-BE49-F238E27FC236}">
                <a16:creationId xmlns:a16="http://schemas.microsoft.com/office/drawing/2014/main" id="{D8255903-50FD-4F90-94F0-3B1FFC657100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A_图片 49">
            <a:extLst>
              <a:ext uri="{FF2B5EF4-FFF2-40B4-BE49-F238E27FC236}">
                <a16:creationId xmlns:a16="http://schemas.microsoft.com/office/drawing/2014/main" id="{466FF9FF-E648-4813-B43E-EEEE79D73F35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A_图片 49">
            <a:extLst>
              <a:ext uri="{FF2B5EF4-FFF2-40B4-BE49-F238E27FC236}">
                <a16:creationId xmlns:a16="http://schemas.microsoft.com/office/drawing/2014/main" id="{85BE0442-13CD-4B35-BE27-8CA398AB9C59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7">
            <a:extLst>
              <a:ext uri="{FF2B5EF4-FFF2-40B4-BE49-F238E27FC236}">
                <a16:creationId xmlns:a16="http://schemas.microsoft.com/office/drawing/2014/main" id="{792F6651-B5D8-4F82-8A81-5E0376014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485775"/>
            <a:ext cx="10358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a. Tạo đường viền cho trang văn bản ( office 2010 trở lên 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D2D78-72FF-438A-94A0-C9B058FDF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44588"/>
            <a:ext cx="1086643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5C3E91-799C-442A-83E7-CA5039BC0047}"/>
              </a:ext>
            </a:extLst>
          </p:cNvPr>
          <p:cNvCxnSpPr>
            <a:cxnSpLocks/>
          </p:cNvCxnSpPr>
          <p:nvPr/>
        </p:nvCxnSpPr>
        <p:spPr>
          <a:xfrm>
            <a:off x="2797175" y="1857375"/>
            <a:ext cx="0" cy="16589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4C5E75E-F1CA-495E-9E85-845F7F6C9645}"/>
              </a:ext>
            </a:extLst>
          </p:cNvPr>
          <p:cNvSpPr/>
          <p:nvPr/>
        </p:nvSpPr>
        <p:spPr>
          <a:xfrm>
            <a:off x="2403475" y="1195388"/>
            <a:ext cx="720725" cy="646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8BD32E-3D34-4BF4-94D1-0A97CA2A8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516313"/>
            <a:ext cx="4133850" cy="522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thẻ Design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4ECF2C-1299-48DE-B596-18078AA1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350" y="5100638"/>
            <a:ext cx="4806950" cy="9540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chọn </a:t>
            </a:r>
            <a:r>
              <a:rPr lang="en-US" altLang="en-US" b="1">
                <a:solidFill>
                  <a:srgbClr val="EB0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Borders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tạo đường viền cho văn bản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11967E2-9FA1-4156-8DD4-4E6E59DE5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162425"/>
            <a:ext cx="3255962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BDF3EFA-4AEA-4F85-9BD3-932200434892}"/>
              </a:ext>
            </a:extLst>
          </p:cNvPr>
          <p:cNvSpPr/>
          <p:nvPr/>
        </p:nvSpPr>
        <p:spPr>
          <a:xfrm>
            <a:off x="2697163" y="4845050"/>
            <a:ext cx="785812" cy="1235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5C96DD3-0F6F-4B71-9D58-2060643A2162}"/>
              </a:ext>
            </a:extLst>
          </p:cNvPr>
          <p:cNvCxnSpPr>
            <a:cxnSpLocks/>
          </p:cNvCxnSpPr>
          <p:nvPr/>
        </p:nvCxnSpPr>
        <p:spPr>
          <a:xfrm>
            <a:off x="3482975" y="5559425"/>
            <a:ext cx="17621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8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8AA855D3-BD16-4F9C-86F3-89B3BFF802F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UUID" val="{229B780F-08FE-4735-9DEF-C51C5ADDCA59}"/>
  <p:tag name="ISPRING_RESOURCE_FOLDER" val="D:\MỸ HẠNH\GIÁO ÁN\GA online\TUẦN 8\Tin 5 - Tuan 8\"/>
  <p:tag name="ISPRING_PRESENTATION_PATH" val="D:\MỸ HẠNH\GIÁO ÁN\GA online\TUẦN 8\Tin 5 - Tuan 8.ppt"/>
  <p:tag name="ISPRING_PROJECT_VERSION" val="9"/>
  <p:tag name="ISPRING_PROJECT_FOLDER_UPDATED" val="1"/>
  <p:tag name="ISPRING_SCREEN_RECS_UPDATED" val="D:\MỸ HẠNH\GIÁO ÁN\GA online\TUẦN 8\Tin 5 - Tuan 8\"/>
  <p:tag name="FLASHSPRING_ZOOM_TAG" val="63"/>
  <p:tag name="ISPRING_PRESENTATION_INFO_2" val="&lt;?xml version=&quot;1.0&quot; encoding=&quot;UTF-8&quot; standalone=&quot;no&quot; ?&gt;&#10;&lt;presentation2&gt;&#10;&#10;  &lt;slides&gt;&#10;    &lt;slide id=&quot;{D9342F46-5BAE-45F6-8124-24D090338BA3}&quot; pptId=&quot;381&quot;/&gt;&#10;    &lt;slide id=&quot;{5537A8FB-EF07-450A-9094-DE026E10B1BD}&quot; pptId=&quot;283&quot;/&gt;&#10;    &lt;slide id=&quot;{CF700234-6C7F-433F-8C4F-31289AC869A3}&quot; pptId=&quot;364&quot;/&gt;&#10;    &lt;slide id=&quot;{CA31829C-04F0-43E5-A660-776C69296263}&quot; pptId=&quot;365&quot;/&gt;&#10;    &lt;slide id=&quot;{8FA1AE2B-B28B-4B58-821D-332098EEAB6A}&quot; pptId=&quot;392&quot;/&gt;&#10;    &lt;slide id=&quot;{5F557020-EC24-4ABC-8A02-13C61CEAB164}&quot; pptId=&quot;393&quot;/&gt;&#10;    &lt;slide id=&quot;{47DBAB93-9735-4B87-9136-72DD7E83E374}&quot; pptId=&quot;394&quot;/&gt;&#10;    &lt;slide id=&quot;{C28586D1-4315-4514-999C-02B911E61CEF}&quot; pptId=&quot;395&quot;/&gt;&#10;    &lt;slide id=&quot;{5AC1569E-9219-4CF4-AEB9-21ED3601C118}&quot; pptId=&quot;396&quot;/&gt;&#10;    &lt;slide id=&quot;{4C279E43-5E12-4A9A-9A8E-1392BDA92236}&quot; pptId=&quot;403&quot;/&gt;&#10;    &lt;slide id=&quot;{62E751BF-10D8-45EE-B7CD-ECC526C0AD00}&quot; pptId=&quot;397&quot;/&gt;&#10;    &lt;slide id=&quot;{06462EFC-BAE4-4A34-A928-40E1802A7760}&quot; pptId=&quot;404&quot;/&gt;&#10;    &lt;slide id=&quot;{BE7743C1-5AD7-4FB7-81D2-58E357A73DCD}&quot; pptId=&quot;398&quot;/&gt;&#10;    &lt;slide id=&quot;{4096C1D6-4C0F-4F8A-89BB-807E9CE0E0C1}&quot; pptId=&quot;399&quot;/&gt;&#10;    &lt;slide id=&quot;{02792185-BA2B-4038-9406-74D29FB66B0E}&quot; pptId=&quot;391&quot;/&gt;&#10;  &lt;/slides&gt;&#10;&#10;  &lt;narration&gt;&#10;    &lt;audioTracks&gt;&#10;      &lt;audioTrack muted=&quot;false&quot; name=&quot;73&quot; resource=&quot;28d4abf3&quot; slideId=&quot;{D9342F46-5BAE-45F6-8124-24D090338BA3}&quot; startTime=&quot;0&quot; stepIndex=&quot;0&quot; volume=&quot;1&quot;&gt;&#10;        &lt;audio channels=&quot;1&quot; format=&quot;s16p&quot; sampleRate=&quot;48000&quot;/&gt;&#10;      &lt;/audioTrack&gt;&#10;      &lt;audioTrack muted=&quot;false&quot; name=&quot;74&quot; resource=&quot;e7de24aa&quot; slideId=&quot;{5537A8FB-EF07-450A-9094-DE026E10B1BD}&quot; startTime=&quot;5796&quot; stepIndex=&quot;5&quot; volume=&quot;1&quot;&gt;&#10;        &lt;audio channels=&quot;1&quot; format=&quot;s16p&quot; sampleRate=&quot;48000&quot;/&gt;&#10;      &lt;/audioTrack&gt;&#10;      &lt;audioTrack muted=&quot;false&quot; name=&quot;75&quot; resource=&quot;6fb78096&quot; slideId=&quot;{8FA1AE2B-B28B-4B58-821D-332098EEAB6A}&quot; startTime=&quot;1850&quot; stepIndex=&quot;0&quot; volume=&quot;1&quot;&gt;&#10;        &lt;audio channels=&quot;1&quot; format=&quot;s16p&quot; sampleRate=&quot;48000&quot;/&gt;&#10;      &lt;/audioTrack&gt;&#10;      &lt;audioTrack muted=&quot;false&quot; name=&quot;76&quot; resource=&quot;65138792&quot; slideId=&quot;{47DBAB93-9735-4B87-9136-72DD7E83E374}&quot; startTime=&quot;37&quot; stepIndex=&quot;0&quot; volume=&quot;1&quot;&gt;&#10;        &lt;audio channels=&quot;1&quot; format=&quot;s16p&quot; sampleRate=&quot;48000&quot;/&gt;&#10;      &lt;/audioTrack&gt;&#10;      &lt;audioTrack muted=&quot;false&quot; name=&quot;77&quot; resource=&quot;8255458a&quot; slideId=&quot;{C28586D1-4315-4514-999C-02B911E61CEF}&quot; startTime=&quot;0&quot; stepIndex=&quot;0&quot; volume=&quot;1&quot;&gt;&#10;        &lt;audio channels=&quot;1&quot; format=&quot;s16p&quot; sampleRate=&quot;48000&quot;/&gt;&#10;      &lt;/audioTrack&gt;&#10;      &lt;audioTrack muted=&quot;false&quot; name=&quot;78&quot; resource=&quot;a8fb13ee&quot; slideId=&quot;{5AC1569E-9219-4CF4-AEB9-21ED3601C118}&quot; startTime=&quot;0&quot; stepIndex=&quot;0&quot; volume=&quot;1&quot;&gt;&#10;        &lt;audio channels=&quot;1&quot; format=&quot;s16p&quot; sampleRate=&quot;48000&quot;/&gt;&#10;      &lt;/audioTrack&gt;&#10;      &lt;audioTrack muted=&quot;false&quot; name=&quot;79&quot; resource=&quot;27584fae&quot; slideId=&quot;{4C279E43-5E12-4A9A-9A8E-1392BDA92236}&quot; startTime=&quot;0&quot; volume=&quot;1&quot;&gt;&#10;        &lt;audio channels=&quot;1&quot; format=&quot;s16p&quot; sampleRate=&quot;48000&quot;/&gt;&#10;      &lt;/audioTrack&gt;&#10;      &lt;audioTrack muted=&quot;false&quot; name=&quot;80&quot; resource=&quot;25e827b4&quot; slideId=&quot;{4C279E43-5E12-4A9A-9A8E-1392BDA92236}&quot; startTime=&quot;3373&quot; stepIndex=&quot;0&quot; volume=&quot;1&quot;&gt;&#10;        &lt;audio channels=&quot;1&quot; format=&quot;s16p&quot; sampleRate=&quot;48000&quot;/&gt;&#10;      &lt;/audioTrack&gt;&#10;      &lt;audioTrack muted=&quot;false&quot; name=&quot;81&quot; resource=&quot;9ce88fe7&quot; slideId=&quot;{BE7743C1-5AD7-4FB7-81D2-58E357A73DCD}&quot; startTime=&quot;0&quot; stepIndex=&quot;0&quot; volume=&quot;1&quot;&gt;&#10;        &lt;audio channels=&quot;1&quot; format=&quot;s16p&quot; sampleRate=&quot;48000&quot;/&gt;&#10;      &lt;/audioTrack&gt;&#10;      &lt;audioTrack muted=&quot;false&quot; name=&quot;82&quot; resource=&quot;af802270&quot; slideId=&quot;{4096C1D6-4C0F-4F8A-89BB-807E9CE0E0C1}&quot; startTime=&quot;0&quot; stepIndex=&quot;0&quot; volume=&quot;1&quot;&gt;&#10;        &lt;audio channels=&quot;1&quot; format=&quot;s16p&quot; sampleRate=&quot;48000&quot;/&gt;&#10;      &lt;/audioTrack&gt;&#10;      &lt;audioTrack muted=&quot;false&quot; name=&quot;83&quot; resource=&quot;427345f7&quot; slideId=&quot;{02792185-BA2B-4038-9406-74D29FB66B0E}&quot; startTime=&quot;0&quot; stepIndex=&quot;0&quot; volume=&quot;1&quot;&gt;&#10;        &lt;audio channels=&quot;1&quot; format=&quot;s16p&quot; sampleRate=&quot;48000&quot;/&gt;&#10;      &lt;/audioTrack&gt;&#10;    &lt;/audioTracks&gt;&#10;    &lt;videoTracks/&gt;&#10;  &lt;/narration&gt;&#10;&#10;&lt;/presentation2&gt;&#10;"/>
  <p:tag name="ISPRING_ULTRA_SCORM_COURCE_TITLE" val="Tin học lớp 5 - Tuần 8 - Tiết 1"/>
  <p:tag name="ISPRING_PRESENTATION_TITLE" val="Tin học lớp 5 - Tuần 8 - Tiết 1"/>
  <p:tag name="ISPRING_FIRST_PUBLISH" val="1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BrrFR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a6xU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rrFRTmKWjAoEDAABZDgAAJwAAAHVuaXZlcnNhbC9mbGFzaF9wdWJsaXNoaW5nX3NldHRpbmdzLnhtbOVX3W4TOxC+z1NYe8Ql2RYKlGqTCuVHRJQkavZw6FU1WTtZq1578U9CuOJpzoOdJ2G8TtLktHC2QI6QuKhSj2e++Twznlkn5x8LQRZMG65kKzpuHkWEyUxRLuet6M+0//g0IsaCpCCUZK1IqoictxtJ6aaCm3zCrEVVQxBGmrPStqLc2vIsjpfLZZObUvtdJZxFfNPMVBGXmhkmLdNxKWCFP3ZVMhOtEWoA4F+h5Nqs3WgQkgSkt4o6wQinyFxyfygQfQEmj+KgNoXsZq6Vk7SjhNJEz6et6I9Or3vcfbrRCVBdXjDpY2LaKPRiewaUcs8CxIR/YiRnfJ4j3RcnEVlyavNW9OTEo6B2fBelwg5HB4/SURgDadfwBbNAwUJYBn+WfbRmIwgiupJQ8CzFHeLP34q66fXrq3Hv8mIwfHOdjkYX6WAcSFQ28T5OEu87SpCQcjpjWz8JWAtZjrzRZgbCsCTeFW3UuM8gZJYvMCbsXzRnToiJK0ulbdtqxyoau8Itva/AJDMl987u12SqBKa2IoVVWkwZHULBdpI9ueGyj5rHEZlhnMSqFY1KJskEJBYYtyB4tgUwbmost1Vh9dfarzQHQRAPbwAjbyfRLYVwsiwHbdgutc2O8WnN2n8pJyhZKUcEv2HEKoIhdgX+lzOym38y06qopFihlhjB0eOCsyWj51W81oBfc3SFLgqHlngdSsFs8PDB8U9kymZKIy6DBV4elHMT8JsPAi7BmFtQ2HB8NLkYdHvXg2G39/6RPyDQBcjsgeBYU6wo7UHwYUWkshs7DEcGzrAqKZTTaq/O2Zrfn4ZtWWOef1I29vANL5yAnwm/DcgO9AFTfhgvD0n8fzKo7TaHRXXR/eWtoPGKc0xJwMSNDFsSl+s2WAMwA0mUFCsCGXZm49vGgitnUBIaRIA2388w2GOZVqs5tk/0qCnTtSCPjp88PXn2/MXpy7Nm/M/nvx9/02g9s8YCvLswtDrfnFp3bPtKF7566I79YJj2Ll910sG7QXp1nfbep/sAFae77TqJ/Si5f7L4UfXLDpbxZe9dneQMMRK16qI3qQU3qqM1elNH6zJMwvHOFKxFATvbPNxU7G2CFxwr4WB1+j/V2g9/xYRiPUyt/cqB+9FL+vvELay2X/57n/pJfO9bxO8UXPICo+lHxPYB0352coSPh3u3Gg1E238OthtfAFBLAwQUAAIACABrrFRTZUYBe1cDAABADAAAIQAAAHVuaXZlcnNhbC9mbGFzaF9za2luX3NldHRpbmdzLnhtbJVX207jMBB95yuq7jtZSncLUqjUGxLaLqCly7vTTFurjh3ZTtn+/Y4vaZw2oYUICc+cY8/leCxitaW8swOpqOAP3V53eNXpxMtCSuB6AVnOiIZOQhQ8pQ/dx7/zeTdyEMGEfAOtKV8rYyltHYrApNBa8Oul4Br3ueZCZoR1h98e7U8cWeQ5lsCwLuWsyBKqY3707sbTiyj+jP54MJ3ctxGWIssJ38/FWlwnZLldS1Hw1IR2a7422mafg2SUb89GxKjSTxqyWkyzm1lv1ruMkktQCkxI99NRb/TzLIuRBNgh+0H/rj+6kFMd9Xljjmg7qqi2tEFvcDvot9FysoZ6kSez6c30th3Pcfd6Vz6NyxE0/NNnM0fx70F+aXORF/lXNJJLsTYFPeIMzHeWwwRJ8fohYXpvvrMEk5A56KwgFaMptkHI1Enxu/nawG219H+GQyI2d1sK9mqacDQ9jEISBkMtC4ijcuV8aiM+XgqNlwmGK8IUAkJTBXrFDF9Jocpt6rYK9wc+KE8DkDdUiHfBigwmLt4AWLdX+MlkbOdKGN/BFgQoYeeNQYSVsUI+Y1lPkIGxQr6Zbr1wtj+BH3scp9TDmPhmfl599AInuCzrVa5Krzlpbm65Co72hhKTiRSGVlYLmoHpWhxZmwspOokp5mRH10Tju/Tb4JK9TUbF0ZHDK61ZV7GmmkGT3GyMONHDftl1XY3eW5eje0Gq5Ny6o3HgP3QzIrcgF0Iw1e14Hl4SLIx7Ok8ZZqTigwfyia/EhRwuNIT72zjbwMLdk0vhRGuy3GQYUlsGcRSUII6aixz7Y5uqz4ssATnDplEoVVO3OdyGrjcMf/U7hQ9I64QWp2PqDW7HCT2IMjB4BQCRy00pWbdwnqxgmjLYQXnxA4NNuC2zWKFE29Q20nNY6VBv3nKRIP2cqIQS4uqOBsI7xiXqEyd0XKB5TRJlM6td+3ICVzvXZnI5yoxYwylm115JtY3R31RB7FWtnKTQ4k0Tqf2m1drnTnYw4jSzUwIdwfENHsdhQuS+LNZZluHEXoVgXpbDZqokNHjaKGYWDntNFOs5HoQLvJ7DlQQIh6A1XgVj+hfsE0Fk+nyA1OZ2g9uxMUd82exMxWmc5TqOApNrzqEN+Df+5zD8D1BLAwQUAAIACABrrFRT9/NhNWcDAADqDQAAJgAAAHVuaXZlcnNhbC9odG1sX3B1Ymxpc2hpbmdfc2V0dGluZ3MueG1s7VfbchJBEH3nK6bW8lHWaLylFlIWkJIyASqslzylmp2BnXJ2Zp0LiE9+jR/ml9izAwgmxo0l6oMPFGxP9+nbme4lOf5QCDJn2nAlW9FB835EmMwU5XLWil6lJ/eeRsRYkBSEkqwVSRWR43YjKd1EcJOPmbWoagjCSHNU2laUW1sexfFisWhyU2p/qoSziG+amSriUjPDpGU6LgUs8csuS2aiFUINAPwUSq7M2o0GIUlAOlPUCUY4xcgl90mBeGELEcVBawLZu5lWTtKOEkoTPZu0ojudXveg+3CtE5C6vGDSl8S0UejF9ggo5T4IEGP+kZGc8VmO0T45jMiCU5u3ogeHHgW146soFXbIHDxKR2EJpF3BF8wCBQvhMfiz7IM1a0EQ0aWEgmcpnhCffivqppcvLka989P+4OVlOhyepv1RCKKyiXdxknjXUYIBKacztvGTgLWQ5Rg32kxBGJbE26K1GvcNhMzyOdaEfRfm1AkxdmWptG1b7VgVxrZwE94PYJKpkju5+2cyUQI7WwWFJC0mjA6gwBqMTmREplgYsWxFw5JJMgaJhOIWBM82FsZNjOW2ItLJSvu55iAIkgUZz8jZOPrmM6SS5aAN245lfWJ8H7P2G+UEJUvliODvGLGKYE1dgb9yRrYbTqZaFZVUgLHECI4e55wtGD2uCrQC/JGjC3RROLRE+peC2eDhveMfyYRNlUZcBnO8LCjnJuA3bwVcgjHfQGEd493xab/bu+wPur23d32CQOcgs1uCI4lYUdq94MOSSGXXdliODJxhVVMop9VZndyav96GDY+xz7+pGzv4hhdOwO+E3xRkC3qPLd+Pl9s0/qcR1Habw7y66P7yVtB4xTm2JGDiQYbTisvV3KsBmIEkSoolgQxHsfFjY86VMygJAyJAm1+PMNgjTaunGe5G9Kgp07Ug7x88eHj46PGTp8+OmvGXT5/v3Wi0WlIjAd5d2FKdG9fUFdsTpQvPHrpl3x+kvfPnnbT/up9eXKa9t+kuQBXT1XGdxH53XL9K/G76fpNM/t4qGZ33XtdpxwBzr8WE3rgW3LCO1vBlHa3zsPtGW3uvVgg4y2bhbuI0E7zg2Pu9MfMPsevaFxV+I70CIffDrn+5VNdexP+l2n7avMHvvLIn8bX/KRoo3/1/1m58BVBLAwQUAAIACABrrFRTLSfF77IBAABRBgAAHwAAAHVuaXZlcnNhbC9odG1sX3NraW5fc2V0dGluZ3MuanONlFFPwjAQx9/5FGS+GiIDHfiGDhMTH0zkzfjQjWMsdL2mLRMkfHfXgdBtN2F9Wf/79X+963q7Trd4vNjrPnZ35Xs5f6/OSw2sZtQabqs6b9Ezq3uap3OYpRnwVIBXQ/K/pSd5fyYoY0+UptH2w9pqx89D+2XBuHZxSVgoQtOElhPaN6FtqMA/lcyOWR0ycsocrY1B0YtRGBCmJ1BlrGS8m5fycROswZiDuoAuWAwV03t/9BS2kmfH4VMQPo9dLsZMMrF9wwR7EYtXicK1mB/jD+xw6eVWgioOfNUWlqfavBrI6oGn/ak/9dtJqUBrOMYdhxN/8kDCnEXA3YSC4Wg4+QetGDcLWqPzVKfmjw78YBAMXVqyBBpVep6G/XBQxUTh1ahmI/iBM7AxbclIzragrrFCuZZXHKBUmNiKNNHADhLlyOapSA5cOLaD5OxmrW3bv1F2jF6Ean76K+7scJlGMSrXDGvXbEnc2qytuVzRGQx5uXUt6hvVFzglUnGR0CS1OD+Jld2Yequx888ib6ZWoGaIvOie9lRAF90E1KtYoBWYMSxeZoVW5PN1aef14J39L1BLAwQUAAIACABsrFRThyCWq04OAACuGwAAFwAAAHVuaXZlcnNhbC91bml2ZXJzYWwucG5n7VlrWFLp2saOMzlju3ZjR2Wywx5L5TLzLDq1VcxjYlMeUmrMUwxqIuIJqZnxytRkTCePaIVKdMBMgRSVaipLU0IQTEQyU1REzMADuOBbtmf2d+0f34/v+/P98cda637Xda3nud/ned7nvd9rXTnuj/h6w44NEAjk62Ne7kgIZLU5BLKK9MU68E1ccLYl+DDAIhFHIfSeXRPgYE3MEb8jEEgDyXDp7Fpw/GWiVwgWAjH6Y/ky6Ei4fQ4C2fnPY+5HTqRGKCTcvJ9iIjou6J2fj+Y4bx+80vLltScWZtt2f+sQbZ139+/bzLavDum2WLN7z4jZ38rW2O8+Z3Puxe1Nf/9w61pZxpeHijMzNK9cHF1wPbQg6h3XidaImdEhMW4yGffDPE0W7qbRDRhAIN/meIH3WzlbQJj7v4aVW8yhWQs3rV9si8y3flF5mOrkCAYBItwMhuH7LYWrIBD3TStwBa7AFbgCV+AKXIErcAWuwBX4/wWL77rn/nlguUfuIEGlomfp//AAz3CPa6/8z+edzleFs41UjkOrTkiE6j6o9S5LQyw9MMPgLJQs0LpCSlhW+PAsyMWwBTZRJ2XbHutWZspRl+XGjS5Elb3+At4kS67Uy2f4Aa5sTkrAKflT5dLMRxnr1Ti2jF8XXoJrq2qcdjVHui5W67W9+u/7RuvrV0PelZ8/Cw+tKP0kQ7jpFgFGa8Tzq8dbpwRqtq1ZQG7xnT7e2oWHfgQTCESE5N7IF+6NrqY9n6HplrTVX81HzZFbqlgO5khTb0z8ouc6SH+nzxUrNyUg5mvRGWSe6+uo6LwisyjVMc691ZBEy4hJ3KKjeh+KQijtem1stvZRSxvRoEOIKhhOAs27FVGqTzVKU/fvwzP/Zv74h3DN1kRBu2gp6auS1Y/2FyYtbjJvbsz2MqBP7uBcjOyGdSQ6XkRvNi+BFl5zDsspNiEsfey47EYY5hpBM2eKtCQL7Zi9fnY6s401pKGygcyRncRMe6l2aF4ZcDZB2a6dlolwwFupsdvCE7fMrJ1LfSiidmaCWj1UPeuBFd+XdAjGtbd6tBKlTiHTyjmw82KnAOf77fTCWsUkVjB6r4tgXpIpvOFHKNhntT7Rz2x0dg8yKcaw8GFR6BSggy4ND8tRegnF8Bktt8yJe8LS9eCJ80+CtRq1dKG76Oll9eTcHXkLXdYyhDZAnbeWxneVbyjlPSXEsxnaUqc5QqDsPqEJ6LNTO3qHT28o1aQS4Oo0xBjzLqFPh+Ywumvzs0xh1j6esuZnFtvJss2rB697NS/lFA++PVozVWOcGTUdOEVLf5be3biXOlWknrS765GmRHPU4mq3ijdSO4KD4Md2y/cyZoUzpqdBmeeUAL3L8MOELZdZfTt9Dh5yIUjq5iPuq2b4ETBmUZyQpM60nrS4bYlh/z3TxqCfb1nmlAgoEuB9MSHfeEQxt1NSoM4/SRPfet49mIKldjvOEazhCURHOTdCz/jh5YmLFhhRviuTyuOOJE+6Zd1B7QvBO4RtHfvXREIyqrBS9qpBYVVhL+yFXEnBtOfuQTK5tRwq81Fcje99OIbUXMx7mlxjKomHWZYHka4HQBUxUMrzVM549VAB5XGpOF7hmo6Vbg3bUxvCloxHZuwAXJg0PeIdtTozhTMK66vnmWDYh0F/IeWRJVHxRB9hZYwc92ZjYliGRyc+a2Ehi8RZUo9SlwZmNSgl2iA0aOOavobaOinC5LLYzhZTkX6jRkrXSRJEda4IjEgHT5dK3NrnJyRxGXqSksENyp+70KMSKVVotAiN4bva4U2EaqEOLjkFsMknpacUyo46N2UDTXxP/7taTbAbiJf/tBuZYhdaWqCCNTrWmRpUWx14y421HoJpqKwRW7Ooae37mwhvk9+0qN/DiPW/yFXbf3VKFMapPzbbk2Fg7vubnPMiZc5zH8v3oXuC8LtkOkTiY4xikzlu1zi55WVCRwPN6UXTSFx4T6RmbUp2l1fYFtbIompbRN5wHakKPtYvwr+Ohcp89YtyuTIAZM3OOn+d/kdLe1cyStFyny+LrwcZDwrmg5SDWnIWuDqdd1r6Ugd23pEJ9kyqTX+1ha2PrMi9NNF4Aj1U1FuxnILyWmXefeWxOGE8/q7XxMZp3DtTTJANAM2Wb2rmXUp+layNDMJDAIoPEKeQKrg8izLnAALGj5PTf+gzdcCmG2exC2Njr3AI67ge+ttc3gdNMIYPSxfbAQ23sz2cE8LrnAIqUlziDaeYUrtvLGt7RMRM0oQSIdymGKksy9Lp2u+F11t+vzwT3RM2sz6lSpNKjuD3iNy6hMp6QrstX9oxnbYTA8aeuR858H621Pg7RrUdWMmA4FZbOIsRnMA9LOg4sC10L1Oa+8OB/ZN2B7DibrLdQxUhkDof2NeO8Ca0rg0Mb9cRLHEh8sioePaYcWHvdFOnygjj1KHCr8OKbQEmv8xGQtdjD/sUkKlwTT/KHne5wfbERbETrsGBzHSwDIM2xeaN61LfrqqxrJIn2WEqyusIJopZVd501oDNflyIlsTymFFtvw6P3vGlj6fWIWZAlkAsqLo5WV9fK39QB2cHaidR12zTjRX9GHynYBRTTfFVhrF6jM2iYhgvT2/IDb3H9Bjxsiym2rBSo9gtJueHI0QXgLew/oMQTxGR0Er0fN+fEjXdRANzhrzEmxMdpQlG6QCLr1E+0eANi5oV5QMJHGXb1SxTMflkxrnYJr9uFW3c6TehQbLq2qV9fIW2jO8PBRzL91E++Spb5YEMTSia6QoYDQodwYXs2iUkMJ5/+g45YGNDyY7XN0zYmOMG6RzWBCwM/gA58HNLgbL7+svQ8jn1fduBDke+KxGeJ+DsveuPFg1/hxyj/1Guc33YJD7vRBHHd6m05vyuxqjPe0Q3uLZ/WWyYQCUdH6vKjTgEVoSjQsWrpoQccuLGHvBnrvP+OjFMZqEa+JGzK+wGvYyZQ38eD7ShBKz1iDpDQYTeFx92JqCvQ2ynGEUo+odMY51k6NIKnTwksomErSPoWow06/sOTA2oQ8VNCtHpy7a4KaUJGzaewOZNUH0NKQ87utr/ouK/8TU/br1O99h1gB79atwFM9bERxALliE6RvVVb4NBvLzSy1Fmn662CX0m0mnW5xR4dKpqHykcThv2g9x1D/ukPh6BABv+JvlKSXrfXg9vvTJ0hiXHbTHHis76SVzbIjeOM7iBntR6smZJTeBNfaz4t3sreFFvndsZkn99yH8GopzmrOV1cQrgT9cNnrT8FuFWgY4hIZjiW80FUMwRF8LbvuSbYuNeXOsECwNVbpVQ4rir+rLET+c3w9R34lDSUAqh0kbxieU1UW0Qx72XD3Ykp6l5HhNGiQRUTLGTwu5gBlzOyPYKmaCQXJ1adRr5ZQTJlHB2MhK340HPuKzBpF9MwfjwjW5g8QKw88bZxLSE62Wx1/N7Gg8DJoHQA+oYIKOFAOZKjXXWvD3tzHiQkLfUa/yU+jp5E7ycd5Rlgg0IPyNqQul4c9YEz2juX7Qochb8tnAoIGkS109nGRtankTMEzPcvdm+UTvqZKDKiDqy1uv5Sx9YW3KqjIxf1gZPto5120tdWhfe5+HFOd8E22nSfsL/GDXd01hHJCsHg96ADLf7ER9b/dWatpNjulWiEEmhgCNeFd0EByvK09uPuHSQguDLoptyqnpib4pNIeaKR85wOzv+WrxlUobaVkVVOirkYWiwjqKTAf+Rh5wssBWlpEMNAV0da6S5EMnCJnDF5w0LD428KvoH3gC5+xCViW5AEtcX7ARchE2Isk7VY3GdUani3SC0CdF4LrkqMmi9bi4NQYVqU7uv8dKE/tADbTzm54ZpqyCY1Jr6VTsb+ccsU2rIjs9A+ZoYyuGGPoZTWQMUPW5oIi7DX6sR7gAbpGMKMNcxqdOUsY2089mCRYQWzfLQLjgWIqUIRUjFw3mbCFBUba9vne2UdDUL0xUMkRGMszQ7PMGnvnB5uTjViDJ5zAT3VqGKJPjdKVho0OqnT596qPqCCxIbqzN6R3GWljcDluD+VLxd8uoqc3U8ut6LFhmov9EzMD9L+GZMWDgbVaVrq1IDOO8lepll/A5zVuU+NZKeHv3hBKx15ukwMC+FWs3kp32BpfO4kRXp7reJe2NqjkZ3kwHQidWy+glx5j9Ae4pXsRinakpH/qVLktzhvyCVR8ruUJ3l3wfxqzRTbcCc+PIpFAH36JHN2O7XzZ5uJEBAsVc39rkhgyelaq8AvWBu8LOOWg6zLdbieGdsxjume+coouYD2ElHc2TVRN3Mwsete86pNK06xs3ank+DWO7XW/EvXH51FKlixpHLX/q8/kzsMeZKcRfJ6xXZ0r1zE9dVOwVIs6KaqstpMVVp0X9ymMsiy2MnsRYX/kPG7gHPDiOgPVbx6R8LAOHdqi6D00X/Fna7rNObT2kl7wBfacn70Yixm9xmq49h/9TQCAFS7qH3oIzei7RyM/usoBGCeqhp24V2ogCrGj/XdmGofrfdxrS545wn8s34fga3VmokxIK+m59xHy2+/9P+x6EMpQSAfaLe+SRIM4Ds+FN2Pz9WmPSqZO9p7KQ8mPJz5ASxQtnHDHu6DpLaT/+oa6zXVGp6hQxO71ClPQ6ecAFZ41IMfcBIMLs/XyLICBpKHbmqJeXD02Y/xFfwtMEQiKf+6qW3CUyLX7NHcNGKlozJGq9m1U6Xemtq+5WmW5ShamSQ3hA4kRESTLY6DrkYOel21uS+3+vFTxSofkkXGqHcfQ/NlwlweGWNl3lJ+i8y27FK+0JhxTgUnp48f/eKlka6OnRmI+SN9i0flarKktFijjPXeH+KihDVcR3l00lJNRAI5PS1/9uvqZfDM3rr5DjjZMODfaAZyDEPf3f60TM//xdQSwMEFAACAAgAbKxUU2SezOBLAAAAagAAABsAAAB1bml2ZXJzYWwvdW5pdmVyc2FsLnBuZy54bWyzsa/IzVEoSy0qzszPs1Uy1DNQsrfj5bIpKEoty0wtV6gAigEFIUBJoRLINUJwyzNTSjJslcwtTBFiGamZ6RkltkqmFpZwQX2gkQBQSwECAAAUAAIACADzVslM1qN+2kcDAADhCQAAFAAAAAAAAAABAAAAAAAAAAAAdW5pdmVyc2FsL3BsYXllci54bWxQSwECAAAUAAIACABrrFRTf2Ttp/oEAABiEwAAHQAAAAAAAAABAAAAAAB5AwAAdW5pdmVyc2FsL2NvbW1vbl9tZXNzYWdlcy5sbmdQSwECAAAUAAIACABrrFRTFR5gG6MAAAB/AQAALgAAAAAAAAABAAAAAACuCAAAdW5pdmVyc2FsL3BsYXliYWNrX2FuZF9uYXZpZ2F0aW9uX3NldHRpbmdzLnhtbFBLAQIAABQAAgAIAGusVFOYpaMCgQMAAFkOAAAnAAAAAAAAAAEAAAAAAJ0JAAB1bml2ZXJzYWwvZmxhc2hfcHVibGlzaGluZ19zZXR0aW5ncy54bWxQSwECAAAUAAIACABrrFRTZUYBe1cDAABADAAAIQAAAAAAAAABAAAAAABjDQAAdW5pdmVyc2FsL2ZsYXNoX3NraW5fc2V0dGluZ3MueG1sUEsBAgAAFAACAAgAa6xUU/fzYTVnAwAA6g0AACYAAAAAAAAAAQAAAAAA+RAAAHVuaXZlcnNhbC9odG1sX3B1Ymxpc2hpbmdfc2V0dGluZ3MueG1sUEsBAgAAFAACAAgAa6xUUy0nxe+yAQAAUQYAAB8AAAAAAAAAAQAAAAAApBQAAHVuaXZlcnNhbC9odG1sX3NraW5fc2V0dGluZ3MuanNQSwECAAAUAAIACABsrFRThyCWq04OAACuGwAAFwAAAAAAAAAAAAAAAACTFgAAdW5pdmVyc2FsL3VuaXZlcnNhbC5wbmdQSwECAAAUAAIACABsrFRTZJ7M4EsAAABqAAAAGwAAAAAAAAABAAAAAAAWJQAAdW5pdmVyc2FsL3VuaXZlcnNhbC5wbmcueG1sUEsFBgAAAAAJAAkAvAIAAJolAAAAAA==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3C37809-13C7-428E-89CB-65121D88714C}"/>
  <p:tag name="TIMING" val="|0.743|4.232|3.017|9.804|8.679"/>
  <p:tag name="ISPRING_CUSTOM_TIMING_USED" val="1"/>
  <p:tag name="GENSWF_ADVANCE_TIME" val="41.82"/>
  <p:tag name="ISPRING_SLIDE_INDENT_LEVEL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3C37809-13C7-428E-89CB-65121D88714C}"/>
  <p:tag name="TIMING" val="|0.743|4.232|3.017|9.804|8.679"/>
  <p:tag name="ISPRING_CUSTOM_TIMING_USED" val="1"/>
  <p:tag name="GENSWF_ADVANCE_TIME" val="41.82"/>
  <p:tag name="ISPRING_SLIDE_INDENT_LEVEL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3C37809-13C7-428E-89CB-65121D88714C}"/>
  <p:tag name="TIMING" val="|0.743|4.232|3.017|9.804|8.679"/>
  <p:tag name="ISPRING_CUSTOM_TIMING_USED" val="1"/>
  <p:tag name="GENSWF_ADVANCE_TIME" val="41.82"/>
  <p:tag name="ISPRING_SLIDE_INDENT_LEVEL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23DD318-CAF5-46CE-B034-9A7A5C17106A}"/>
  <p:tag name="ISPRING_CUSTOM_TIMING_USED" val="1"/>
  <p:tag name="GENSWF_ADVANCE_TIME" val="2.25"/>
  <p:tag name="ISPRING_SLIDE_INDENT_LEVEL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4CF945F-166B-49A7-9B65-AFB2C38280C5}"/>
  <p:tag name="TIMING" val="|1.066|1.65|2.929|0.995|8.055|9.616|8.274|4.805"/>
  <p:tag name="ISPRING_CUSTOM_TIMING_USED" val="1"/>
  <p:tag name="GENSWF_ADVANCE_TIME" val="41.17"/>
  <p:tag name="ISPRING_SLIDE_INDENT_LEVEL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F557020-EC24-4ABC-8A02-13C61CEAB164}"/>
  <p:tag name="GENSWF_ADVANCE_TIME" val="7.10"/>
  <p:tag name="ISPRING_SLIDE_INDENT_LEVEL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23DD318-CAF5-46CE-B034-9A7A5C17106A}"/>
  <p:tag name="ISPRING_CUSTOM_TIMING_USED" val="1"/>
  <p:tag name="GENSWF_ADVANCE_TIME" val="2.25"/>
  <p:tag name="ISPRING_SLIDE_INDENT_LEVEL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4CF945F-166B-49A7-9B65-AFB2C38280C5}"/>
  <p:tag name="TIMING" val="|1.066|1.65|2.929|0.995|8.055|9.616|8.274|4.805"/>
  <p:tag name="ISPRING_CUSTOM_TIMING_USED" val="1"/>
  <p:tag name="GENSWF_ADVANCE_TIME" val="41.17"/>
  <p:tag name="ISPRING_SLIDE_INDENT_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4CF945F-166B-49A7-9B65-AFB2C38280C5}"/>
  <p:tag name="TIMING" val="|1.066|1.65|2.929|0.995|8.055|9.616|8.274|4.805"/>
  <p:tag name="ISPRING_CUSTOM_TIMING_USED" val="1"/>
  <p:tag name="GENSWF_ADVANCE_TIME" val="41.17"/>
  <p:tag name="ISPRING_SLIDE_INDENT_LEVEL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02792185-BA2B-4038-9406-74D29FB66B0E}"/>
  <p:tag name="TIMING" val="|1.561|1.639"/>
  <p:tag name="GENSWF_ADVANCE_TIME" val="12.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D9342F46-5BAE-45F6-8124-24D090338BA3}"/>
  <p:tag name="GENSWF_ADVANCE_TIME" val="4.6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7DBAB93-9735-4B87-9136-72DD7E83E374}"/>
  <p:tag name="GENSWF_ADVANCE_TIME" val="10.30"/>
  <p:tag name="ISPRING_SLIDE_INDENT_LEVEL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TIMING" val="|0.654|1.563|3.045"/>
  <p:tag name="ISPRING_CUSTOM_TIMING_USED" val="1"/>
  <p:tag name="ISPRING_SLIDE_ID_2" val="{CA31829C-04F0-43E5-A660-776C69296263}"/>
  <p:tag name="GENSWF_ADVANCE_TIME" val="15.9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F557020-EC24-4ABC-8A02-13C61CEAB164}"/>
  <p:tag name="GENSWF_ADVANCE_TIME" val="7.10"/>
  <p:tag name="ISPRING_SLIDE_INDENT_LEVEL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TIMING" val="|5.117|5.622"/>
  <p:tag name="ISPRING_CUSTOM_TIMING_USED" val="1"/>
  <p:tag name="ISPRING_SLIDE_ID_2" val="{CF700234-6C7F-433F-8C4F-31289AC869A3}"/>
  <p:tag name="GENSWF_ADVANCE_TIME" val="12.3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F557020-EC24-4ABC-8A02-13C61CEAB164}"/>
  <p:tag name="GENSWF_ADVANCE_TIME" val="7.10"/>
  <p:tag name="ISPRING_SLIDE_INDENT_LEVEL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TIMING" val="|0.654|1.563|3.045"/>
  <p:tag name="ISPRING_CUSTOM_TIMING_USED" val="1"/>
  <p:tag name="ISPRING_SLIDE_ID_2" val="{CA31829C-04F0-43E5-A660-776C69296263}"/>
  <p:tag name="GENSWF_ADVANCE_TIME" val="15.9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F557020-EC24-4ABC-8A02-13C61CEAB164}"/>
  <p:tag name="GENSWF_ADVANCE_TIME" val="7.10"/>
  <p:tag name="ISPRING_SLIDE_INDENT_LEVEL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FA1AE2B-B28B-4B58-821D-332098EEAB6A}"/>
  <p:tag name="GENSWF_ADVANCE_TIME" val="2.43"/>
  <p:tag name="ISPRING_SLIDE_INDENT_LEVEL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F557020-EC24-4ABC-8A02-13C61CEAB164}"/>
  <p:tag name="GENSWF_ADVANCE_TIME" val="7.10"/>
  <p:tag name="ISPRING_SLIDE_INDENT_LEVEL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F557020-EC24-4ABC-8A02-13C61CEAB164}"/>
  <p:tag name="GENSWF_ADVANCE_TIME" val="7.10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F557020-EC24-4ABC-8A02-13C61CEAB164}"/>
  <p:tag name="GENSWF_ADVANCE_TIME" val="7.10"/>
  <p:tag name="ISPRING_SLIDE_INDENT_LEVEL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F557020-EC24-4ABC-8A02-13C61CEAB164}"/>
  <p:tag name="GENSWF_ADVANCE_TIME" val="7.10"/>
  <p:tag name="ISPRING_SLIDE_INDENT_LEVEL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F557020-EC24-4ABC-8A02-13C61CEAB164}"/>
  <p:tag name="GENSWF_ADVANCE_TIME" val="7.10"/>
  <p:tag name="ISPRING_SLIDE_INDENT_LEVEL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927</Words>
  <Application>Microsoft Office PowerPoint</Application>
  <PresentationFormat>Widescreen</PresentationFormat>
  <Paragraphs>135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Default Design</vt:lpstr>
      <vt:lpstr>PowerPoint Presentation</vt:lpstr>
      <vt:lpstr>PowerPoint Presentation</vt:lpstr>
      <vt:lpstr>PowerPoint Presentation</vt:lpstr>
      <vt:lpstr>MỤC TIÊU BÀI HỌC</vt:lpstr>
      <vt:lpstr>A. HOẠT ĐỘNG CƠ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HOẠT ĐỘNG THỰC HÀNH</vt:lpstr>
      <vt:lpstr>Mở văn bản “Nguyễn Trường Tộ mong muốn canh tân đất nước” SGK Lịch sử và Địa lý lớp 5 – Trang 6 đã soạn thảo trong tuần học trước tạo thêm 3 trang trắng, sau đó luyện tập các thao tác sau:</vt:lpstr>
      <vt:lpstr>C. HOẠT ĐỘNG ỨNG DỤNG, MỞ RỘNG</vt:lpstr>
      <vt:lpstr>Em hãy tìm hiểu cách bổ sung thông tin vào trang văn bản với gợi ý như bên dưới: </vt:lpstr>
      <vt:lpstr>PowerPoint Presentation</vt:lpstr>
      <vt:lpstr>EM CẦN GHI NHỚ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2021-11-01T00:06:44Z</dcterms:created>
  <dcterms:modified xsi:type="dcterms:W3CDTF">2021-11-01T00:06:52Z</dcterms:modified>
  <cp:category/>
</cp:coreProperties>
</file>