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jpg" ContentType="image/jpeg"/>
  <Override PartName="/ppt/media/image10.jpg" ContentType="image/jpeg"/>
  <Override PartName="/ppt/media/image12.jpg" ContentType="image/jpeg"/>
  <Override PartName="/ppt/notesSlides/notesSlide1.xml" ContentType="application/vnd.openxmlformats-officedocument.presentationml.notesSlide+xml"/>
  <Override PartName="/ppt/media/image2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4" r:id="rId3"/>
    <p:sldId id="275" r:id="rId4"/>
    <p:sldId id="266" r:id="rId5"/>
    <p:sldId id="258" r:id="rId6"/>
    <p:sldId id="267" r:id="rId7"/>
    <p:sldId id="262" r:id="rId8"/>
    <p:sldId id="272" r:id="rId9"/>
    <p:sldId id="270" r:id="rId10"/>
    <p:sldId id="271" r:id="rId11"/>
    <p:sldId id="273" r:id="rId12"/>
    <p:sldId id="268" r:id="rId13"/>
    <p:sldId id="276" r:id="rId14"/>
    <p:sldId id="264" r:id="rId15"/>
  </p:sldIdLst>
  <p:sldSz cx="12192000" cy="6858000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6C6C6"/>
    <a:srgbClr val="B06D6D"/>
    <a:srgbClr val="597EB1"/>
    <a:srgbClr val="ACE798"/>
    <a:srgbClr val="FF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12" autoAdjust="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25/09/2021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25/09/2021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B4801-8CB8-40EE-897C-DE166BFE29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6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29"/>
            <a:chOff x="-12700" y="-12700"/>
            <a:chExt cx="12212320" cy="6882129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 rot="20810264">
              <a:off x="5355388" y="2558390"/>
              <a:ext cx="6836612" cy="2943322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6250318"/>
              <a:ext cx="716314" cy="619111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802222"/>
              <a:ext cx="1759356" cy="452538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8061180" y="-12700"/>
              <a:ext cx="864379" cy="811503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5240886"/>
              <a:ext cx="5142230" cy="1617113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1701800"/>
              <a:ext cx="5154930" cy="5021579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8080356" y="-12699"/>
              <a:ext cx="1129683" cy="1020654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854732"/>
              <a:ext cx="1908735" cy="618468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6185324"/>
              <a:ext cx="861187" cy="679025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 rot="21092754"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 rot="20694130">
              <a:off x="4943383" y="1565430"/>
              <a:ext cx="7197390" cy="3702212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930400"/>
              <a:ext cx="4880535" cy="453263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198237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951990"/>
            <a:ext cx="4867745" cy="4477694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44619" y="2442749"/>
            <a:ext cx="6269197" cy="184703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Presentation</a:t>
            </a:r>
            <a:br>
              <a:rPr lang="en-US" noProof="0" dirty="0"/>
            </a:br>
            <a:r>
              <a:rPr lang="en-US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128842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88988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82411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137347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212983"/>
            <a:ext cx="793061" cy="314003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8" y="3240741"/>
            <a:ext cx="923954" cy="49222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1098042" y="64892"/>
            <a:ext cx="1085119" cy="88017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1018098" y="64892"/>
            <a:ext cx="1173902" cy="1048152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5727700" y="784099"/>
            <a:ext cx="6477011" cy="3259936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57962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6580314" y="1441754"/>
            <a:ext cx="5703580" cy="1829651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5727700" y="784099"/>
            <a:ext cx="6477011" cy="3259936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57962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6580314" y="1441754"/>
            <a:ext cx="5703580" cy="1829651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848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5727700" y="784099"/>
            <a:ext cx="6477011" cy="3259936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57962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6580314" y="1441754"/>
            <a:ext cx="5703580" cy="1829651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54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5727700" y="784099"/>
            <a:ext cx="6477011" cy="3259936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57962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6580314" y="1441754"/>
            <a:ext cx="5703580" cy="1829651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184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5727700" y="784099"/>
            <a:ext cx="6477011" cy="3259936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57962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6580314" y="1441754"/>
            <a:ext cx="5703580" cy="1829651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04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8"/>
            <a:ext cx="8881578" cy="6064782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5727700" y="784099"/>
            <a:ext cx="6477011" cy="3259936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57962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6580314" y="1441754"/>
            <a:ext cx="5703580" cy="1829651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24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5727700" y="784099"/>
            <a:ext cx="6477011" cy="3259936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57962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6580314" y="1441754"/>
            <a:ext cx="5703580" cy="1829651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878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5727700" y="784099"/>
            <a:ext cx="6477011" cy="3259936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57962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6580314" y="1441754"/>
            <a:ext cx="5703580" cy="1829651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981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7" cy="5461206"/>
            <a:chOff x="-12715" y="-12715"/>
            <a:chExt cx="7434967" cy="546120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6257166" y="-12714"/>
              <a:ext cx="881668" cy="641378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4" y="4899975"/>
              <a:ext cx="1046564" cy="342624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961964"/>
              <a:ext cx="1155715" cy="486527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6252881" y="-12715"/>
              <a:ext cx="1169371" cy="819539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7" cy="5461206"/>
            <a:chOff x="-12715" y="-12715"/>
            <a:chExt cx="7434967" cy="546120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6257166" y="-12714"/>
              <a:ext cx="881668" cy="641378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4" y="4899975"/>
              <a:ext cx="1046564" cy="342624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961964"/>
              <a:ext cx="1155715" cy="486527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6252881" y="-12715"/>
              <a:ext cx="1169371" cy="819539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665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7" cy="5461206"/>
            <a:chOff x="-12715" y="-12715"/>
            <a:chExt cx="7434967" cy="546120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6257166" y="-12714"/>
              <a:ext cx="881668" cy="641378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4" y="4899975"/>
              <a:ext cx="1046564" cy="342624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961964"/>
              <a:ext cx="1155715" cy="486527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6252881" y="-12715"/>
              <a:ext cx="1169371" cy="819539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1472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7" cy="5461206"/>
            <a:chOff x="-12715" y="-12715"/>
            <a:chExt cx="7434967" cy="546120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6257166" y="-12714"/>
              <a:ext cx="881668" cy="641378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4" y="4899975"/>
              <a:ext cx="1046564" cy="342624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961964"/>
              <a:ext cx="1155715" cy="486527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6252881" y="-12715"/>
              <a:ext cx="1169371" cy="819539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779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7" cy="5461206"/>
            <a:chOff x="-12715" y="-12715"/>
            <a:chExt cx="7434967" cy="546120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6257166" y="-12714"/>
              <a:ext cx="881668" cy="641378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4" y="4899975"/>
              <a:ext cx="1046564" cy="342624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961964"/>
              <a:ext cx="1155715" cy="486527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6252881" y="-12715"/>
              <a:ext cx="1169371" cy="819539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065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7" cy="5461206"/>
            <a:chOff x="-12715" y="-12715"/>
            <a:chExt cx="7434967" cy="546120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6257166" y="-12714"/>
              <a:ext cx="881668" cy="641378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4" y="4899975"/>
              <a:ext cx="1046564" cy="342624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961964"/>
              <a:ext cx="1155715" cy="486527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6252881" y="-12715"/>
              <a:ext cx="1169371" cy="819539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9963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7" cy="5461206"/>
            <a:chOff x="-12715" y="-12715"/>
            <a:chExt cx="7434967" cy="546120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6257166" y="-12714"/>
              <a:ext cx="881668" cy="641378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4" y="4899975"/>
              <a:ext cx="1046564" cy="342624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961964"/>
              <a:ext cx="1155715" cy="486527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6252881" y="-12715"/>
              <a:ext cx="1169371" cy="819539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3056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7" cy="5461206"/>
            <a:chOff x="-12715" y="-12715"/>
            <a:chExt cx="7434967" cy="546120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6257166" y="-12714"/>
              <a:ext cx="881668" cy="641378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4" y="4899975"/>
              <a:ext cx="1046564" cy="342624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961964"/>
              <a:ext cx="1155715" cy="486527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6252881" y="-12715"/>
              <a:ext cx="1169371" cy="819539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7986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7" cy="5461206"/>
            <a:chOff x="-12715" y="-12715"/>
            <a:chExt cx="7434967" cy="546120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6257166" y="-12714"/>
              <a:ext cx="881668" cy="641378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4" y="4899975"/>
              <a:ext cx="1046564" cy="342624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961964"/>
              <a:ext cx="1155715" cy="486527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6252881" y="-12715"/>
              <a:ext cx="1169371" cy="819539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0133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7" cy="5461206"/>
            <a:chOff x="-12715" y="-12715"/>
            <a:chExt cx="7434967" cy="546120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6257166" y="-12714"/>
              <a:ext cx="881668" cy="641378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4" y="4899975"/>
              <a:ext cx="1046564" cy="342624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961964"/>
              <a:ext cx="1155715" cy="486527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6252881" y="-12715"/>
              <a:ext cx="1169371" cy="819539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7226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7" cy="5461206"/>
            <a:chOff x="-12715" y="-12715"/>
            <a:chExt cx="7434967" cy="546120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6257166" y="-12714"/>
              <a:ext cx="881668" cy="641378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4" y="4899975"/>
              <a:ext cx="1046564" cy="342624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961964"/>
              <a:ext cx="1155715" cy="486527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6252881" y="-12715"/>
              <a:ext cx="1169371" cy="819539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8166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7" cy="5461206"/>
            <a:chOff x="-12715" y="-12715"/>
            <a:chExt cx="7434967" cy="546120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6257166" y="-12714"/>
              <a:ext cx="881668" cy="641378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4" y="4899975"/>
              <a:ext cx="1046564" cy="342624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961964"/>
              <a:ext cx="1155715" cy="486527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6252881" y="-12715"/>
              <a:ext cx="1169371" cy="819539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699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7" cy="5461206"/>
            <a:chOff x="-12715" y="-12715"/>
            <a:chExt cx="7434967" cy="546120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6257166" y="-12714"/>
              <a:ext cx="881668" cy="641378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4" y="4899975"/>
              <a:ext cx="1046564" cy="342624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961964"/>
              <a:ext cx="1155715" cy="486527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6252881" y="-12715"/>
              <a:ext cx="1169371" cy="819539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986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7" cy="5461206"/>
            <a:chOff x="-12715" y="-12715"/>
            <a:chExt cx="7434967" cy="546120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6257166" y="-12714"/>
              <a:ext cx="881668" cy="641378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4" y="4899975"/>
              <a:ext cx="1046564" cy="342624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961964"/>
              <a:ext cx="1155715" cy="486527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6252881" y="-12715"/>
              <a:ext cx="1169371" cy="819539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8027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7" cy="5461206"/>
            <a:chOff x="-12715" y="-12715"/>
            <a:chExt cx="7434967" cy="546120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6257166" y="-12714"/>
              <a:ext cx="881668" cy="641378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4" y="4899975"/>
              <a:ext cx="1046564" cy="342624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961964"/>
              <a:ext cx="1155715" cy="486527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6252881" y="-12715"/>
              <a:ext cx="1169371" cy="819539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3563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11197915" y="-12715"/>
            <a:ext cx="994117" cy="6708113"/>
            <a:chOff x="6817978" y="-12715"/>
            <a:chExt cx="604275" cy="670811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6843245" y="-12714"/>
              <a:ext cx="455604" cy="416126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 flipH="1">
              <a:off x="6898019" y="6168313"/>
              <a:ext cx="461374" cy="405600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 flipH="1">
              <a:off x="6817978" y="6119446"/>
              <a:ext cx="509493" cy="575952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6817978" y="-12715"/>
              <a:ext cx="604275" cy="531717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7" cy="5461207"/>
            <a:chOff x="-12715" y="-12715"/>
            <a:chExt cx="7434967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6629400" y="-12715"/>
              <a:ext cx="509434" cy="698515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4" y="4854388"/>
              <a:ext cx="1572574" cy="388211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854388"/>
              <a:ext cx="1680150" cy="59410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6521823" y="-12715"/>
              <a:ext cx="900429" cy="69851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7" cy="5461207"/>
            <a:chOff x="-12715" y="-12715"/>
            <a:chExt cx="7434967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6629400" y="-12715"/>
              <a:ext cx="509434" cy="698515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4" y="4854388"/>
              <a:ext cx="1572574" cy="388211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854388"/>
              <a:ext cx="1680150" cy="59410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6521823" y="-12715"/>
              <a:ext cx="900429" cy="69851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0444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7" cy="5461207"/>
            <a:chOff x="-12715" y="-12715"/>
            <a:chExt cx="7434967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6629400" y="-12715"/>
              <a:ext cx="509434" cy="698515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4" y="4854388"/>
              <a:ext cx="1572574" cy="388211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854388"/>
              <a:ext cx="1680150" cy="59410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6521823" y="-12715"/>
              <a:ext cx="900429" cy="69851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09656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7" cy="5461207"/>
            <a:chOff x="-12715" y="-12715"/>
            <a:chExt cx="7434967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6629400" y="-12715"/>
              <a:ext cx="509434" cy="698515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4" y="4854388"/>
              <a:ext cx="1572574" cy="388211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854388"/>
              <a:ext cx="1680150" cy="59410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6521823" y="-12715"/>
              <a:ext cx="900429" cy="69851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51180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6167299"/>
            <a:ext cx="1444714" cy="698359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6" y="6091518"/>
            <a:ext cx="1604130" cy="779222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7" cy="5461207"/>
            <a:chOff x="-12715" y="-12715"/>
            <a:chExt cx="7434967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6629400" y="-12715"/>
              <a:ext cx="509434" cy="698515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4" y="4854388"/>
              <a:ext cx="1572574" cy="388211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854388"/>
              <a:ext cx="1680150" cy="59410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6521823" y="-12715"/>
              <a:ext cx="900429" cy="69851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456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7" cy="5461207"/>
            <a:chOff x="-12715" y="-12715"/>
            <a:chExt cx="7434967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6629400" y="-12715"/>
              <a:ext cx="509434" cy="698515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4" y="4854388"/>
              <a:ext cx="1572574" cy="388211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854388"/>
              <a:ext cx="1680150" cy="59410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6521823" y="-12715"/>
              <a:ext cx="900429" cy="69851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5791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7" cy="5461207"/>
            <a:chOff x="-12715" y="-12715"/>
            <a:chExt cx="7434967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6629400" y="-12715"/>
              <a:ext cx="509434" cy="698515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4" y="4854388"/>
              <a:ext cx="1572574" cy="388211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854388"/>
              <a:ext cx="1680150" cy="59410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6521823" y="-12715"/>
              <a:ext cx="900429" cy="69851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677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7" cy="5461207"/>
            <a:chOff x="-12715" y="-12715"/>
            <a:chExt cx="7434967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6629400" y="-12715"/>
              <a:ext cx="509434" cy="698515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4" y="4854388"/>
              <a:ext cx="1572574" cy="388211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854388"/>
              <a:ext cx="1680150" cy="59410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6521823" y="-12715"/>
              <a:ext cx="900429" cy="69851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9438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7" cy="5461207"/>
            <a:chOff x="-12715" y="-12715"/>
            <a:chExt cx="7434967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6629400" y="-12715"/>
              <a:ext cx="509434" cy="698515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4" y="4854388"/>
              <a:ext cx="1572574" cy="388211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854388"/>
              <a:ext cx="1680150" cy="59410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6521823" y="-12715"/>
              <a:ext cx="900429" cy="69851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0115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7" cy="5461207"/>
            <a:chOff x="-12715" y="-12715"/>
            <a:chExt cx="7434967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6629400" y="-12715"/>
              <a:ext cx="509434" cy="698515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4" y="4854388"/>
              <a:ext cx="1572574" cy="388211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854388"/>
              <a:ext cx="1680150" cy="59410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6521823" y="-12715"/>
              <a:ext cx="900429" cy="69851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22437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7" cy="5461207"/>
            <a:chOff x="-12715" y="-12715"/>
            <a:chExt cx="7434967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6629400" y="-12715"/>
              <a:ext cx="509434" cy="698515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4" y="4854388"/>
              <a:ext cx="1572574" cy="388211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854388"/>
              <a:ext cx="1680150" cy="59410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6521823" y="-12715"/>
              <a:ext cx="900429" cy="69851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9863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7" cy="5461207"/>
            <a:chOff x="-12715" y="-12715"/>
            <a:chExt cx="7434967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6629400" y="-12715"/>
              <a:ext cx="509434" cy="698515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4" y="4854388"/>
              <a:ext cx="1572574" cy="388211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854388"/>
              <a:ext cx="1680150" cy="59410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6521823" y="-12715"/>
              <a:ext cx="900429" cy="69851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55446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7" cy="5461207"/>
            <a:chOff x="-12715" y="-12715"/>
            <a:chExt cx="7434967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6629400" y="-12715"/>
              <a:ext cx="509434" cy="698515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4" y="4854388"/>
              <a:ext cx="1572574" cy="388211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854388"/>
              <a:ext cx="1680150" cy="59410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6521823" y="-12715"/>
              <a:ext cx="900429" cy="69851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925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7" cy="5461207"/>
            <a:chOff x="-12715" y="-12715"/>
            <a:chExt cx="7434967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6629400" y="-12715"/>
              <a:ext cx="509434" cy="698515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4" y="4854388"/>
              <a:ext cx="1572574" cy="388211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854388"/>
              <a:ext cx="1680150" cy="59410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6521823" y="-12715"/>
              <a:ext cx="900429" cy="69851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979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486855" y="149352"/>
            <a:ext cx="688751" cy="58739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6521824" y="199993"/>
            <a:ext cx="937020" cy="770952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57" y="208251"/>
            <a:ext cx="11578106" cy="957802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7" y="1166054"/>
            <a:ext cx="11578106" cy="505766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3300"/>
                </a:solidFill>
              </a:defRPr>
            </a:lvl1pPr>
            <a:lvl2pPr>
              <a:defRPr sz="3200">
                <a:solidFill>
                  <a:srgbClr val="003300"/>
                </a:solidFill>
              </a:defRPr>
            </a:lvl2pPr>
            <a:lvl3pPr>
              <a:defRPr sz="3200">
                <a:solidFill>
                  <a:srgbClr val="003300"/>
                </a:solidFill>
              </a:defRPr>
            </a:lvl3pPr>
            <a:lvl4pPr>
              <a:defRPr sz="3200">
                <a:solidFill>
                  <a:srgbClr val="003300"/>
                </a:solidFill>
              </a:defRPr>
            </a:lvl4pPr>
            <a:lvl5pPr>
              <a:defRPr sz="3200">
                <a:solidFill>
                  <a:srgbClr val="003300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F9ED-E338-45AC-A024-172E4304B11F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4699-3015-4C63-AE93-4F7F3D9A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7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57" y="208251"/>
            <a:ext cx="11578106" cy="957802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7" y="1166054"/>
            <a:ext cx="11578106" cy="505766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3300"/>
                </a:solidFill>
              </a:defRPr>
            </a:lvl1pPr>
            <a:lvl2pPr>
              <a:defRPr sz="3200">
                <a:solidFill>
                  <a:srgbClr val="003300"/>
                </a:solidFill>
              </a:defRPr>
            </a:lvl2pPr>
            <a:lvl3pPr>
              <a:defRPr sz="3200">
                <a:solidFill>
                  <a:srgbClr val="003300"/>
                </a:solidFill>
              </a:defRPr>
            </a:lvl3pPr>
            <a:lvl4pPr>
              <a:defRPr sz="3200">
                <a:solidFill>
                  <a:srgbClr val="003300"/>
                </a:solidFill>
              </a:defRPr>
            </a:lvl4pPr>
            <a:lvl5pPr>
              <a:defRPr sz="3200">
                <a:solidFill>
                  <a:srgbClr val="003300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F9ED-E338-45AC-A024-172E4304B11F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4699-3015-4C63-AE93-4F7F3D9A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80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57" y="208251"/>
            <a:ext cx="11578106" cy="957802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7" y="1166054"/>
            <a:ext cx="11578106" cy="505766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3300"/>
                </a:solidFill>
              </a:defRPr>
            </a:lvl1pPr>
            <a:lvl2pPr>
              <a:defRPr sz="3200">
                <a:solidFill>
                  <a:srgbClr val="003300"/>
                </a:solidFill>
              </a:defRPr>
            </a:lvl2pPr>
            <a:lvl3pPr>
              <a:defRPr sz="3200">
                <a:solidFill>
                  <a:srgbClr val="003300"/>
                </a:solidFill>
              </a:defRPr>
            </a:lvl3pPr>
            <a:lvl4pPr>
              <a:defRPr sz="3200">
                <a:solidFill>
                  <a:srgbClr val="003300"/>
                </a:solidFill>
              </a:defRPr>
            </a:lvl4pPr>
            <a:lvl5pPr>
              <a:defRPr sz="3200">
                <a:solidFill>
                  <a:srgbClr val="003300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F9ED-E338-45AC-A024-172E4304B11F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4699-3015-4C63-AE93-4F7F3D9A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05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57" y="208251"/>
            <a:ext cx="11578106" cy="957802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7" y="1166054"/>
            <a:ext cx="11578106" cy="505766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3300"/>
                </a:solidFill>
              </a:defRPr>
            </a:lvl1pPr>
            <a:lvl2pPr>
              <a:defRPr sz="3200">
                <a:solidFill>
                  <a:srgbClr val="003300"/>
                </a:solidFill>
              </a:defRPr>
            </a:lvl2pPr>
            <a:lvl3pPr>
              <a:defRPr sz="3200">
                <a:solidFill>
                  <a:srgbClr val="003300"/>
                </a:solidFill>
              </a:defRPr>
            </a:lvl3pPr>
            <a:lvl4pPr>
              <a:defRPr sz="3200">
                <a:solidFill>
                  <a:srgbClr val="003300"/>
                </a:solidFill>
              </a:defRPr>
            </a:lvl4pPr>
            <a:lvl5pPr>
              <a:defRPr sz="3200">
                <a:solidFill>
                  <a:srgbClr val="003300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F9ED-E338-45AC-A024-172E4304B11F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B4699-3015-4C63-AE93-4F7F3D9A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46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79309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708" r:id="rId9"/>
    <p:sldLayoutId id="2147483683" r:id="rId10"/>
    <p:sldLayoutId id="2147483674" r:id="rId11"/>
    <p:sldLayoutId id="2147483673" r:id="rId12"/>
    <p:sldLayoutId id="2147483672" r:id="rId13"/>
    <p:sldLayoutId id="2147483657" r:id="rId14"/>
    <p:sldLayoutId id="2147483658" r:id="rId15"/>
    <p:sldLayoutId id="2147483705" r:id="rId16"/>
    <p:sldLayoutId id="2147483704" r:id="rId17"/>
    <p:sldLayoutId id="2147483703" r:id="rId18"/>
    <p:sldLayoutId id="2147483702" r:id="rId19"/>
    <p:sldLayoutId id="2147483701" r:id="rId20"/>
    <p:sldLayoutId id="2147483700" r:id="rId21"/>
    <p:sldLayoutId id="2147483699" r:id="rId22"/>
    <p:sldLayoutId id="2147483662" r:id="rId23"/>
    <p:sldLayoutId id="2147483663" r:id="rId24"/>
    <p:sldLayoutId id="2147483664" r:id="rId25"/>
    <p:sldLayoutId id="2147483714" r:id="rId26"/>
    <p:sldLayoutId id="2147483713" r:id="rId27"/>
    <p:sldLayoutId id="2147483711" r:id="rId28"/>
    <p:sldLayoutId id="2147483710" r:id="rId29"/>
    <p:sldLayoutId id="2147483709" r:id="rId30"/>
    <p:sldLayoutId id="2147483707" r:id="rId31"/>
    <p:sldLayoutId id="2147483695" r:id="rId32"/>
    <p:sldLayoutId id="2147483687" r:id="rId33"/>
    <p:sldLayoutId id="2147483681" r:id="rId34"/>
    <p:sldLayoutId id="2147483680" r:id="rId35"/>
    <p:sldLayoutId id="2147483679" r:id="rId36"/>
    <p:sldLayoutId id="2147483678" r:id="rId37"/>
    <p:sldLayoutId id="2147483677" r:id="rId38"/>
    <p:sldLayoutId id="2147483676" r:id="rId39"/>
    <p:sldLayoutId id="2147483665" r:id="rId40"/>
    <p:sldLayoutId id="2147483666" r:id="rId41"/>
    <p:sldLayoutId id="2147483669" r:id="rId42"/>
    <p:sldLayoutId id="2147483670" r:id="rId43"/>
    <p:sldLayoutId id="2147483667" r:id="rId44"/>
    <p:sldLayoutId id="2147483671" r:id="rId45"/>
    <p:sldLayoutId id="2147483668" r:id="rId46"/>
    <p:sldLayoutId id="2147483712" r:id="rId47"/>
    <p:sldLayoutId id="2147483706" r:id="rId48"/>
    <p:sldLayoutId id="2147483698" r:id="rId49"/>
    <p:sldLayoutId id="2147483697" r:id="rId50"/>
    <p:sldLayoutId id="2147483696" r:id="rId51"/>
    <p:sldLayoutId id="2147483693" r:id="rId52"/>
    <p:sldLayoutId id="2147483692" r:id="rId53"/>
    <p:sldLayoutId id="2147483691" r:id="rId54"/>
    <p:sldLayoutId id="2147483690" r:id="rId55"/>
    <p:sldLayoutId id="2147483689" r:id="rId56"/>
    <p:sldLayoutId id="2147483688" r:id="rId57"/>
    <p:sldLayoutId id="2147483686" r:id="rId58"/>
    <p:sldLayoutId id="2147483682" r:id="rId59"/>
    <p:sldLayoutId id="2147483660" r:id="rId60"/>
    <p:sldLayoutId id="2147483675" r:id="rId61"/>
    <p:sldLayoutId id="2147483694" r:id="rId62"/>
    <p:sldLayoutId id="2147483685" r:id="rId63"/>
    <p:sldLayoutId id="2147483684" r:id="rId6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slide" Target="slide1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jp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6.xml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6572" y="2442749"/>
            <a:ext cx="7132320" cy="1847039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/>
              <a:t>Chào</a:t>
            </a:r>
            <a:r>
              <a:rPr lang="en-US" sz="4000" dirty="0" smtClean="0"/>
              <a:t> </a:t>
            </a:r>
            <a:r>
              <a:rPr lang="en-US" sz="4000" dirty="0" err="1" smtClean="0"/>
              <a:t>mừng</a:t>
            </a:r>
            <a:r>
              <a:rPr lang="en-US" sz="4000" dirty="0" smtClean="0"/>
              <a:t> </a:t>
            </a:r>
            <a:r>
              <a:rPr lang="en-US" sz="4000" dirty="0" err="1" smtClean="0"/>
              <a:t>các</a:t>
            </a:r>
            <a:r>
              <a:rPr lang="en-US" sz="4000" dirty="0" smtClean="0"/>
              <a:t> </a:t>
            </a:r>
            <a:r>
              <a:rPr lang="en-US" sz="4000" dirty="0" err="1" smtClean="0"/>
              <a:t>em</a:t>
            </a:r>
            <a:r>
              <a:rPr lang="en-US" sz="4000" dirty="0" smtClean="0"/>
              <a:t> </a:t>
            </a:r>
            <a:r>
              <a:rPr lang="en-US" sz="4000" dirty="0" err="1" smtClean="0"/>
              <a:t>học</a:t>
            </a:r>
            <a:r>
              <a:rPr lang="en-US" sz="4000" dirty="0" smtClean="0"/>
              <a:t> </a:t>
            </a:r>
            <a:r>
              <a:rPr lang="en-US" sz="4000" dirty="0" err="1" smtClean="0"/>
              <a:t>sinh</a:t>
            </a:r>
            <a:r>
              <a:rPr lang="en-US" sz="4000" dirty="0" smtClean="0"/>
              <a:t> </a:t>
            </a:r>
            <a:r>
              <a:rPr lang="en-US" sz="4000" dirty="0" err="1" smtClean="0"/>
              <a:t>đến</a:t>
            </a:r>
            <a:r>
              <a:rPr lang="en-US" sz="4000" dirty="0" smtClean="0"/>
              <a:t> </a:t>
            </a:r>
            <a:r>
              <a:rPr lang="en-US" sz="4000" dirty="0" err="1" smtClean="0"/>
              <a:t>với</a:t>
            </a:r>
            <a:r>
              <a:rPr lang="en-US" sz="4000" dirty="0" smtClean="0"/>
              <a:t> </a:t>
            </a:r>
            <a:r>
              <a:rPr lang="en-US" sz="4000" dirty="0" err="1" smtClean="0"/>
              <a:t>môn</a:t>
            </a:r>
            <a:r>
              <a:rPr lang="en-US" sz="4000" dirty="0" smtClean="0"/>
              <a:t> Tin </a:t>
            </a:r>
            <a:r>
              <a:rPr lang="en-US" sz="4000" dirty="0" err="1" smtClean="0"/>
              <a:t>học</a:t>
            </a:r>
            <a:endParaRPr lang="ru-RU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Lớp</a:t>
            </a:r>
            <a:r>
              <a:rPr lang="en-US" sz="3200" b="1" dirty="0" smtClean="0"/>
              <a:t> 3 – </a:t>
            </a:r>
            <a:r>
              <a:rPr lang="en-US" sz="3200" b="1" dirty="0" err="1" smtClean="0"/>
              <a:t>Tuần</a:t>
            </a:r>
            <a:r>
              <a:rPr lang="en-US" sz="3200" b="1" dirty="0" smtClean="0"/>
              <a:t> 4</a:t>
            </a:r>
            <a:endParaRPr lang="ru-RU" sz="3200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2101755"/>
            <a:ext cx="4867745" cy="4162567"/>
          </a:xfr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08136" y="-14652"/>
            <a:ext cx="5364216" cy="958850"/>
          </a:xfrm>
        </p:spPr>
        <p:txBody>
          <a:bodyPr>
            <a:normAutofit/>
          </a:bodyPr>
          <a:lstStyle/>
          <a:p>
            <a:r>
              <a:rPr lang="nl-NL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Hoạt động: Trải nghiệm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8000" y="969642"/>
            <a:ext cx="11579225" cy="5056187"/>
          </a:xfrm>
        </p:spPr>
        <p:txBody>
          <a:bodyPr/>
          <a:lstStyle/>
          <a:p>
            <a:r>
              <a:rPr lang="nl-NL" i="1" dirty="0" smtClean="0">
                <a:solidFill>
                  <a:schemeClr val="accent6"/>
                </a:solidFill>
              </a:rPr>
              <a:t> Hệ </a:t>
            </a:r>
            <a:r>
              <a:rPr lang="nl-NL" i="1" dirty="0">
                <a:solidFill>
                  <a:schemeClr val="accent6"/>
                </a:solidFill>
              </a:rPr>
              <a:t>điều hành, chương trình vẽ Paint, phần mềm học tiếng anh,...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701" y="4136545"/>
            <a:ext cx="2429555" cy="2001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610912" y="1662090"/>
            <a:ext cx="2286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5029352" y="1662090"/>
            <a:ext cx="2286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7443546" y="1662090"/>
            <a:ext cx="2286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231" y="4119422"/>
            <a:ext cx="3589466" cy="2019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8114434" y="112166"/>
            <a:ext cx="29498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Phần mềm:</a:t>
            </a:r>
            <a:endParaRPr lang="en-US" sz="4000" b="1" dirty="0">
              <a:ln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222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b="1" dirty="0" err="1" smtClean="0"/>
              <a:t>Chú</a:t>
            </a:r>
            <a:r>
              <a:rPr lang="en-US" sz="3200" b="1" dirty="0" smtClean="0"/>
              <a:t> ý!!!</a:t>
            </a:r>
            <a:endParaRPr lang="en-US" sz="3200" b="1" dirty="0"/>
          </a:p>
        </p:txBody>
      </p:sp>
      <p:sp>
        <p:nvSpPr>
          <p:cNvPr id="13" name="Content Placeholder 1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 dirty="0" smtClean="0">
                <a:solidFill>
                  <a:schemeClr val="accent6"/>
                </a:solidFill>
              </a:rPr>
              <a:t>Mỗi </a:t>
            </a:r>
            <a:r>
              <a:rPr lang="vi-VN" sz="2800" b="1" dirty="0">
                <a:solidFill>
                  <a:schemeClr val="accent6"/>
                </a:solidFill>
              </a:rPr>
              <a:t>phần mềm đ</a:t>
            </a:r>
            <a:r>
              <a:rPr lang="en-CA" sz="2800" b="1" dirty="0" err="1">
                <a:solidFill>
                  <a:schemeClr val="accent6"/>
                </a:solidFill>
              </a:rPr>
              <a:t>ược</a:t>
            </a:r>
            <a:r>
              <a:rPr lang="en-CA" sz="2800" b="1" dirty="0">
                <a:solidFill>
                  <a:schemeClr val="accent6"/>
                </a:solidFill>
              </a:rPr>
              <a:t> </a:t>
            </a:r>
            <a:r>
              <a:rPr lang="en-CA" sz="2800" b="1" dirty="0" err="1">
                <a:solidFill>
                  <a:schemeClr val="accent6"/>
                </a:solidFill>
              </a:rPr>
              <a:t>thiết</a:t>
            </a:r>
            <a:r>
              <a:rPr lang="en-CA" sz="2800" b="1" dirty="0">
                <a:solidFill>
                  <a:schemeClr val="accent6"/>
                </a:solidFill>
              </a:rPr>
              <a:t> </a:t>
            </a:r>
            <a:r>
              <a:rPr lang="en-CA" sz="2800" b="1" dirty="0" err="1">
                <a:solidFill>
                  <a:schemeClr val="accent6"/>
                </a:solidFill>
              </a:rPr>
              <a:t>kế</a:t>
            </a:r>
            <a:r>
              <a:rPr lang="en-CA" sz="2800" b="1" dirty="0">
                <a:solidFill>
                  <a:schemeClr val="accent6"/>
                </a:solidFill>
              </a:rPr>
              <a:t> </a:t>
            </a:r>
            <a:r>
              <a:rPr lang="en-CA" sz="2800" b="1" dirty="0" err="1">
                <a:solidFill>
                  <a:schemeClr val="accent6"/>
                </a:solidFill>
              </a:rPr>
              <a:t>để</a:t>
            </a:r>
            <a:r>
              <a:rPr lang="en-CA" sz="2800" b="1" dirty="0">
                <a:solidFill>
                  <a:schemeClr val="accent6"/>
                </a:solidFill>
              </a:rPr>
              <a:t> </a:t>
            </a:r>
            <a:r>
              <a:rPr lang="en-CA" sz="2800" b="1" dirty="0" err="1">
                <a:solidFill>
                  <a:schemeClr val="accent6"/>
                </a:solidFill>
              </a:rPr>
              <a:t>làm</a:t>
            </a:r>
            <a:r>
              <a:rPr lang="en-CA" sz="2800" b="1" dirty="0">
                <a:solidFill>
                  <a:schemeClr val="accent6"/>
                </a:solidFill>
              </a:rPr>
              <a:t> </a:t>
            </a:r>
            <a:r>
              <a:rPr lang="en-CA" sz="2800" b="1" dirty="0" err="1">
                <a:solidFill>
                  <a:schemeClr val="accent6"/>
                </a:solidFill>
              </a:rPr>
              <a:t>việc</a:t>
            </a:r>
            <a:r>
              <a:rPr lang="en-CA" sz="2800" b="1" dirty="0">
                <a:solidFill>
                  <a:schemeClr val="accent6"/>
                </a:solidFill>
              </a:rPr>
              <a:t> </a:t>
            </a:r>
            <a:r>
              <a:rPr lang="en-CA" sz="2800" b="1" dirty="0" err="1">
                <a:solidFill>
                  <a:schemeClr val="accent6"/>
                </a:solidFill>
              </a:rPr>
              <a:t>với</a:t>
            </a:r>
            <a:r>
              <a:rPr lang="en-CA" sz="2800" b="1" dirty="0">
                <a:solidFill>
                  <a:schemeClr val="accent6"/>
                </a:solidFill>
              </a:rPr>
              <a:t> </a:t>
            </a:r>
            <a:r>
              <a:rPr lang="en-CA" sz="2800" b="1" dirty="0" err="1">
                <a:solidFill>
                  <a:schemeClr val="accent6"/>
                </a:solidFill>
              </a:rPr>
              <a:t>các</a:t>
            </a:r>
            <a:r>
              <a:rPr lang="en-CA" sz="2800" b="1" dirty="0">
                <a:solidFill>
                  <a:schemeClr val="accent6"/>
                </a:solidFill>
              </a:rPr>
              <a:t> </a:t>
            </a:r>
            <a:r>
              <a:rPr lang="en-CA" sz="2800" b="1" dirty="0" err="1">
                <a:solidFill>
                  <a:schemeClr val="accent6"/>
                </a:solidFill>
              </a:rPr>
              <a:t>kiểu</a:t>
            </a:r>
            <a:r>
              <a:rPr lang="en-CA" sz="2800" b="1" dirty="0">
                <a:solidFill>
                  <a:schemeClr val="accent6"/>
                </a:solidFill>
              </a:rPr>
              <a:t> </a:t>
            </a:r>
            <a:r>
              <a:rPr lang="en-CA" sz="2800" b="1" dirty="0" err="1">
                <a:solidFill>
                  <a:schemeClr val="accent6"/>
                </a:solidFill>
              </a:rPr>
              <a:t>phần</a:t>
            </a:r>
            <a:r>
              <a:rPr lang="en-CA" sz="2800" b="1" dirty="0">
                <a:solidFill>
                  <a:schemeClr val="accent6"/>
                </a:solidFill>
              </a:rPr>
              <a:t> </a:t>
            </a:r>
            <a:r>
              <a:rPr lang="en-CA" sz="2800" b="1" dirty="0" err="1">
                <a:solidFill>
                  <a:schemeClr val="accent6"/>
                </a:solidFill>
              </a:rPr>
              <a:t>cứng</a:t>
            </a:r>
            <a:r>
              <a:rPr lang="en-CA" sz="2800" b="1" dirty="0">
                <a:solidFill>
                  <a:schemeClr val="accent6"/>
                </a:solidFill>
              </a:rPr>
              <a:t> </a:t>
            </a:r>
            <a:r>
              <a:rPr lang="en-CA" sz="2800" b="1" dirty="0" err="1">
                <a:solidFill>
                  <a:schemeClr val="accent6"/>
                </a:solidFill>
              </a:rPr>
              <a:t>máy</a:t>
            </a:r>
            <a:r>
              <a:rPr lang="en-CA" sz="2800" b="1" dirty="0">
                <a:solidFill>
                  <a:schemeClr val="accent6"/>
                </a:solidFill>
              </a:rPr>
              <a:t> </a:t>
            </a:r>
            <a:r>
              <a:rPr lang="en-CA" sz="2800" b="1" dirty="0" err="1">
                <a:solidFill>
                  <a:schemeClr val="accent6"/>
                </a:solidFill>
              </a:rPr>
              <a:t>tính</a:t>
            </a:r>
            <a:r>
              <a:rPr lang="en-CA" sz="2800" b="1" dirty="0">
                <a:solidFill>
                  <a:schemeClr val="accent6"/>
                </a:solidFill>
              </a:rPr>
              <a:t> </a:t>
            </a:r>
            <a:r>
              <a:rPr lang="en-CA" sz="2800" b="1" dirty="0" err="1">
                <a:solidFill>
                  <a:schemeClr val="accent6"/>
                </a:solidFill>
              </a:rPr>
              <a:t>cụ</a:t>
            </a:r>
            <a:r>
              <a:rPr lang="en-CA" sz="2800" b="1" dirty="0">
                <a:solidFill>
                  <a:schemeClr val="accent6"/>
                </a:solidFill>
              </a:rPr>
              <a:t> </a:t>
            </a:r>
            <a:r>
              <a:rPr lang="en-CA" sz="2800" b="1" dirty="0" err="1">
                <a:solidFill>
                  <a:schemeClr val="accent6"/>
                </a:solidFill>
              </a:rPr>
              <a:t>thể</a:t>
            </a:r>
            <a:r>
              <a:rPr lang="en-CA" sz="2800" b="1" dirty="0">
                <a:solidFill>
                  <a:schemeClr val="accent6"/>
                </a:solidFill>
              </a:rPr>
              <a:t>.</a:t>
            </a:r>
            <a:endParaRPr lang="en-US" sz="2800" dirty="0">
              <a:solidFill>
                <a:schemeClr val="accent6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 dirty="0" smtClean="0">
                <a:solidFill>
                  <a:schemeClr val="accent6"/>
                </a:solidFill>
              </a:rPr>
              <a:t>Mỗi </a:t>
            </a:r>
            <a:r>
              <a:rPr lang="vi-VN" sz="2800" b="1" dirty="0">
                <a:solidFill>
                  <a:schemeClr val="accent6"/>
                </a:solidFill>
              </a:rPr>
              <a:t>phần mềm có yêu cầu tối thiểu về phần cứng để cài đặt nó</a:t>
            </a:r>
            <a:r>
              <a:rPr lang="en-US" sz="2800" b="1" dirty="0">
                <a:solidFill>
                  <a:schemeClr val="accent6"/>
                </a:solidFill>
              </a:rPr>
              <a:t>. </a:t>
            </a:r>
            <a:endParaRPr lang="en-US" sz="2800" dirty="0">
              <a:solidFill>
                <a:schemeClr val="accent6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accent6"/>
                </a:solidFill>
              </a:rPr>
              <a:t>Các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phần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mềm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mới</a:t>
            </a:r>
            <a:r>
              <a:rPr lang="en-US" sz="2800" dirty="0">
                <a:solidFill>
                  <a:schemeClr val="accent6"/>
                </a:solidFill>
              </a:rPr>
              <a:t> (</a:t>
            </a:r>
            <a:r>
              <a:rPr lang="en-US" sz="2800" dirty="0" err="1">
                <a:solidFill>
                  <a:schemeClr val="accent6"/>
                </a:solidFill>
              </a:rPr>
              <a:t>được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thiết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kế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dành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cho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các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máy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tính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hiện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đại</a:t>
            </a:r>
            <a:r>
              <a:rPr lang="en-US" sz="2800" dirty="0">
                <a:solidFill>
                  <a:schemeClr val="accent6"/>
                </a:solidFill>
              </a:rPr>
              <a:t>) </a:t>
            </a:r>
            <a:r>
              <a:rPr lang="en-US" sz="2800" dirty="0" err="1">
                <a:solidFill>
                  <a:schemeClr val="accent6"/>
                </a:solidFill>
              </a:rPr>
              <a:t>không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thể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vận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hành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chính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xác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trên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các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máy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tính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cũ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nếu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như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các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máy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tính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cũ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đó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không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đủ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nhanh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hoặc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có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cấu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hình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không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phù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hợp</a:t>
            </a:r>
            <a:r>
              <a:rPr lang="en-US" sz="2800" dirty="0">
                <a:solidFill>
                  <a:schemeClr val="accent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180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CẦN NHỚ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8302" y="1374382"/>
            <a:ext cx="11563643" cy="2111508"/>
          </a:xfrm>
        </p:spPr>
        <p:txBody>
          <a:bodyPr>
            <a:normAutofit/>
          </a:bodyPr>
          <a:lstStyle/>
          <a:p>
            <a:pPr marL="457200" lvl="0" indent="-457200" algn="just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altLang="en-US" sz="2400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altLang="en-US" sz="2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tắt</a:t>
            </a:r>
            <a:r>
              <a:rPr lang="en-US" altLang="en-US" sz="2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en-US" altLang="en-US" sz="2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altLang="en-US" sz="2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altLang="en-US" sz="2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đóng</a:t>
            </a:r>
            <a:r>
              <a:rPr lang="en-US" altLang="en-US" sz="2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tệp</a:t>
            </a:r>
            <a:r>
              <a:rPr lang="en-US" altLang="en-US" sz="2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và </a:t>
            </a:r>
            <a:r>
              <a:rPr lang="en-US" altLang="en-US" sz="2400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</a:t>
            </a:r>
            <a:r>
              <a:rPr lang="en-US" altLang="en-US" sz="2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altLang="en-US" sz="2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đang</a:t>
            </a:r>
            <a:r>
              <a:rPr lang="en-US" altLang="en-US" sz="2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mở</a:t>
            </a:r>
            <a:r>
              <a:rPr lang="en-US" altLang="en-US" sz="2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altLang="en-US" sz="2400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altLang="en-US" sz="2400" dirty="0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2400" i="1" dirty="0" smtClean="0">
                <a:solidFill>
                  <a:srgbClr val="008000"/>
                </a:solidFill>
              </a:rPr>
              <a:t>       , </a:t>
            </a:r>
            <a:r>
              <a:rPr lang="en-US" sz="2400" dirty="0" err="1">
                <a:solidFill>
                  <a:srgbClr val="008000"/>
                </a:solidFill>
              </a:rPr>
              <a:t>chọn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i="1" dirty="0">
                <a:solidFill>
                  <a:srgbClr val="008000"/>
                </a:solidFill>
              </a:rPr>
              <a:t>Shut down</a:t>
            </a:r>
            <a:r>
              <a:rPr lang="en-US" sz="2400" i="1" dirty="0" smtClean="0">
                <a:solidFill>
                  <a:srgbClr val="008000"/>
                </a:solidFill>
              </a:rPr>
              <a:t>.</a:t>
            </a:r>
          </a:p>
          <a:p>
            <a:pPr marL="457200" lvl="0" indent="-457200" algn="just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</a:rPr>
              <a:t>cũng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</a:rPr>
              <a:t>thể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</a:rPr>
              <a:t>lựa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</a:rPr>
              <a:t>chọn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</a:rPr>
              <a:t>một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</a:rPr>
              <a:t>trong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</a:rPr>
              <a:t>tùy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</a:rPr>
              <a:t>chọn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</a:rPr>
              <a:t> Shut down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</a:rPr>
              <a:t>phù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</a:rPr>
              <a:t>hợp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</a:rPr>
              <a:t>:</a:t>
            </a:r>
            <a:endParaRPr lang="en-US" sz="2400" dirty="0" smtClean="0">
              <a:solidFill>
                <a:srgbClr val="008000"/>
              </a:solidFill>
            </a:endParaRPr>
          </a:p>
        </p:txBody>
      </p:sp>
      <p:pic>
        <p:nvPicPr>
          <p:cNvPr id="5" name="Picture 4" descr="Image result for Start butt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819" y="2142946"/>
            <a:ext cx="548640" cy="57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040058" y="3186770"/>
            <a:ext cx="5839094" cy="2863825"/>
            <a:chOff x="1395086" y="0"/>
            <a:chExt cx="10362827" cy="535380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5086" y="0"/>
              <a:ext cx="10013268" cy="46126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4441" y="4750303"/>
              <a:ext cx="10313472" cy="603504"/>
            </a:xfrm>
            <a:prstGeom prst="rect">
              <a:avLst/>
            </a:prstGeom>
          </p:spPr>
        </p:pic>
      </p:grpSp>
      <p:sp>
        <p:nvSpPr>
          <p:cNvPr id="9" name="Text Placeholder 3"/>
          <p:cNvSpPr txBox="1">
            <a:spLocks/>
          </p:cNvSpPr>
          <p:nvPr/>
        </p:nvSpPr>
        <p:spPr>
          <a:xfrm>
            <a:off x="492152" y="3824082"/>
            <a:ext cx="5049599" cy="2111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 err="1" smtClean="0"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altLang="en-US" sz="2400" dirty="0" smtClean="0"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cứng</a:t>
            </a:r>
            <a:r>
              <a:rPr lang="en-US" altLang="en-US" sz="2400" dirty="0" smtClean="0"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2400" dirty="0" err="1" smtClean="0"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sz="2400" dirty="0" err="1" smtClean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à</a:t>
            </a:r>
            <a:r>
              <a:rPr lang="en-US" sz="2400" dirty="0" smtClean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 và </a:t>
            </a:r>
            <a:r>
              <a:rPr lang="en-US" sz="2400" dirty="0" err="1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457200" indent="-457200" algn="just" eaLnBrk="0" fontAlgn="base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 err="1" smtClean="0">
                <a:solidFill>
                  <a:srgbClr val="008000"/>
                </a:solidFill>
                <a:latin typeface="+mj-lt"/>
              </a:rPr>
              <a:t>Phần</a:t>
            </a:r>
            <a:r>
              <a:rPr lang="en-US" sz="2400" dirty="0" smtClean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+mj-lt"/>
              </a:rPr>
              <a:t>mềm</a:t>
            </a:r>
            <a:r>
              <a:rPr lang="en-US" sz="2400" dirty="0" smtClean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+mj-lt"/>
              </a:rPr>
              <a:t>là</a:t>
            </a:r>
            <a:r>
              <a:rPr lang="en-US" sz="2400" dirty="0" smtClean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+mj-lt"/>
              </a:rPr>
              <a:t>Hệ</a:t>
            </a:r>
            <a:r>
              <a:rPr lang="en-US" sz="2400" dirty="0" smtClean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+mj-lt"/>
              </a:rPr>
              <a:t>điều</a:t>
            </a:r>
            <a:r>
              <a:rPr lang="en-US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+mj-lt"/>
              </a:rPr>
              <a:t>hành</a:t>
            </a:r>
            <a:r>
              <a:rPr lang="en-US" sz="2400" dirty="0">
                <a:solidFill>
                  <a:srgbClr val="008000"/>
                </a:solidFill>
                <a:latin typeface="+mj-lt"/>
              </a:rPr>
              <a:t> và </a:t>
            </a:r>
            <a:r>
              <a:rPr lang="en-US" sz="2400" dirty="0" err="1">
                <a:solidFill>
                  <a:srgbClr val="008000"/>
                </a:solidFill>
                <a:latin typeface="+mj-lt"/>
              </a:rPr>
              <a:t>các</a:t>
            </a:r>
            <a:r>
              <a:rPr lang="en-US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+mj-lt"/>
              </a:rPr>
              <a:t>chương</a:t>
            </a:r>
            <a:r>
              <a:rPr lang="en-US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+mj-lt"/>
              </a:rPr>
              <a:t>trình</a:t>
            </a:r>
            <a:r>
              <a:rPr lang="en-US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+mj-lt"/>
              </a:rPr>
              <a:t>ứng</a:t>
            </a:r>
            <a:r>
              <a:rPr lang="en-US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+mj-lt"/>
              </a:rPr>
              <a:t>dụng</a:t>
            </a:r>
            <a:r>
              <a:rPr lang="en-US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+mj-lt"/>
              </a:rPr>
              <a:t>vận</a:t>
            </a:r>
            <a:r>
              <a:rPr lang="en-US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+mj-lt"/>
              </a:rPr>
              <a:t>hành</a:t>
            </a:r>
            <a:r>
              <a:rPr lang="en-US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+mj-lt"/>
              </a:rPr>
              <a:t>trên</a:t>
            </a:r>
            <a:r>
              <a:rPr lang="en-US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+mj-lt"/>
              </a:rPr>
              <a:t>máy</a:t>
            </a:r>
            <a:r>
              <a:rPr lang="en-US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+mj-lt"/>
              </a:rPr>
              <a:t>tính</a:t>
            </a:r>
            <a:r>
              <a:rPr lang="en-US" sz="2400" dirty="0" smtClean="0">
                <a:solidFill>
                  <a:srgbClr val="008000"/>
                </a:solidFill>
                <a:latin typeface="+mj-lt"/>
              </a:rPr>
              <a:t>. </a:t>
            </a:r>
            <a:r>
              <a:rPr lang="en-US" sz="2400" dirty="0" err="1" smtClean="0">
                <a:solidFill>
                  <a:srgbClr val="008000"/>
                </a:solidFill>
                <a:latin typeface="+mj-lt"/>
              </a:rPr>
              <a:t>Mỗi</a:t>
            </a:r>
            <a:r>
              <a:rPr lang="en-US" sz="2400" dirty="0" smtClean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+mj-lt"/>
              </a:rPr>
              <a:t>phần</a:t>
            </a:r>
            <a:r>
              <a:rPr lang="en-US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+mj-lt"/>
              </a:rPr>
              <a:t>mềm</a:t>
            </a:r>
            <a:r>
              <a:rPr lang="en-US" sz="2400" dirty="0">
                <a:solidFill>
                  <a:srgbClr val="008000"/>
                </a:solidFill>
                <a:latin typeface="+mj-lt"/>
              </a:rPr>
              <a:t>, </a:t>
            </a:r>
            <a:r>
              <a:rPr lang="en-US" sz="2400" dirty="0" err="1">
                <a:solidFill>
                  <a:srgbClr val="008000"/>
                </a:solidFill>
                <a:latin typeface="+mj-lt"/>
              </a:rPr>
              <a:t>yêu</a:t>
            </a:r>
            <a:r>
              <a:rPr lang="en-US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+mj-lt"/>
              </a:rPr>
              <a:t>cầu</a:t>
            </a:r>
            <a:r>
              <a:rPr lang="en-US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+mj-lt"/>
              </a:rPr>
              <a:t>một</a:t>
            </a:r>
            <a:r>
              <a:rPr lang="en-US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+mj-lt"/>
              </a:rPr>
              <a:t>cấu</a:t>
            </a:r>
            <a:r>
              <a:rPr lang="en-US" sz="2400" dirty="0">
                <a:solidFill>
                  <a:srgbClr val="008000"/>
                </a:solidFill>
                <a:latin typeface="+mj-lt"/>
              </a:rPr>
              <a:t> hình </a:t>
            </a:r>
            <a:r>
              <a:rPr lang="en-US" sz="2400" dirty="0" err="1">
                <a:solidFill>
                  <a:srgbClr val="008000"/>
                </a:solidFill>
                <a:latin typeface="+mj-lt"/>
              </a:rPr>
              <a:t>phần</a:t>
            </a:r>
            <a:r>
              <a:rPr lang="en-US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+mj-lt"/>
              </a:rPr>
              <a:t>cứng</a:t>
            </a:r>
            <a:r>
              <a:rPr lang="en-US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+mj-lt"/>
              </a:rPr>
              <a:t>cụ</a:t>
            </a:r>
            <a:r>
              <a:rPr lang="en-US" sz="2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+mj-lt"/>
              </a:rPr>
              <a:t>thể</a:t>
            </a:r>
            <a:r>
              <a:rPr lang="en-US" sz="2400" dirty="0" smtClean="0">
                <a:solidFill>
                  <a:srgbClr val="008000"/>
                </a:solidFill>
                <a:latin typeface="+mj-lt"/>
              </a:rPr>
              <a:t>.</a:t>
            </a:r>
            <a:endParaRPr lang="en-US" sz="2400" dirty="0">
              <a:solidFill>
                <a:srgbClr val="008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30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tuần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571500" indent="-5715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008000"/>
                </a:solidFill>
              </a:rPr>
              <a:t>Tìm</a:t>
            </a:r>
            <a:r>
              <a:rPr lang="en-US" sz="4400" dirty="0">
                <a:solidFill>
                  <a:srgbClr val="008000"/>
                </a:solidFill>
              </a:rPr>
              <a:t> </a:t>
            </a:r>
            <a:r>
              <a:rPr lang="en-US" sz="4400" dirty="0" err="1">
                <a:solidFill>
                  <a:srgbClr val="008000"/>
                </a:solidFill>
              </a:rPr>
              <a:t>hiểu</a:t>
            </a:r>
            <a:r>
              <a:rPr lang="en-US" sz="4400" dirty="0">
                <a:solidFill>
                  <a:srgbClr val="008000"/>
                </a:solidFill>
              </a:rPr>
              <a:t> </a:t>
            </a:r>
            <a:r>
              <a:rPr lang="en-US" sz="4400" dirty="0" err="1">
                <a:solidFill>
                  <a:srgbClr val="008000"/>
                </a:solidFill>
              </a:rPr>
              <a:t>tệp</a:t>
            </a:r>
            <a:r>
              <a:rPr lang="en-US" sz="4400" dirty="0">
                <a:solidFill>
                  <a:srgbClr val="008000"/>
                </a:solidFill>
              </a:rPr>
              <a:t> tin và </a:t>
            </a:r>
            <a:r>
              <a:rPr lang="en-US" sz="4400" dirty="0" err="1">
                <a:solidFill>
                  <a:srgbClr val="008000"/>
                </a:solidFill>
              </a:rPr>
              <a:t>thư</a:t>
            </a:r>
            <a:r>
              <a:rPr lang="en-US" sz="4400" dirty="0">
                <a:solidFill>
                  <a:srgbClr val="008000"/>
                </a:solidFill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</a:rPr>
              <a:t>mục</a:t>
            </a:r>
            <a:endParaRPr lang="en-US" sz="4400" dirty="0" smtClean="0">
              <a:solidFill>
                <a:srgbClr val="008000"/>
              </a:solidFill>
            </a:endParaRPr>
          </a:p>
          <a:p>
            <a:pPr marL="685800" indent="-6858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rgbClr val="008000"/>
                </a:solidFill>
              </a:rPr>
              <a:t>Các</a:t>
            </a:r>
            <a:r>
              <a:rPr lang="en-US" sz="4400" dirty="0">
                <a:solidFill>
                  <a:srgbClr val="008000"/>
                </a:solidFill>
              </a:rPr>
              <a:t> </a:t>
            </a:r>
            <a:r>
              <a:rPr lang="en-US" sz="4400" dirty="0" err="1">
                <a:solidFill>
                  <a:srgbClr val="008000"/>
                </a:solidFill>
              </a:rPr>
              <a:t>kiểu</a:t>
            </a:r>
            <a:r>
              <a:rPr lang="en-US" sz="4400" dirty="0">
                <a:solidFill>
                  <a:srgbClr val="008000"/>
                </a:solidFill>
              </a:rPr>
              <a:t> </a:t>
            </a:r>
            <a:r>
              <a:rPr lang="en-US" sz="4400" dirty="0" err="1">
                <a:solidFill>
                  <a:srgbClr val="008000"/>
                </a:solidFill>
              </a:rPr>
              <a:t>tệp</a:t>
            </a:r>
            <a:r>
              <a:rPr lang="en-US" sz="4400" dirty="0">
                <a:solidFill>
                  <a:srgbClr val="008000"/>
                </a:solidFill>
              </a:rPr>
              <a:t> </a:t>
            </a:r>
            <a:r>
              <a:rPr lang="en-US" sz="4400" dirty="0" smtClean="0">
                <a:solidFill>
                  <a:srgbClr val="008000"/>
                </a:solidFill>
              </a:rPr>
              <a:t>tin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400" dirty="0" smtClean="0">
                <a:solidFill>
                  <a:srgbClr val="008000"/>
                </a:solidFill>
              </a:rPr>
              <a:t>SGK tr. 23-24</a:t>
            </a:r>
            <a:endParaRPr lang="en-US" sz="4400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1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646">
            <a:off x="6385931" y="1537504"/>
            <a:ext cx="5886206" cy="1710034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Chúc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giờ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vui</a:t>
            </a:r>
            <a:r>
              <a:rPr lang="en-US" sz="3200" dirty="0" smtClean="0"/>
              <a:t> </a:t>
            </a:r>
            <a:r>
              <a:rPr lang="en-US" sz="3200" dirty="0" err="1" smtClean="0"/>
              <a:t>vẻ</a:t>
            </a:r>
            <a:r>
              <a:rPr lang="en-US" sz="3200" dirty="0"/>
              <a:t>, </a:t>
            </a:r>
            <a:r>
              <a:rPr lang="en-US" sz="3200" dirty="0" err="1"/>
              <a:t>bổ</a:t>
            </a:r>
            <a:r>
              <a:rPr lang="en-US" sz="3200" dirty="0"/>
              <a:t> </a:t>
            </a:r>
            <a:r>
              <a:rPr lang="en-US" sz="3200" dirty="0" err="1"/>
              <a:t>ích</a:t>
            </a:r>
            <a:r>
              <a:rPr lang="en-US" sz="3200" dirty="0"/>
              <a:t>!</a:t>
            </a:r>
            <a:endParaRPr lang="ru-RU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Hẹn</a:t>
            </a:r>
            <a:r>
              <a:rPr lang="en-US" dirty="0" smtClean="0"/>
              <a:t> </a:t>
            </a:r>
            <a:r>
              <a:rPr lang="en-US" dirty="0" err="1" smtClean="0"/>
              <a:t>gặp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!</a:t>
            </a:r>
            <a:endParaRPr lang="ru-RU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mph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8490" y="1677201"/>
            <a:ext cx="11225790" cy="29260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THOÁT KHỎI MÁY TÍNH ĐÚNG CÁCH – MỐI QUAN HỆ GIỮA PHẦN CỨNG VÀ PHẦN MỀM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960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MỤC TIÊU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9317" y="2373246"/>
            <a:ext cx="11296357" cy="2111508"/>
          </a:xfrm>
        </p:spPr>
        <p:txBody>
          <a:bodyPr>
            <a:noAutofit/>
          </a:bodyPr>
          <a:lstStyle/>
          <a:p>
            <a:pPr marL="688975" lvl="0" indent="-509588" algn="l">
              <a:buFont typeface="+mj-lt"/>
              <a:buAutoNum type="arabicPeriod"/>
            </a:pPr>
            <a:r>
              <a:rPr lang="en-US" sz="2600" b="1" dirty="0" err="1">
                <a:solidFill>
                  <a:srgbClr val="008000"/>
                </a:solidFill>
              </a:rPr>
              <a:t>Biết</a:t>
            </a:r>
            <a:r>
              <a:rPr lang="en-US" sz="2600" b="1" dirty="0">
                <a:solidFill>
                  <a:srgbClr val="008000"/>
                </a:solidFill>
              </a:rPr>
              <a:t> và </a:t>
            </a:r>
            <a:r>
              <a:rPr lang="en-US" sz="2600" b="1" dirty="0" err="1">
                <a:solidFill>
                  <a:srgbClr val="008000"/>
                </a:solidFill>
              </a:rPr>
              <a:t>thực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err="1">
                <a:solidFill>
                  <a:srgbClr val="008000"/>
                </a:solidFill>
              </a:rPr>
              <a:t>hiện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err="1">
                <a:solidFill>
                  <a:srgbClr val="008000"/>
                </a:solidFill>
              </a:rPr>
              <a:t>được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err="1">
                <a:solidFill>
                  <a:srgbClr val="008000"/>
                </a:solidFill>
              </a:rPr>
              <a:t>quy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err="1">
                <a:solidFill>
                  <a:srgbClr val="008000"/>
                </a:solidFill>
              </a:rPr>
              <a:t>trình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err="1">
                <a:solidFill>
                  <a:srgbClr val="008000"/>
                </a:solidFill>
              </a:rPr>
              <a:t>thoát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err="1">
                <a:solidFill>
                  <a:srgbClr val="008000"/>
                </a:solidFill>
              </a:rPr>
              <a:t>khỏi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err="1">
                <a:solidFill>
                  <a:srgbClr val="008000"/>
                </a:solidFill>
              </a:rPr>
              <a:t>máy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err="1">
                <a:solidFill>
                  <a:srgbClr val="008000"/>
                </a:solidFill>
              </a:rPr>
              <a:t>tính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err="1">
                <a:solidFill>
                  <a:srgbClr val="008000"/>
                </a:solidFill>
              </a:rPr>
              <a:t>đúng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err="1">
                <a:solidFill>
                  <a:srgbClr val="008000"/>
                </a:solidFill>
              </a:rPr>
              <a:t>cách</a:t>
            </a:r>
            <a:endParaRPr lang="en-US" sz="2600" b="1" dirty="0">
              <a:solidFill>
                <a:srgbClr val="008000"/>
              </a:solidFill>
            </a:endParaRPr>
          </a:p>
          <a:p>
            <a:pPr marL="688975" indent="-509588" algn="l">
              <a:buFont typeface="+mj-lt"/>
              <a:buAutoNum type="arabicPeriod"/>
            </a:pPr>
            <a:r>
              <a:rPr lang="en-US" sz="2600" b="1" dirty="0" err="1">
                <a:solidFill>
                  <a:srgbClr val="008000"/>
                </a:solidFill>
              </a:rPr>
              <a:t>Biết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err="1">
                <a:solidFill>
                  <a:srgbClr val="008000"/>
                </a:solidFill>
              </a:rPr>
              <a:t>được</a:t>
            </a:r>
            <a:r>
              <a:rPr lang="en-US" sz="2600" b="1" dirty="0">
                <a:solidFill>
                  <a:srgbClr val="008000"/>
                </a:solidFill>
              </a:rPr>
              <a:t> ý </a:t>
            </a:r>
            <a:r>
              <a:rPr lang="en-US" sz="2600" b="1" dirty="0" err="1">
                <a:solidFill>
                  <a:srgbClr val="008000"/>
                </a:solidFill>
              </a:rPr>
              <a:t>nghĩa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err="1">
                <a:solidFill>
                  <a:srgbClr val="008000"/>
                </a:solidFill>
              </a:rPr>
              <a:t>của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err="1">
                <a:solidFill>
                  <a:srgbClr val="008000"/>
                </a:solidFill>
              </a:rPr>
              <a:t>các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err="1">
                <a:solidFill>
                  <a:srgbClr val="008000"/>
                </a:solidFill>
              </a:rPr>
              <a:t>tùy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err="1">
                <a:solidFill>
                  <a:srgbClr val="008000"/>
                </a:solidFill>
              </a:rPr>
              <a:t>chọn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err="1">
                <a:solidFill>
                  <a:srgbClr val="008000"/>
                </a:solidFill>
              </a:rPr>
              <a:t>trong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err="1">
                <a:solidFill>
                  <a:srgbClr val="008000"/>
                </a:solidFill>
              </a:rPr>
              <a:t>trình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err="1">
                <a:solidFill>
                  <a:srgbClr val="008000"/>
                </a:solidFill>
              </a:rPr>
              <a:t>đơn</a:t>
            </a:r>
            <a:r>
              <a:rPr lang="en-US" sz="2600" b="1" dirty="0">
                <a:solidFill>
                  <a:srgbClr val="008000"/>
                </a:solidFill>
              </a:rPr>
              <a:t> Shut </a:t>
            </a:r>
            <a:r>
              <a:rPr lang="en-US" sz="2600" b="1" dirty="0" smtClean="0">
                <a:solidFill>
                  <a:srgbClr val="008000"/>
                </a:solidFill>
              </a:rPr>
              <a:t>down</a:t>
            </a:r>
          </a:p>
          <a:p>
            <a:pPr marL="688975" lvl="0" indent="-509588" algn="l">
              <a:buFont typeface="+mj-lt"/>
              <a:buAutoNum type="arabicPeriod"/>
            </a:pPr>
            <a:r>
              <a:rPr lang="en-US" sz="2600" b="1" dirty="0" err="1">
                <a:solidFill>
                  <a:srgbClr val="008000"/>
                </a:solidFill>
              </a:rPr>
              <a:t>Biết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err="1">
                <a:solidFill>
                  <a:srgbClr val="008000"/>
                </a:solidFill>
              </a:rPr>
              <a:t>được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err="1">
                <a:solidFill>
                  <a:srgbClr val="008000"/>
                </a:solidFill>
              </a:rPr>
              <a:t>các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err="1">
                <a:solidFill>
                  <a:srgbClr val="008000"/>
                </a:solidFill>
              </a:rPr>
              <a:t>khái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err="1">
                <a:solidFill>
                  <a:srgbClr val="008000"/>
                </a:solidFill>
              </a:rPr>
              <a:t>niệm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err="1">
                <a:solidFill>
                  <a:srgbClr val="008000"/>
                </a:solidFill>
              </a:rPr>
              <a:t>về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err="1">
                <a:solidFill>
                  <a:srgbClr val="008000"/>
                </a:solidFill>
              </a:rPr>
              <a:t>phần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err="1">
                <a:solidFill>
                  <a:srgbClr val="008000"/>
                </a:solidFill>
              </a:rPr>
              <a:t>cứng</a:t>
            </a:r>
            <a:r>
              <a:rPr lang="en-US" sz="2600" b="1" dirty="0">
                <a:solidFill>
                  <a:srgbClr val="008000"/>
                </a:solidFill>
              </a:rPr>
              <a:t> và </a:t>
            </a:r>
            <a:r>
              <a:rPr lang="en-US" sz="2600" b="1" dirty="0" err="1">
                <a:solidFill>
                  <a:srgbClr val="008000"/>
                </a:solidFill>
              </a:rPr>
              <a:t>phần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err="1">
                <a:solidFill>
                  <a:srgbClr val="008000"/>
                </a:solidFill>
              </a:rPr>
              <a:t>mềm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err="1">
                <a:solidFill>
                  <a:srgbClr val="008000"/>
                </a:solidFill>
              </a:rPr>
              <a:t>máy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err="1">
                <a:solidFill>
                  <a:srgbClr val="008000"/>
                </a:solidFill>
              </a:rPr>
              <a:t>tính</a:t>
            </a:r>
            <a:endParaRPr lang="en-US" sz="2600" b="1" dirty="0">
              <a:solidFill>
                <a:srgbClr val="008000"/>
              </a:solidFill>
            </a:endParaRPr>
          </a:p>
          <a:p>
            <a:pPr marL="688975" indent="-509588" algn="l">
              <a:buFont typeface="+mj-lt"/>
              <a:buAutoNum type="arabicPeriod"/>
            </a:pPr>
            <a:r>
              <a:rPr lang="en-US" sz="2600" b="1" dirty="0" err="1">
                <a:solidFill>
                  <a:srgbClr val="008000"/>
                </a:solidFill>
              </a:rPr>
              <a:t>Biết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err="1">
                <a:solidFill>
                  <a:srgbClr val="008000"/>
                </a:solidFill>
              </a:rPr>
              <a:t>được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err="1">
                <a:solidFill>
                  <a:srgbClr val="008000"/>
                </a:solidFill>
              </a:rPr>
              <a:t>mối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err="1">
                <a:solidFill>
                  <a:srgbClr val="008000"/>
                </a:solidFill>
              </a:rPr>
              <a:t>quan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err="1">
                <a:solidFill>
                  <a:srgbClr val="008000"/>
                </a:solidFill>
              </a:rPr>
              <a:t>hệ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err="1">
                <a:solidFill>
                  <a:srgbClr val="008000"/>
                </a:solidFill>
              </a:rPr>
              <a:t>giữa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err="1">
                <a:solidFill>
                  <a:srgbClr val="008000"/>
                </a:solidFill>
              </a:rPr>
              <a:t>phần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err="1">
                <a:solidFill>
                  <a:srgbClr val="008000"/>
                </a:solidFill>
              </a:rPr>
              <a:t>mềm</a:t>
            </a:r>
            <a:r>
              <a:rPr lang="en-US" sz="2600" b="1" dirty="0">
                <a:solidFill>
                  <a:srgbClr val="008000"/>
                </a:solidFill>
              </a:rPr>
              <a:t> và </a:t>
            </a:r>
            <a:r>
              <a:rPr lang="en-US" sz="2600" b="1" dirty="0" err="1">
                <a:solidFill>
                  <a:srgbClr val="008000"/>
                </a:solidFill>
              </a:rPr>
              <a:t>phần</a:t>
            </a:r>
            <a:r>
              <a:rPr lang="en-US" sz="2600" b="1" dirty="0">
                <a:solidFill>
                  <a:srgbClr val="008000"/>
                </a:solidFill>
              </a:rPr>
              <a:t> </a:t>
            </a:r>
            <a:r>
              <a:rPr lang="en-US" sz="2600" b="1" dirty="0" err="1">
                <a:solidFill>
                  <a:srgbClr val="008000"/>
                </a:solidFill>
              </a:rPr>
              <a:t>cứng</a:t>
            </a:r>
            <a:endParaRPr lang="en-US" sz="26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5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 idx="4294967295"/>
          </p:nvPr>
        </p:nvSpPr>
        <p:spPr>
          <a:xfrm>
            <a:off x="6800045" y="0"/>
            <a:ext cx="5391955" cy="8613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biết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43889" y="830682"/>
            <a:ext cx="7148111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3200" b="1" dirty="0" err="1">
                <a:ln/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tắt</a:t>
            </a:r>
            <a:r>
              <a:rPr lang="en-US" sz="32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146" name="Picture 2" descr="animated-computer-image-01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43" y="2700022"/>
            <a:ext cx="2409646" cy="1666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39489" y="2362558"/>
            <a:ext cx="2468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SzPct val="170000"/>
              <a:buBlip>
                <a:blip r:embed="rId3"/>
              </a:buBlip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96229" y="2807644"/>
            <a:ext cx="5616834" cy="725715"/>
            <a:chOff x="3962400" y="2937015"/>
            <a:chExt cx="5849257" cy="725715"/>
          </a:xfrm>
        </p:grpSpPr>
        <p:sp>
          <p:nvSpPr>
            <p:cNvPr id="6" name="Rectangle 5"/>
            <p:cNvSpPr/>
            <p:nvPr/>
          </p:nvSpPr>
          <p:spPr>
            <a:xfrm>
              <a:off x="3962400" y="3021441"/>
              <a:ext cx="584925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SzPct val="170000"/>
              </a:pPr>
              <a:r>
                <a:rPr lang="en-US" sz="3200" dirty="0" err="1" smtClean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Nhấp</a:t>
              </a:r>
              <a:r>
                <a:rPr lang="en-US" sz="3200" dirty="0" smtClean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3200" dirty="0" smtClean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200" dirty="0" smtClean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nút</a:t>
              </a:r>
              <a:r>
                <a:rPr lang="en-US" sz="3200" dirty="0" smtClean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 Start </a:t>
              </a:r>
            </a:p>
          </p:txBody>
        </p:sp>
        <p:pic>
          <p:nvPicPr>
            <p:cNvPr id="6148" name="Picture 4" descr="Image result for Start butt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1981" y="2937015"/>
              <a:ext cx="725715" cy="725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3424613" y="4106422"/>
            <a:ext cx="2468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SzPct val="170000"/>
              <a:buBlip>
                <a:blip r:embed="rId3"/>
              </a:buBlip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296229" y="4674443"/>
            <a:ext cx="7763808" cy="647870"/>
            <a:chOff x="3686629" y="4674444"/>
            <a:chExt cx="7763808" cy="647870"/>
          </a:xfrm>
        </p:grpSpPr>
        <p:sp>
          <p:nvSpPr>
            <p:cNvPr id="14" name="Rectangle 13"/>
            <p:cNvSpPr/>
            <p:nvPr/>
          </p:nvSpPr>
          <p:spPr>
            <a:xfrm>
              <a:off x="3686629" y="4674444"/>
              <a:ext cx="6604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SzPct val="170000"/>
              </a:pPr>
              <a:r>
                <a:rPr lang="en-US" sz="3200" dirty="0" err="1" smtClean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Nhấp</a:t>
              </a:r>
              <a:r>
                <a:rPr lang="en-US" sz="3200" dirty="0" smtClean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sz="3200" dirty="0" smtClean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3200" dirty="0" smtClean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nút</a:t>
              </a:r>
              <a:r>
                <a:rPr lang="en-US" sz="3200" dirty="0" smtClean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 Shutdown </a:t>
              </a:r>
            </a:p>
          </p:txBody>
        </p:sp>
        <p:pic>
          <p:nvPicPr>
            <p:cNvPr id="16" name="Picture 15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9734038" y="4829672"/>
              <a:ext cx="1716399" cy="492642"/>
            </a:xfrm>
            <a:prstGeom prst="rect">
              <a:avLst/>
            </a:prstGeom>
          </p:spPr>
        </p:pic>
      </p:grpSp>
      <p:sp>
        <p:nvSpPr>
          <p:cNvPr id="13" name="TextBox 12">
            <a:hlinkClick r:id="rId7" action="ppaction://hlinksldjump" tooltip="Nhấp chuột vào hình này. Kết thúc Slide khi Bước 2 xuất hiện."/>
          </p:cNvPr>
          <p:cNvSpPr txBox="1"/>
          <p:nvPr/>
        </p:nvSpPr>
        <p:spPr>
          <a:xfrm>
            <a:off x="408786" y="3179416"/>
            <a:ext cx="52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36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39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  <p:bldLst>
      <p:bldP spid="2" grpId="0"/>
      <p:bldP spid="1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Chú</a:t>
            </a:r>
            <a:r>
              <a:rPr lang="en-US" dirty="0" smtClean="0"/>
              <a:t> ý!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307" y="2496968"/>
            <a:ext cx="4844955" cy="1802075"/>
          </a:xfrm>
        </p:spPr>
        <p:txBody>
          <a:bodyPr>
            <a:no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tắt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đóng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tệp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và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đang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mở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giúp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tệp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hỏng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mất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000">
            <a:off x="6394790" y="230428"/>
            <a:ext cx="4607388" cy="54274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 idx="4294967295"/>
          </p:nvPr>
        </p:nvSpPr>
        <p:spPr>
          <a:xfrm>
            <a:off x="6103938" y="0"/>
            <a:ext cx="6088062" cy="9604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biết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58224" y="898272"/>
            <a:ext cx="8633774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3200" b="1" dirty="0" err="1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tùy</a:t>
            </a:r>
            <a:r>
              <a:rPr lang="en-US" sz="32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Shutdown?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90564" y="1741144"/>
            <a:ext cx="3349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SzPct val="170000"/>
              <a:buBlip>
                <a:blip r:embed="rId2"/>
              </a:buBlip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Switch user: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90563" y="2494085"/>
            <a:ext cx="3349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SzPct val="170000"/>
              <a:buBlip>
                <a:blip r:embed="rId2"/>
              </a:buBlip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Log off: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0564" y="3183661"/>
            <a:ext cx="3349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SzPct val="170000"/>
              <a:buBlip>
                <a:blip r:embed="rId2"/>
              </a:buBlip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Lock: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90564" y="3897799"/>
            <a:ext cx="3349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SzPct val="170000"/>
              <a:buBlip>
                <a:blip r:embed="rId2"/>
              </a:buBlip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Restart: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90564" y="4874695"/>
            <a:ext cx="3349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SzPct val="170000"/>
              <a:buBlip>
                <a:blip r:embed="rId2"/>
              </a:buBlip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Sleep: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90564" y="5865834"/>
            <a:ext cx="3349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SzPct val="170000"/>
              <a:buBlip>
                <a:blip r:embed="rId2"/>
              </a:buBlip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Hibernate: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Picture 8" descr="animated-mickey-mouse-and-minnie-mouse-image-00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48" y="2620915"/>
            <a:ext cx="2380664" cy="252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85178" y="1741144"/>
            <a:ext cx="650681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buSzPct val="170000"/>
            </a:pPr>
            <a:r>
              <a:rPr lang="vi-VN" sz="3200" b="1" dirty="0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Chuyển sang người dùng khác </a:t>
            </a:r>
            <a:endParaRPr lang="en-US" sz="3200" b="1" dirty="0">
              <a:ln/>
              <a:solidFill>
                <a:srgbClr val="008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85178" y="2455282"/>
            <a:ext cx="650681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buSzPct val="170000"/>
            </a:pPr>
            <a:r>
              <a:rPr lang="en-US" sz="3200" b="1" dirty="0" err="1" smtClean="0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3200" b="1" dirty="0" smtClean="0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3200" b="1" dirty="0" smtClean="0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3200" b="1" dirty="0" smtClean="0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3200" b="1" dirty="0">
              <a:ln/>
              <a:solidFill>
                <a:srgbClr val="008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85178" y="3169420"/>
            <a:ext cx="650682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buSzPct val="170000"/>
            </a:pPr>
            <a:r>
              <a:rPr lang="en-US" sz="3200" b="1" dirty="0" err="1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b="1" dirty="0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b="1" dirty="0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5685178" y="3883558"/>
            <a:ext cx="650681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buSzPct val="170000"/>
            </a:pPr>
            <a:r>
              <a:rPr lang="en-US" sz="3200" b="1" dirty="0" err="1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 smtClean="0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b="1" dirty="0">
              <a:ln/>
              <a:solidFill>
                <a:srgbClr val="008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5179" y="4597696"/>
            <a:ext cx="6506817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buSzPct val="170000"/>
            </a:pPr>
            <a:r>
              <a:rPr lang="en-US" sz="3200" b="1" dirty="0" err="1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b="1" dirty="0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3200" b="1" dirty="0" err="1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200" b="1" dirty="0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dirty="0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3200" b="1" dirty="0">
              <a:ln/>
              <a:solidFill>
                <a:srgbClr val="008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85180" y="5865834"/>
            <a:ext cx="6506817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buSzPct val="170000"/>
            </a:pPr>
            <a:r>
              <a:rPr lang="en-US" sz="3200" b="1" dirty="0" err="1" smtClean="0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b="1" dirty="0" smtClean="0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b="1" dirty="0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200" b="1" dirty="0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rgbClr val="008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b="1" dirty="0">
              <a:ln/>
              <a:solidFill>
                <a:srgbClr val="008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hlinkClick r:id="rId4" action="ppaction://hlinksldjump" tooltip="Nhấp chuột vào hình này. Kết thúc Slide khi Hibernate xuất hiện."/>
          </p:cNvPr>
          <p:cNvSpPr txBox="1"/>
          <p:nvPr/>
        </p:nvSpPr>
        <p:spPr>
          <a:xfrm>
            <a:off x="45819" y="3461808"/>
            <a:ext cx="52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36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81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mph" presetSubtype="6" repeatCount="indefinite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" presetClass="emph" presetSubtype="6" repeatCount="indefinite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" presetClass="emph" presetSubtype="6" repeatCount="indefinite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" presetClass="emph" presetSubtype="6" repeatCount="indefinite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" presetClass="emph" presetSubtype="6" repeatCount="indefinite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" presetClass="emph" presetSubtype="6" repeatCount="indefinite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build="allAtOnce"/>
      <p:bldP spid="15" grpId="0" build="allAtOnce"/>
      <p:bldP spid="17" grpId="0" build="allAtOnce"/>
      <p:bldP spid="18" grpId="0" build="allAtOnce"/>
      <p:bldP spid="20" grpId="0" build="allAtOnce"/>
      <p:bldP spid="3" grpId="0"/>
      <p:bldP spid="3" grpId="1"/>
      <p:bldP spid="23" grpId="0"/>
      <p:bldP spid="23" grpId="1"/>
      <p:bldP spid="8" grpId="0"/>
      <p:bldP spid="8" grpId="1"/>
      <p:bldP spid="2" grpId="0"/>
      <p:bldP spid="2" grpId="1"/>
      <p:bldP spid="4" grpId="0"/>
      <p:bldP spid="4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Vận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dirty="0"/>
              <a:t>? Ở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xong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  <a:p>
            <a:pPr algn="just"/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dirty="0"/>
              <a:t> </a:t>
            </a:r>
            <a:r>
              <a:rPr lang="en-US" sz="2800" i="1" dirty="0" err="1"/>
              <a:t>Vào</a:t>
            </a:r>
            <a:r>
              <a:rPr lang="en-US" sz="2800" i="1" dirty="0"/>
              <a:t> </a:t>
            </a:r>
            <a:r>
              <a:rPr lang="en-US" sz="2800" i="1" dirty="0" smtClean="0"/>
              <a:t>     , </a:t>
            </a:r>
            <a:r>
              <a:rPr lang="en-US" sz="2800" i="1" dirty="0" err="1"/>
              <a:t>chọn</a:t>
            </a:r>
            <a:r>
              <a:rPr lang="en-US" sz="2800" i="1" dirty="0"/>
              <a:t> Shut down.</a:t>
            </a:r>
            <a:endParaRPr lang="en-US" sz="2800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994" y="22020"/>
            <a:ext cx="8102022" cy="5246013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4" descr="Image result for Start butt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689" y="4411622"/>
            <a:ext cx="548640" cy="57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911224" y="-126016"/>
            <a:ext cx="11225543" cy="95885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Hoạt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</a:rPr>
              <a:t>Tìm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hiểu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kiến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thức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2" descr="Image result for Hardware and software relationsh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5" y="1385708"/>
            <a:ext cx="3306006" cy="489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844576" y="1767510"/>
            <a:ext cx="4613702" cy="4129287"/>
            <a:chOff x="4511051" y="1434456"/>
            <a:chExt cx="4613702" cy="4129287"/>
          </a:xfrm>
        </p:grpSpPr>
        <p:pic>
          <p:nvPicPr>
            <p:cNvPr id="7" name="Picture 4" descr="Image result for Gear Icon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051" y="1434456"/>
              <a:ext cx="4613702" cy="4129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445321" y="4073102"/>
              <a:ext cx="107817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85085" y="2489962"/>
              <a:ext cx="107817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mềm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419571" y="1172161"/>
            <a:ext cx="4644787" cy="1785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rgbClr val="002060"/>
                </a:solidFill>
                <a:latin typeface="+mj-lt"/>
              </a:rPr>
              <a:t>Hệ</a:t>
            </a: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j-lt"/>
              </a:rPr>
              <a:t>điều</a:t>
            </a: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j-lt"/>
              </a:rPr>
              <a:t>hành</a:t>
            </a: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j-lt"/>
              </a:rPr>
              <a:t>chương</a:t>
            </a: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j-lt"/>
              </a:rPr>
              <a:t>trình</a:t>
            </a: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j-lt"/>
              </a:rPr>
              <a:t>ứng</a:t>
            </a: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j-lt"/>
              </a:rPr>
              <a:t>dụng</a:t>
            </a: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j-lt"/>
              </a:rPr>
              <a:t>vận</a:t>
            </a: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j-lt"/>
              </a:rPr>
              <a:t>hành</a:t>
            </a: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j-lt"/>
              </a:rPr>
              <a:t>trên</a:t>
            </a: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j-lt"/>
              </a:rPr>
              <a:t>máy</a:t>
            </a: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j-lt"/>
              </a:rPr>
              <a:t>tính</a:t>
            </a: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rgbClr val="002060"/>
                </a:solidFill>
                <a:latin typeface="+mj-lt"/>
              </a:rPr>
              <a:t>Mỗi</a:t>
            </a: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j-lt"/>
              </a:rPr>
              <a:t>phần</a:t>
            </a: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j-lt"/>
              </a:rPr>
              <a:t>mềm</a:t>
            </a: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200" dirty="0" err="1" smtClean="0">
                <a:solidFill>
                  <a:srgbClr val="002060"/>
                </a:solidFill>
                <a:latin typeface="+mj-lt"/>
              </a:rPr>
              <a:t>yêu</a:t>
            </a: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j-lt"/>
              </a:rPr>
              <a:t>cầu</a:t>
            </a: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j-lt"/>
              </a:rPr>
              <a:t>một</a:t>
            </a: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j-lt"/>
              </a:rPr>
              <a:t>cấu</a:t>
            </a: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 hình </a:t>
            </a:r>
            <a:r>
              <a:rPr lang="en-US" sz="2200" dirty="0" err="1" smtClean="0">
                <a:solidFill>
                  <a:srgbClr val="002060"/>
                </a:solidFill>
                <a:latin typeface="+mj-lt"/>
              </a:rPr>
              <a:t>phần</a:t>
            </a: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j-lt"/>
              </a:rPr>
              <a:t>cứng</a:t>
            </a: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j-lt"/>
              </a:rPr>
              <a:t>cụ</a:t>
            </a: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j-lt"/>
              </a:rPr>
              <a:t>thể</a:t>
            </a: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.</a:t>
            </a:r>
            <a:endParaRPr lang="en-US" sz="2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2520" y="5675788"/>
            <a:ext cx="4162567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thiết</a:t>
            </a:r>
            <a:r>
              <a:rPr lang="en-US" sz="2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bị</a:t>
            </a:r>
            <a:r>
              <a:rPr lang="en-US" sz="2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thành</a:t>
            </a:r>
            <a:r>
              <a:rPr lang="en-US" sz="2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phần</a:t>
            </a:r>
            <a:r>
              <a:rPr lang="en-US" sz="2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vật</a:t>
            </a:r>
            <a:r>
              <a:rPr lang="en-US" sz="2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lý</a:t>
            </a:r>
            <a:r>
              <a:rPr lang="en-US" sz="2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cấu</a:t>
            </a:r>
            <a:r>
              <a:rPr lang="en-US" sz="2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thành</a:t>
            </a:r>
            <a:r>
              <a:rPr lang="en-US" sz="2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máy</a:t>
            </a:r>
            <a:r>
              <a:rPr lang="en-US" sz="22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tính</a:t>
            </a:r>
            <a:endParaRPr lang="en-US" sz="2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4569" y="2820547"/>
            <a:ext cx="2841673" cy="783193"/>
          </a:xfrm>
          <a:prstGeom prst="roundRect">
            <a:avLst/>
          </a:prstGeom>
          <a:solidFill>
            <a:srgbClr val="ACE7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Phần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mềm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ứng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dụng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556" y="1569301"/>
            <a:ext cx="2841673" cy="783193"/>
          </a:xfrm>
          <a:prstGeom prst="roundRect">
            <a:avLst/>
          </a:prstGeom>
          <a:solidFill>
            <a:srgbClr val="FF8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Người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dùng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máy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tính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743" y="4085701"/>
            <a:ext cx="2841673" cy="595908"/>
          </a:xfrm>
          <a:prstGeom prst="roundRect">
            <a:avLst/>
          </a:prstGeom>
          <a:solidFill>
            <a:srgbClr val="597EB1"/>
          </a:solidFill>
        </p:spPr>
        <p:txBody>
          <a:bodyPr wrap="square" tIns="182880" rIns="91440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Hệ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điều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hành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5486" y="5335806"/>
            <a:ext cx="2862072" cy="758952"/>
          </a:xfrm>
          <a:prstGeom prst="roundRect">
            <a:avLst/>
          </a:prstGeom>
          <a:solidFill>
            <a:srgbClr val="B06D6D"/>
          </a:solidFill>
          <a:ln>
            <a:solidFill>
              <a:srgbClr val="C6C6C6"/>
            </a:solidFill>
          </a:ln>
        </p:spPr>
        <p:txBody>
          <a:bodyPr wrap="square" tIns="182880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</a:rPr>
              <a:t>Phần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cứng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8750" y="4651399"/>
            <a:ext cx="3936498" cy="21698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/>
          <a:srcRect l="2106" t="4117" r="2225" b="5607"/>
          <a:stretch/>
        </p:blipFill>
        <p:spPr>
          <a:xfrm>
            <a:off x="7636964" y="1044739"/>
            <a:ext cx="4201074" cy="23804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531" y="614720"/>
            <a:ext cx="853791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b="1" dirty="0" err="1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Mối</a:t>
            </a:r>
            <a:r>
              <a:rPr lang="en-US" sz="28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cứng</a:t>
            </a:r>
            <a:r>
              <a:rPr lang="en-US" sz="28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và </a:t>
            </a:r>
            <a:r>
              <a:rPr lang="en-US" sz="2800" b="1" dirty="0" err="1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mềm</a:t>
            </a:r>
            <a:endParaRPr lang="en-US" sz="2800" b="1" dirty="0">
              <a:ln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32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53903" y="587510"/>
            <a:ext cx="3418449" cy="958850"/>
          </a:xfrm>
        </p:spPr>
        <p:txBody>
          <a:bodyPr>
            <a:normAutofit/>
          </a:bodyPr>
          <a:lstStyle/>
          <a:p>
            <a:r>
              <a:rPr lang="en-US" dirty="0" err="1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Phần</a:t>
            </a:r>
            <a:r>
              <a:rPr lang="en-US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dirty="0" err="1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cứng</a:t>
            </a:r>
            <a:r>
              <a:rPr lang="en-US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 descr="https://upload.wikimedia.org/wikipedia/commons/thumb/1/13/Personal_computer%2C_exploded_4.svg/800px-Personal_computer%2C_exploded_4.svg.png">
            <a:hlinkClick r:id="rId2" action="ppaction://hlinksldjump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9" y="1546360"/>
            <a:ext cx="5437414" cy="49850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797255" y="1733610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nl-NL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1: Màn hình, 2: Bo mạch chủ, 3: CPU, 4: Chân cắm ATA, 5: RAM, 6: Các thẻ cắm mở rộng chức năng cho máy, 7: Nguồn điện, 8: Ổ đĩa quang, 9: Ổ đĩa cứng, 10: Bàn phím, 11: Chuột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08136" y="-14652"/>
            <a:ext cx="5364216" cy="958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Hoạt động: Trải nghiệm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43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89473469"/>
</p:tagLst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576</Words>
  <Application>Microsoft Office PowerPoint</Application>
  <PresentationFormat>Widescreen</PresentationFormat>
  <Paragraphs>75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Franklin Gothic Book</vt:lpstr>
      <vt:lpstr>Times New Roman</vt:lpstr>
      <vt:lpstr>Wingdings</vt:lpstr>
      <vt:lpstr>Office Theme</vt:lpstr>
      <vt:lpstr>Chào mừng các em học sinh đến với môn Tin học</vt:lpstr>
      <vt:lpstr>PowerPoint Presentation</vt:lpstr>
      <vt:lpstr>MỤC TIÊU</vt:lpstr>
      <vt:lpstr>Hoạt động: Em có biết</vt:lpstr>
      <vt:lpstr>Chú ý!</vt:lpstr>
      <vt:lpstr>Hoạt động: Em có biết</vt:lpstr>
      <vt:lpstr>Vận dụng</vt:lpstr>
      <vt:lpstr>Hoạt động: Tìm hiểu kiến thức</vt:lpstr>
      <vt:lpstr>Phần cứng:</vt:lpstr>
      <vt:lpstr>Hoạt động: Trải nghiệm</vt:lpstr>
      <vt:lpstr>Chú ý!!!</vt:lpstr>
      <vt:lpstr>EM CẦN NHỚ</vt:lpstr>
      <vt:lpstr>Chuẩn bị tuần 5</vt:lpstr>
      <vt:lpstr>Chúc các em có những giờ học vui vẻ, bổ ích!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2021-09-25T10:49:45Z</dcterms:created>
  <dcterms:modified xsi:type="dcterms:W3CDTF">2021-09-25T10:49:52Z</dcterms:modified>
</cp:coreProperties>
</file>