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2.xml" ContentType="application/vnd.openxmlformats-officedocument.presentationml.notesSlide+xml"/>
  <Override PartName="/ppt/tags/tag1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5.xml" ContentType="application/vnd.openxmlformats-officedocument.presentationml.notesSlide+xml"/>
  <Override PartName="/ppt/tags/tag20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3"/>
  </p:notesMasterIdLst>
  <p:handoutMasterIdLst>
    <p:handoutMasterId r:id="rId14"/>
  </p:handoutMasterIdLst>
  <p:sldIdLst>
    <p:sldId id="489" r:id="rId2"/>
    <p:sldId id="442" r:id="rId3"/>
    <p:sldId id="444" r:id="rId4"/>
    <p:sldId id="262" r:id="rId5"/>
    <p:sldId id="263" r:id="rId6"/>
    <p:sldId id="264" r:id="rId7"/>
    <p:sldId id="299" r:id="rId8"/>
    <p:sldId id="300" r:id="rId9"/>
    <p:sldId id="303" r:id="rId10"/>
    <p:sldId id="520" r:id="rId11"/>
    <p:sldId id="519" r:id="rId12"/>
  </p:sldIdLst>
  <p:sldSz cx="12192000" cy="6858000"/>
  <p:notesSz cx="6858000" cy="9144000"/>
  <p:custDataLst>
    <p:tags r:id="rId15"/>
  </p:custDataLst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35"/>
    <a:srgbClr val="BCB40C"/>
    <a:srgbClr val="FF0000"/>
    <a:srgbClr val="000000"/>
    <a:srgbClr val="CC0000"/>
    <a:srgbClr val="B80000"/>
    <a:srgbClr val="1E0000"/>
    <a:srgbClr val="D30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4" autoAdjust="0"/>
    <p:restoredTop sz="94614" autoAdjust="0"/>
  </p:normalViewPr>
  <p:slideViewPr>
    <p:cSldViewPr>
      <p:cViewPr varScale="1">
        <p:scale>
          <a:sx n="75" d="100"/>
          <a:sy n="75" d="100"/>
        </p:scale>
        <p:origin x="276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2AF5B4C-7CC0-4E61-A8D7-BFB715A320DC}" type="datetime8">
              <a:rPr lang="fr-FR"/>
              <a:pPr>
                <a:defRPr/>
              </a:pPr>
              <a:t>03/01/2022 11:52</a:t>
            </a:fld>
            <a:endParaRPr lang="en-US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58AA49C-AEBC-4705-8A31-1CC9D182FF6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AD6762E-1705-45ED-B849-17800347A948}" type="datetime8">
              <a:rPr lang="fr-FR"/>
              <a:pPr>
                <a:defRPr/>
              </a:pPr>
              <a:t>03/01/2022 11:52</a:t>
            </a:fld>
            <a:endParaRPr lang="en-US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2F75983-D6F9-48BB-B960-255B119F9EE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8196" name="Date Placeholder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0A93D43-08C1-41EB-AD1C-9ABA2DC2DEC4}" type="datetime8">
              <a:rPr lang="fr-FR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03/01/2022 11:52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8197" name="Slide Number Placeholder 4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9B4661D-E801-41B9-9D9D-93088DBA7021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7412" name="Date Placeholder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4F63924-A594-4157-9F81-2A6D0640A39A}" type="datetime8">
              <a:rPr lang="fr-FR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03/01/2022 11:52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33EEC3F-5F42-4414-8858-AD512EF6D9CF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9460" name="Date Placeholder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58BF4D-70DD-45AD-AE38-1C9838C5B4B6}" type="datetime8">
              <a:rPr lang="fr-FR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03/01/2022 11:52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079919A-3C1A-4D89-996F-06961039988F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86AE00-8C1B-426C-80F6-AD2FE30C01F2}" type="slidenum">
              <a:rPr lang="en-US" altLang="zh-CN">
                <a:solidFill>
                  <a:srgbClr val="000000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zh-CN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vi-VN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1508" name="Date Placeholder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6B2418-FDFB-4647-B498-84505940A725}" type="datetime8">
              <a:rPr lang="fr-FR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03/01/2022 11:52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1509" name="Slide Number Placeholder 4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765C2FA-119C-43E8-90EC-26D8E8E8A403}" type="slidenum">
              <a:rPr lang="en-US" altLang="en-US"/>
              <a:pPr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5060" name="Date Placeholder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C9131DE-13E1-4FA6-816E-74D7FEB2D73F}" type="datetime8">
              <a:rPr lang="fr-FR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03/01/2022 11:52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4506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7FE8E2C-92E7-471E-B07E-8BA2E707439C}" type="slidenum">
              <a:rPr lang="en-US" altLang="en-US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60CB4-98EE-42AE-BD5F-1CBA76679561}" type="datetime8">
              <a:rPr lang="fr-FR"/>
              <a:pPr>
                <a:defRPr/>
              </a:pPr>
              <a:t>03/01/2022 11:52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8D02F5-AD87-4C33-B46E-324E76BA1F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8625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CCE80-84D2-4465-8090-9AB0543C5FBB}" type="datetime8">
              <a:rPr lang="fr-FR"/>
              <a:pPr>
                <a:defRPr/>
              </a:pPr>
              <a:t>03/01/2022 11:52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F03A9D-4D31-4729-965E-1916E9D40A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0861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93FC3-F594-4EF1-85C7-0D46DD7F0366}" type="datetime8">
              <a:rPr lang="fr-FR"/>
              <a:pPr>
                <a:defRPr/>
              </a:pPr>
              <a:t>03/01/2022 11:52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BF5D54-F1CF-408E-894E-8B07AC0D67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3692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DE2220-88D6-46CE-933A-4835697DB28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10101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720A3-F7AF-4960-8FA0-CD954C3DBC14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296450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4B328-E9CC-4B40-8F5B-A2CBAC8B587E}" type="datetime8">
              <a:rPr lang="fr-FR"/>
              <a:pPr>
                <a:defRPr/>
              </a:pPr>
              <a:t>03/01/2022 11:52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0479D-9BF0-452E-A776-6C37515DFC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1395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D4467-2DF5-4B4B-9A2E-187FCC4B1965}" type="datetime8">
              <a:rPr lang="fr-FR"/>
              <a:pPr>
                <a:defRPr/>
              </a:pPr>
              <a:t>03/01/2022 11:52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04E63-8459-4FAC-9AD3-F402EAAB5B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9959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AB266-E45F-4C14-A5C9-04BAA048B7B5}" type="datetime8">
              <a:rPr lang="fr-FR"/>
              <a:pPr>
                <a:defRPr/>
              </a:pPr>
              <a:t>03/01/2022 11:52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7EB00-32A1-4C43-BB2D-EC68DB8461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6567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8E74F-6062-48E2-A538-9FEB4CB0D3B5}" type="datetime8">
              <a:rPr lang="fr-FR"/>
              <a:pPr>
                <a:defRPr/>
              </a:pPr>
              <a:t>03/01/2022 11:52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7EFBA-C847-4D97-A572-F7FA8C4133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7114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6D657-D6C3-4F71-BE18-8781C2675E46}" type="datetime8">
              <a:rPr lang="fr-FR"/>
              <a:pPr>
                <a:defRPr/>
              </a:pPr>
              <a:t>03/01/2022 11:52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A7160B-4DAC-4657-B3BE-846FF65D4D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7258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3C1AE-76DC-4B50-83F9-51EEA99C3AFA}" type="datetime8">
              <a:rPr lang="fr-FR"/>
              <a:pPr>
                <a:defRPr/>
              </a:pPr>
              <a:t>03/01/2022 11:52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28A1B-BE1E-46E2-91FD-54BCD6C27F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924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B30F2-B845-4596-996C-82D73EB76E55}" type="datetime8">
              <a:rPr lang="fr-FR"/>
              <a:pPr>
                <a:defRPr/>
              </a:pPr>
              <a:t>03/01/2022 11:52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E056D5-8070-4DB4-9217-417F8A97F8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9498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C4194-40C5-47C1-94EB-5D65C57C841B}" type="datetime8">
              <a:rPr lang="fr-FR"/>
              <a:pPr>
                <a:defRPr/>
              </a:pPr>
              <a:t>03/01/2022 11:52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4FAF8F-02FA-401D-B978-12E463EF65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5172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9Slide.vn - 2019"/>
          <p:cNvSpPr txBox="1">
            <a:spLocks noChangeArrowheads="1"/>
          </p:cNvSpPr>
          <p:nvPr userDrawn="1"/>
        </p:nvSpPr>
        <p:spPr bwMode="auto">
          <a:xfrm>
            <a:off x="0" y="-1604963"/>
            <a:ext cx="1219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CFCFCF"/>
                </a:solidFill>
              </a:rPr>
              <a:t>www.9slide.vn</a:t>
            </a:r>
          </a:p>
        </p:txBody>
      </p:sp>
      <p:sp>
        <p:nvSpPr>
          <p:cNvPr id="1027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141CC26-BB50-44D4-817C-33B8F2CB439C}" type="datetime8">
              <a:rPr lang="fr-FR"/>
              <a:pPr>
                <a:defRPr/>
              </a:pPr>
              <a:t>03/01/2022 11:52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DAE8020E-98D2-43B7-BDFF-DCB64541451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26" r:id="rId12"/>
    <p:sldLayoutId id="2147483827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3" Type="http://schemas.openxmlformats.org/officeDocument/2006/relationships/tags" Target="../tags/tag15.xml"/><Relationship Id="rId7" Type="http://schemas.openxmlformats.org/officeDocument/2006/relationships/tags" Target="../tags/tag19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10" Type="http://schemas.openxmlformats.org/officeDocument/2006/relationships/image" Target="../media/image5.png"/><Relationship Id="rId4" Type="http://schemas.openxmlformats.org/officeDocument/2006/relationships/tags" Target="../tags/tag16.xml"/><Relationship Id="rId9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image" Target="../media/image3.jpeg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12" Type="http://schemas.openxmlformats.org/officeDocument/2006/relationships/image" Target="../media/image2.jpe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notesSlide" Target="../notesSlides/notesSlide2.xml"/><Relationship Id="rId5" Type="http://schemas.openxmlformats.org/officeDocument/2006/relationships/tags" Target="../tags/tag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6.xml"/><Relationship Id="rId9" Type="http://schemas.openxmlformats.org/officeDocument/2006/relationships/tags" Target="../tags/tag11.xml"/><Relationship Id="rId1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7172" name="Picture 4" descr="Download 999 hình nền Powerpoint dễ thương, ngộ nghĩnh nhấ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Box 3"/>
          <p:cNvSpPr txBox="1">
            <a:spLocks noChangeArrowheads="1"/>
          </p:cNvSpPr>
          <p:nvPr/>
        </p:nvSpPr>
        <p:spPr bwMode="auto">
          <a:xfrm>
            <a:off x="1909763" y="1757363"/>
            <a:ext cx="8605837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1800"/>
              </a:spcBef>
              <a:buFontTx/>
              <a:buNone/>
            </a:pPr>
            <a:r>
              <a:rPr lang="en-US" altLang="en-US" sz="6600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MÔN TIN HỌC LỚP 5</a:t>
            </a:r>
          </a:p>
          <a:p>
            <a:pPr algn="ctr">
              <a:lnSpc>
                <a:spcPct val="100000"/>
              </a:lnSpc>
              <a:spcBef>
                <a:spcPts val="1800"/>
              </a:spcBef>
              <a:buFontTx/>
              <a:buNone/>
            </a:pPr>
            <a:r>
              <a:rPr lang="en-US" altLang="en-US" sz="6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TUẦN 18</a:t>
            </a:r>
          </a:p>
        </p:txBody>
      </p:sp>
    </p:spTree>
    <p:custDataLst>
      <p:tags r:id="rId1"/>
    </p:custDataLst>
  </p:cSld>
  <p:clrMapOvr>
    <a:masterClrMapping/>
  </p:clrMapOvr>
  <p:transition advClick="0" advTm="7693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A_图片 49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68263"/>
            <a:ext cx="6762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A_直接连接符 4"/>
          <p:cNvCxnSpPr>
            <a:cxnSpLocks/>
          </p:cNvCxnSpPr>
          <p:nvPr>
            <p:custDataLst>
              <p:tags r:id="rId3"/>
            </p:custDataLst>
          </p:nvPr>
        </p:nvCxnSpPr>
        <p:spPr>
          <a:xfrm>
            <a:off x="11782425" y="979488"/>
            <a:ext cx="9525" cy="5072062"/>
          </a:xfrm>
          <a:prstGeom prst="line">
            <a:avLst/>
          </a:prstGeom>
          <a:ln>
            <a:solidFill>
              <a:srgbClr val="4375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A_直接连接符 6"/>
          <p:cNvCxnSpPr>
            <a:cxnSpLocks/>
          </p:cNvCxnSpPr>
          <p:nvPr>
            <p:custDataLst>
              <p:tags r:id="rId4"/>
            </p:custDataLst>
          </p:nvPr>
        </p:nvCxnSpPr>
        <p:spPr>
          <a:xfrm>
            <a:off x="411163" y="979488"/>
            <a:ext cx="0" cy="4579937"/>
          </a:xfrm>
          <a:prstGeom prst="line">
            <a:avLst/>
          </a:prstGeom>
          <a:ln>
            <a:solidFill>
              <a:srgbClr val="4375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485" name="PA_图片 49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75" y="68263"/>
            <a:ext cx="6762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A_图片 49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5797550"/>
            <a:ext cx="6762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7" name="PA_图片 49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6150" y="5797550"/>
            <a:ext cx="6762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489324" y="147162"/>
            <a:ext cx="5791200" cy="523220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 spc="5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HỆ THỐNG KIẾN THỨC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806575" y="669925"/>
            <a:ext cx="9956800" cy="675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30000"/>
              </a:lnSpc>
              <a:spcBef>
                <a:spcPct val="0"/>
              </a:spcBef>
              <a:buFontTx/>
              <a:buAutoNum type="arabicPeriod"/>
            </a:pPr>
            <a:r>
              <a:rPr lang="en-US" altLang="en-US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 mới một trang trình chiếu (Slide).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FontTx/>
              <a:buAutoNum type="arabicPeriod"/>
            </a:pPr>
            <a:r>
              <a:rPr lang="en-US" altLang="en-US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Xóa Slide, sao chép và di chuyển Slide.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FontTx/>
              <a:buAutoNum type="arabicPeriod"/>
            </a:pPr>
            <a:r>
              <a:rPr lang="en-US" altLang="en-US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Lưu/Mở bài trình chiếu.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FontTx/>
              <a:buAutoNum type="arabicPeriod"/>
            </a:pPr>
            <a:r>
              <a:rPr lang="en-US" altLang="en-US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 đổi bố cục Slide.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FontTx/>
              <a:buAutoNum type="arabicPeriod"/>
            </a:pPr>
            <a:r>
              <a:rPr lang="en-US" altLang="en-US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 đổi phông chữ, cỡ chữ, kiểu chữ.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FontTx/>
              <a:buAutoNum type="arabicPeriod"/>
            </a:pPr>
            <a:r>
              <a:rPr lang="en-US" altLang="en-US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Chèn tranh ảnh vào Slide.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FontTx/>
              <a:buAutoNum type="arabicPeriod"/>
            </a:pPr>
            <a:r>
              <a:rPr lang="en-US" altLang="en-US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 nền cho Slide.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FontTx/>
              <a:buAutoNum type="arabicPeriod"/>
            </a:pPr>
            <a:r>
              <a:rPr lang="en-US" altLang="en-US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Bổ sung thông tin: tác giả, ngày tháng năm, đánh số thứ tự.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FontTx/>
              <a:buAutoNum type="arabicPeriod"/>
            </a:pPr>
            <a:r>
              <a:rPr lang="en-US" altLang="en-US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 hiệu ứng cho các đối tượng trong Slide.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FontTx/>
              <a:buAutoNum type="arabicPeriod"/>
            </a:pPr>
            <a:r>
              <a:rPr lang="en-US" altLang="en-US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 hiệu ứng chuyển giữa các slide.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FontTx/>
              <a:buAutoNum type="arabicPeriod"/>
            </a:pPr>
            <a:r>
              <a:rPr lang="en-US" altLang="en-US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Chèn âm thanh vào bài trình chiếu.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FontTx/>
              <a:buAutoNum type="arabicPeriod"/>
            </a:pPr>
            <a:r>
              <a:rPr lang="en-US" altLang="en-US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Chèn video vào bài trình chiếu.</a:t>
            </a:r>
          </a:p>
        </p:txBody>
      </p:sp>
    </p:spTree>
    <p:custDataLst>
      <p:tags r:id="rId1"/>
    </p:custDataLst>
  </p:cSld>
  <p:clrMapOvr>
    <a:masterClrMapping/>
  </p:clrMapOvr>
  <p:transition spd="slow" advClick="0" advTm="2997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3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2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2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20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2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20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20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20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20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2000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14" descr="100+ hình nền powerpoint đơn giản - hinhanhsieudep.ne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200" y="0"/>
            <a:ext cx="126492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5" name="Title 1"/>
          <p:cNvSpPr>
            <a:spLocks noGrp="1" noChangeArrowheads="1"/>
          </p:cNvSpPr>
          <p:nvPr>
            <p:ph type="title"/>
          </p:nvPr>
        </p:nvSpPr>
        <p:spPr>
          <a:xfrm>
            <a:off x="3429000" y="838200"/>
            <a:ext cx="5562600" cy="993775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CẦN GHI NHỚ</a:t>
            </a:r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4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876300" y="1970088"/>
            <a:ext cx="10668000" cy="4038600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Soạn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chèn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custDataLst>
      <p:tags r:id="rId1"/>
    </p:custDataLst>
  </p:cSld>
  <p:clrMapOvr>
    <a:masterClrMapping/>
  </p:clrMapOvr>
  <p:transition spd="slow" advClick="0" advTm="23729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238" y="4857750"/>
            <a:ext cx="2290762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itle 1"/>
          <p:cNvSpPr txBox="1">
            <a:spLocks noChangeArrowheads="1"/>
          </p:cNvSpPr>
          <p:nvPr/>
        </p:nvSpPr>
        <p:spPr bwMode="auto">
          <a:xfrm>
            <a:off x="1219200" y="585788"/>
            <a:ext cx="11430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ĐỀ 3: THIẾT KẾ BÀI TRÌNH CHIẾU</a:t>
            </a:r>
          </a:p>
        </p:txBody>
      </p:sp>
      <p:sp>
        <p:nvSpPr>
          <p:cNvPr id="6148" name="TextBox 10"/>
          <p:cNvSpPr txBox="1">
            <a:spLocks noChangeArrowheads="1"/>
          </p:cNvSpPr>
          <p:nvPr/>
        </p:nvSpPr>
        <p:spPr bwMode="auto">
          <a:xfrm>
            <a:off x="4475163" y="3130550"/>
            <a:ext cx="32432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 Trang 75</a:t>
            </a:r>
          </a:p>
        </p:txBody>
      </p:sp>
      <p:sp>
        <p:nvSpPr>
          <p:cNvPr id="6150" name="Title 1"/>
          <p:cNvSpPr txBox="1">
            <a:spLocks noChangeArrowheads="1"/>
          </p:cNvSpPr>
          <p:nvPr/>
        </p:nvSpPr>
        <p:spPr bwMode="auto">
          <a:xfrm>
            <a:off x="592138" y="1487488"/>
            <a:ext cx="10874375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6: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1+2) </a:t>
            </a:r>
            <a:endParaRPr lang="en-US" altLang="en-US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390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4313" y="4733925"/>
            <a:ext cx="2462212" cy="114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6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5268913" y="3975100"/>
            <a:ext cx="1895475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2" name="PA_图片 49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68263"/>
            <a:ext cx="6762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PA_直接连接符 4"/>
          <p:cNvCxnSpPr>
            <a:cxnSpLocks/>
          </p:cNvCxnSpPr>
          <p:nvPr>
            <p:custDataLst>
              <p:tags r:id="rId3"/>
            </p:custDataLst>
          </p:nvPr>
        </p:nvCxnSpPr>
        <p:spPr>
          <a:xfrm>
            <a:off x="11782425" y="979488"/>
            <a:ext cx="9525" cy="5072062"/>
          </a:xfrm>
          <a:prstGeom prst="line">
            <a:avLst/>
          </a:prstGeom>
          <a:ln>
            <a:solidFill>
              <a:srgbClr val="4375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A_直接连接符 6"/>
          <p:cNvCxnSpPr>
            <a:cxnSpLocks/>
          </p:cNvCxnSpPr>
          <p:nvPr>
            <p:custDataLst>
              <p:tags r:id="rId4"/>
            </p:custDataLst>
          </p:nvPr>
        </p:nvCxnSpPr>
        <p:spPr>
          <a:xfrm>
            <a:off x="411163" y="979488"/>
            <a:ext cx="0" cy="4579937"/>
          </a:xfrm>
          <a:prstGeom prst="line">
            <a:avLst/>
          </a:prstGeom>
          <a:ln>
            <a:solidFill>
              <a:srgbClr val="4375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A_直接连接符 2"/>
          <p:cNvCxnSpPr>
            <a:cxnSpLocks/>
          </p:cNvCxnSpPr>
          <p:nvPr>
            <p:custDataLst>
              <p:tags r:id="rId5"/>
            </p:custDataLst>
          </p:nvPr>
        </p:nvCxnSpPr>
        <p:spPr>
          <a:xfrm>
            <a:off x="749300" y="6604000"/>
            <a:ext cx="10469563" cy="0"/>
          </a:xfrm>
          <a:prstGeom prst="line">
            <a:avLst/>
          </a:prstGeom>
          <a:ln>
            <a:solidFill>
              <a:srgbClr val="4375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A_直接连接符 2"/>
          <p:cNvCxnSpPr>
            <a:cxnSpLocks/>
          </p:cNvCxnSpPr>
          <p:nvPr>
            <p:custDataLst>
              <p:tags r:id="rId6"/>
            </p:custDataLst>
          </p:nvPr>
        </p:nvCxnSpPr>
        <p:spPr>
          <a:xfrm>
            <a:off x="806450" y="271463"/>
            <a:ext cx="10356850" cy="22225"/>
          </a:xfrm>
          <a:prstGeom prst="line">
            <a:avLst/>
          </a:prstGeom>
          <a:ln>
            <a:solidFill>
              <a:srgbClr val="4375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397" name="PA_图片 49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75" y="68263"/>
            <a:ext cx="6762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8" name="PA_图片 49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5797550"/>
            <a:ext cx="6762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9" name="PA_图片 49"/>
          <p:cNvPicPr>
            <a:picLocks noChangeAspect="1" noChangeArrowheads="1"/>
          </p:cNvPicPr>
          <p:nvPr>
            <p:custDataLst>
              <p:tags r:id="rId9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6150" y="5797550"/>
            <a:ext cx="6762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advClick="0" advTm="1098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4" descr="100+ hình nền powerpoint đơn giản - hinhanhsieudep.ne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76200"/>
            <a:ext cx="12201525" cy="678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itle 1"/>
          <p:cNvSpPr>
            <a:spLocks noGrp="1" noChangeArrowheads="1"/>
          </p:cNvSpPr>
          <p:nvPr>
            <p:ph type="title"/>
          </p:nvPr>
        </p:nvSpPr>
        <p:spPr>
          <a:xfrm>
            <a:off x="3429000" y="731838"/>
            <a:ext cx="5562600" cy="1325562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66800" y="2281238"/>
            <a:ext cx="10515600" cy="2519362"/>
          </a:xfrm>
        </p:spPr>
        <p:txBody>
          <a:bodyPr/>
          <a:lstStyle/>
          <a:p>
            <a:pPr marL="457200" indent="-457200" algn="just">
              <a:lnSpc>
                <a:spcPct val="130000"/>
              </a:lnSpc>
              <a:buFontTx/>
              <a:buChar char="-"/>
              <a:defRPr/>
            </a:pPr>
            <a:r>
              <a:rPr lang="en-US" sz="32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lại các kiến thức đã học về thiết kế bài trình chiếu.</a:t>
            </a:r>
          </a:p>
          <a:p>
            <a:pPr>
              <a:defRPr/>
            </a:pPr>
            <a:endParaRPr lang="en-US"/>
          </a:p>
        </p:txBody>
      </p:sp>
    </p:spTree>
    <p:custDataLst>
      <p:tags r:id="rId1"/>
    </p:custDataLst>
  </p:cSld>
  <p:clrMapOvr>
    <a:masterClrMapping/>
  </p:clrMapOvr>
  <p:transition spd="slow" advClick="0" advTm="17858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144297" y="2529337"/>
            <a:ext cx="7629076" cy="169277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threePt" dir="t"/>
            </a:scene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200" b="1">
                <a:ln w="22225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200" b="1">
                <a:ln w="22225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“AI NHANH - AI ĐÚNG”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988" y="3363913"/>
            <a:ext cx="177165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3657600" y="1693863"/>
            <a:ext cx="6172200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endParaRPr lang="en-US" altLang="en-US">
              <a:solidFill>
                <a:srgbClr val="080CC4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title" idx="4294967295"/>
          </p:nvPr>
        </p:nvSpPr>
        <p:spPr>
          <a:xfrm>
            <a:off x="1440156" y="846283"/>
            <a:ext cx="9055100" cy="1889036"/>
          </a:xfrm>
          <a:ln>
            <a:miter lim="800000"/>
            <a:headEnd/>
            <a:tailEnd/>
          </a:ln>
        </p:spPr>
        <p:txBody>
          <a:bodyPr>
            <a:noAutofit/>
          </a:bodyPr>
          <a:lstStyle/>
          <a:p>
            <a:pPr algn="just">
              <a:defRPr/>
            </a:pPr>
            <a:r>
              <a:rPr lang="en-US" sz="3500" b="1" dirty="0" err="1">
                <a:ln w="1905"/>
                <a:solidFill>
                  <a:srgbClr val="1D1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500" b="1" dirty="0">
                <a:ln w="1905"/>
                <a:solidFill>
                  <a:srgbClr val="1D1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500" dirty="0" err="1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500" dirty="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500" dirty="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3500" dirty="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Powerpoint</a:t>
            </a:r>
            <a:r>
              <a:rPr lang="en-US" sz="3500" dirty="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dirty="0" err="1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500" dirty="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err="1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350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 tranh, ảnh </a:t>
            </a:r>
            <a:r>
              <a:rPr lang="en-US" sz="3500" dirty="0" err="1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500" dirty="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500" dirty="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500" dirty="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3500" dirty="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dirty="0" err="1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500" dirty="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500" dirty="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3500" dirty="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500" dirty="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500" dirty="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500" dirty="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3500" dirty="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 Insert?</a:t>
            </a:r>
            <a:endParaRPr lang="en-US" sz="3500" b="1" dirty="0">
              <a:ln w="1905"/>
              <a:solidFill>
                <a:srgbClr val="1D10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9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0" y="3373438"/>
            <a:ext cx="13335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Oval 16"/>
          <p:cNvSpPr/>
          <p:nvPr/>
        </p:nvSpPr>
        <p:spPr>
          <a:xfrm>
            <a:off x="5967413" y="4268788"/>
            <a:ext cx="492125" cy="46196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zh-CN" sz="3200" b="1">
              <a:solidFill>
                <a:srgbClr val="FFFFFF"/>
              </a:solidFill>
            </a:endParaRPr>
          </a:p>
        </p:txBody>
      </p:sp>
      <p:pic>
        <p:nvPicPr>
          <p:cNvPr id="11271" name="Picture 1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276600"/>
            <a:ext cx="137160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1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5163" y="3333750"/>
            <a:ext cx="127635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176338" y="1325563"/>
            <a:ext cx="96012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500" b="1">
                <a:solidFill>
                  <a:srgbClr val="1D1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2: </a:t>
            </a:r>
            <a:r>
              <a:rPr lang="en-US" altLang="en-US" sz="3500">
                <a:solidFill>
                  <a:srgbClr val="1D1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chèn video vào bài trình chiếu, em chọn nút lệnh nào trong thẻ Insert?</a:t>
            </a:r>
            <a:endParaRPr lang="en-US" altLang="en-US" sz="3500" b="1">
              <a:solidFill>
                <a:srgbClr val="1D1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91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581400"/>
            <a:ext cx="137160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657600"/>
            <a:ext cx="150495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657600"/>
            <a:ext cx="1362075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val 15"/>
          <p:cNvSpPr/>
          <p:nvPr/>
        </p:nvSpPr>
        <p:spPr>
          <a:xfrm>
            <a:off x="6019800" y="4572000"/>
            <a:ext cx="492125" cy="4572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zh-CN" sz="4000" b="1">
              <a:solidFill>
                <a:srgbClr val="FFFFFF"/>
              </a:solidFill>
            </a:endParaRPr>
          </a:p>
        </p:txBody>
      </p:sp>
      <p:pic>
        <p:nvPicPr>
          <p:cNvPr id="12295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657600"/>
            <a:ext cx="127635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409700" y="1131888"/>
            <a:ext cx="93726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500" b="1">
                <a:solidFill>
                  <a:srgbClr val="1D1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3</a:t>
            </a:r>
            <a:r>
              <a:rPr lang="en-US" altLang="en-US" sz="3500">
                <a:solidFill>
                  <a:srgbClr val="1D1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Để chèn âm thanh vào bài trình chiếu, em chọn nút lệnh nào trong thẻ Insert?</a:t>
            </a:r>
            <a:endParaRPr lang="en-US" altLang="en-US" sz="3500" b="1">
              <a:solidFill>
                <a:srgbClr val="1D1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315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450" y="3443288"/>
            <a:ext cx="13335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075" y="3355975"/>
            <a:ext cx="127635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1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5488" y="3327400"/>
            <a:ext cx="177165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1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276600"/>
            <a:ext cx="137160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Oval 17"/>
          <p:cNvSpPr/>
          <p:nvPr/>
        </p:nvSpPr>
        <p:spPr>
          <a:xfrm>
            <a:off x="8416925" y="4302125"/>
            <a:ext cx="492125" cy="4572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zh-CN" sz="4000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181100" y="1466850"/>
            <a:ext cx="9829800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500" b="1">
                <a:solidFill>
                  <a:srgbClr val="1D1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4</a:t>
            </a:r>
            <a:r>
              <a:rPr lang="en-US" altLang="en-US" sz="3500">
                <a:solidFill>
                  <a:srgbClr val="1D1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Để tạo hiệu ứng trong phần mềm Powerpoint, em chọn thẻ nào?</a:t>
            </a:r>
            <a:endParaRPr lang="en-US" altLang="en-US" sz="3500" b="1">
              <a:solidFill>
                <a:srgbClr val="1D1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339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657600"/>
            <a:ext cx="1646238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810000"/>
            <a:ext cx="190500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733800"/>
            <a:ext cx="175260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1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3733800"/>
            <a:ext cx="1676400" cy="76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Oval 16"/>
          <p:cNvSpPr/>
          <p:nvPr/>
        </p:nvSpPr>
        <p:spPr>
          <a:xfrm>
            <a:off x="3810000" y="4114800"/>
            <a:ext cx="492125" cy="4572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zh-CN" sz="4000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476375" y="1001713"/>
            <a:ext cx="90678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500" b="1">
                <a:solidFill>
                  <a:srgbClr val="1D1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5</a:t>
            </a:r>
            <a:r>
              <a:rPr lang="en-US" altLang="en-US" sz="3500">
                <a:solidFill>
                  <a:srgbClr val="1D1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Để tạo thêm một trang trình chiếu mới trong phần mềm Powerpoint, em chọn thẻ nào?</a:t>
            </a:r>
            <a:endParaRPr lang="en-US" altLang="en-US" sz="3500" b="1">
              <a:solidFill>
                <a:srgbClr val="1D1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0388" y="3476625"/>
            <a:ext cx="1419225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val 15"/>
          <p:cNvSpPr/>
          <p:nvPr/>
        </p:nvSpPr>
        <p:spPr>
          <a:xfrm>
            <a:off x="1887538" y="4152900"/>
            <a:ext cx="492125" cy="5334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zh-CN" sz="4000" b="1">
              <a:solidFill>
                <a:srgbClr val="FFFFFF"/>
              </a:solidFill>
            </a:endParaRPr>
          </a:p>
        </p:txBody>
      </p:sp>
      <p:pic>
        <p:nvPicPr>
          <p:cNvPr id="15365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763" y="3408363"/>
            <a:ext cx="177165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7513" y="3314700"/>
            <a:ext cx="1371600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1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75" y="3429000"/>
            <a:ext cx="137160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ldLvl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LMS_API_VERSION" val="SCORM 1.2"/>
  <p:tag name="ISPRING_ULTRA_SCORM_COURSE_ID" val="8AA855D3-BD16-4F9C-86F3-89B3BFF802FD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SCORM_RATE_SLIDES" val="0"/>
  <p:tag name="ISPRING_SCORM_PASSING_SCORE" val="0.000000"/>
  <p:tag name="ISPRING_CURRENT_PLAYER_ID" val="universal"/>
  <p:tag name="ISPRING_UUID" val="{9191B361-3D4B-4BDB-9B78-EE43A1DFEC97}"/>
  <p:tag name="ISPRING_PROJECT_VERSION" val="9"/>
  <p:tag name="ISPRING_PROJECT_FOLDER_UPDATED" val="1"/>
  <p:tag name="FLASHSPRING_ZOOM_TAG" val="50"/>
  <p:tag name="ISPRING_PRESENTER_PHOTO_0" val="png|iVBORw0KGgoAAAANSUhEUgAAAPAAAAFACAYAAACC6PFTAAAAAXNSR0IArs4c6QAAAARnQU1BAACx&#10;jwv8YQUAAAAJcEhZcwAADsMAAA7DAcdvqGQAAP+lSURBVHhetP1nlBRXtq6N6txxj/nGdr3bd8t7&#10;g4QQCG8FAgHyAnmEFwjhjRDee++9L8p7X1QVUIW3EnItqdXd+9jv7mP3Mdt99/6Y933mipWZVSDt&#10;Pt8d98ccERkZGRmZuZ71vnOuFZG3fXW5wX5zpTEdevzl5Ua7eqbGLpystKvnTtgnFxrs+rk6u3iy&#10;3C6drLDrZ2vtk/Mn7PL5Gjt3StuaK+3a2RP26bkau9pcZRcayu1KU7VeW2efKD69oOUlLT3qtW+d&#10;ndM+53Wsq2dq7ZqO9emFE3ZDz316sd4+uch71tllHeNMfYn2q7QrzdU6h1q7oedv6PnPdKzPtc+N&#10;C+E1N7Tur+U99DzxyUWdZxJXz1XZucbwnlf02a6fr7ernIe2XTil43Me+qyXm2v0nqX67Dq3phqd&#10;f71dOlVlZ+tK7aKWvObTi40610YtG/Q9KC406jPV21kd6+yJEj9vjvWpvrdP9Ln4bHwHn2q/q80n&#10;rLmhzM6c0Pem4187U69zadRxGv2cON51faZrSVzXe2Su81t8wn7+m9TrPKvs9Ili/Q46X32PfHcX&#10;mqr0HvoMWl7VPtd0zPP6jE0n4rYTeo9GO3e6zJoaSvT59Nl1/pwH73NV53qN4+tYV87W6HXlHpzv&#10;db3HNX3Pl3UOl3Tsy9rviva/pDbRVFtmp2r4nvS51B6unaUdnfDvjO+X4Pu9pO/n4ukqO3+60s40&#10;lvm5cm6n68rsZE2Jna4t1fdTZvUV+VZVnKNlgT93pr7MakuyrSTvkNUUH/f9Tmu/mtIcqy45bvWV&#10;hXr/YjtZVWjl2qc456DVluZafXWBnagpsDot66uLrL6m0BoVzXptY2WRFR7fZxWFWXqPUv2GFXZG&#10;bbNZ39cZtYFzJ8t0nvr9tb1K71mQdcBOVhf75+LzXNR3EuPCaX2u+Ph0EvE5fe8eHEu/1RmxdKqx&#10;1KrKj1vukV1WkptlDVVF1lBd6J/50N5tdnjPVqsuzNbnKtBnzPb99m5bb8W5h5PvJssc4NbxpeKL&#10;Sw12Qz8W4F5Tg78qgFJxplonX20XzlYJ3hr9KNV22bdVeVwWxDz2peC+cpaOoEqNRkAAFA3kfNg/&#10;/JjVdkkBWNeAXg0+7Ad4HL9K+1Tow5fbxWYBqPf95LxgBvqLgpjQMR1mLVPg6vV+LN8GVDXeEdB4&#10;CN47s0EBMuuX+Dxs02M6Md+Xc9Q29iE4p2vqULzj4fg6H47P63jNef1AnPMVNexr5/lMdfr8gkIN&#10;/4o+IzDQMV1Qw+Dz0yB47joAaxmhjeBeywA5Fewn8PgNzqtRnE3eE5guqXHRYM5xvlpePqvzp1Nm&#10;mxrmRZ3nZd8vnId3ZJyHzu26AOX4V/XZ6Fz5DN6I1fHQSV3U93NF7w3ExBV99svaj/c8p2M1C0YA&#10;vHCS71e/YQIw3zURv+tzOt8zOmazOkzgaRSQjbUlgrjYTtWGaFSDrivPtZqyHGtQQz4FgBV5VlWU&#10;ZZVFx/VcvvbRtsp8q9U+dWW5vh9RLdhL845YRcERP0Z9VYE1Cu4GLX1dx6YT4DHHKi846sdpVkcB&#10;vM36rHQwfF98LsCuEzjAfqI8T99ZhX5vfYcOq373CC8Rt8XIAJjfJBxfHZ4639rS4+pEDlpR9kHv&#10;iE5U5Fp54RE7fnCnHdu33TuiGn0WOpC8I7vtyL5tVuz7ZtttX6qX/VLKF8MhZimAv5LKfKGG8zkQ&#10;ALJ+SOC9ekYN+IyA0pIfjQZ/UaB6NGmbGvclwcnjS80odBJNLPV6NaYAMz264px+aPbXhwvBDy/g&#10;9Jyr8aWwH67gEj++PvwFlF/r1/T+n7hLIKROqLAanweK5NtbBipCo8wE0jsRoNUSpU2fi5Qi2ceD&#10;95dyoOQEz19Ro7wuxflEoF4XqIBNw6UB03PjUviuLus7vOqdiqDUuaKEV/RD+3HVQDjWZf34qFdr&#10;iFPBdg/BlTz2fXUsfgtApsEBHHBeoqPVOg3wvDpA73C1/ZzWz/I9sp9U9qJ+Mx4D1Hl9fuCm47nG&#10;5xGgV7V+GUAb1fjUwM+p8dEJ0Bmx32UPfW49vqj3OFsv1RaAzQKT74kOi88Wv3O2ndUxmhJ4TwFS&#10;rUBUNAhIAjCBmTghaKvVgFFggAO+WsFaXpDlDfuEwGqoAuJcNewcqxVgDYKV7eWFx6w477CVA7yO&#10;gyLXSe3qIsR1Un0pPK8tzRfw2g8l5/yapcDurPQ7ntXvfk7nf1L7A3F5wTHtV6TfTW1Gny0qsC8V&#10;F07x3Vf7b4HbCKF1OgN9/iYp8Gk5oGa5NjqEoqyDlnt4r9zDYYcYmLMP7baDuzZbzuHdVsnnL5ML&#10;kGM4InXOPbzHbrsh1fhMP1IK3ssCWdAC9hdqIF+ooX0hKD5XfKbGf4NGmoCMmjmsBODqBAG4Bcza&#10;dqmJH5AGCngEYLA9qPknAvhTb9hq4N74+fBYWxRF7yMFpxF9Iug/VVxTB0AjvKDj0RBo/JfUu+EK&#10;ruv83Err3NPQJqqubdcBWJ/Nl4KAzxIUnvdEGbSuLx6IvaHpPB1anSsgY1WJ+IPwo57V+2Nl/fPQ&#10;8FExh0rqpB6aY6KONAReE5xGAmkC3xUB750Fn0fvw7GCeqf3cWhZZgQAYZ15jiWdAqABIYqBSvDZ&#10;Luk82BY6FG3zTrfa11EZzgvgaYDnGrRNkOIi+E4dXh07hNyDAAVklApVvqDfFuCv6LdD/Vkn+N5Q&#10;49OCoUnKyr7xez13Cktc7hb4lKtvsaxtkayuQlC57U3UMgLLEoVFfbGUYXuRA1uWf1gqeiwobaVg&#10;V+N3NXPlLbTqsnwryT9qRQK0Upa7Vgrtx/f3KnKISZ2wxxWFx6Xchx3o09p2RhBjeQk6x7P6vHz+&#10;urICP2aVjkcaQCcVweW7Pqdw56LOsllt+Yw+N23FO0o6L72G9Od0He8vt6EUAMcAtAXH96vDUuck&#10;dc4VsPsE8SEpb5mer9ZnL5GNPrx7i912mQalxoJN/lQ/AJB+rgb+uYAmPgNcPcYmAnoI1EZAqee+&#10;Jviuum0WpAQqi9XV8qLABdqLyrX40YA2PNYSCGhI+jAXUQYAlDXGWqPO13V8bBfgX9CPDfh0CNju&#10;q3pPV1IstuwZtiz26izpANgOzC0jqJXncWrobEO9eS+gAyxUPcIZ1BagFSgY75E8F0E+l9o3vQ1g&#10;sVYBZh1fIF89g21OOgVBxDJ0OuyTqKjOK3xmNQC9X8zP+Xx8Ho7F0oN14I2PFQ5zXOqzARHn7Dl3&#10;Aik2jiWP6VTO8/2qA2M/t4v6ri9yngqeR5FRC7fNfEdAzFLvgwK7ZRbI2GDWQ0ql79E7dQUKpNc3&#10;qYGeUt5JNElxzkh9ALhJ8DYIbvLSBnJUQUnOh3KiuthlD1lbAmhPCFBy4CoBi21GaXmuovCoADgk&#10;kLMEcp7VkRtrHYXG+gIy8BYJzmKBXCVAU52DIEZ1z7j9L/e8uyz3iJXnH9Pzxd4ReiesaNZvDKDn&#10;9dlO6rOUC7QS7XdCxzqr7bQZfj9gjcszHoCLLZd95rN73l/iqUKDcvRGff4GfQ6U/bggPibVLVbH&#10;VFWSZUWy0Qf3bJMab1Eevs/hLpHtvu1TGjQ/OIqqHuSyTgqrel0/EJCQU1I0CsWlUGAhtwQeh9jB&#10;QCn4gWls5Wq8AWQUMgRKSiOn4Ybt0Z7SQNl2PlFcAmjp+YOS0cBRSdQBxQ37cDxUy/fROQIjwFBQ&#10;c0gcZuUoeuyfR/tRPONz+ZLHyTZyV3Jt3sdB1jZSgGCV9X4KOhxXfLbxA/kyiQRcB9wj/IDe6Whf&#10;rGOALgTugfNH6ULuqfPUNp4D5gAqdhPrq15fELmSqmd3mLUvnQ2wf3+ENIEi1CXZd87xjHr85nrB&#10;w2fiM+g8gz3ksc7X3y+AjOrw2VxF9Ribd1agojDk07HegQu7zOsEZLOU5Iz2O6/jUT8IAOt31pLP&#10;yPufwiJXyd5W53k+e5LGSwgiwMRK1ks1UdK6JKf1iNsIYBRgQIqtxM6SIwMoqlkmVUTJUOpaqRVK&#10;XCEbTbGLfeoESVmR1FiAlgmW2oocOQABpPMAptPuLARYTYlAyZb9Pqpj5HonRLuiCNWkNoiq0oHz&#10;fWLZ6RjK9Z4nlQ6ckyNjuzseqTXHC/m+vlt1EM11uA8BrPdrlOuoxwnovLDOfG5cQPbRvXZk/07L&#10;PbbXyuicdK7HlBfv27Fe+fEOK805ZLdd1w/8qSChEOQFIIDhh9cPxRePvaTB0KioyIYKKKpFsQUl&#10;4zmFACYoVqGQV7C5rsD08gE6QDivHj40jDRowHve4QZQrFsIlNcLQQ4z74Wq0cPrtbxOXw6vB5K0&#10;LQ378Rog8eOzj97LQWI/dw5EOB7nS14eAtjYrs+huKzG7x2Nn6eCYyoc2NafI74XoR8tbgdSIpyn&#10;zi0BmXW2sQ/2koYfinnhvPxzCHzOmzSBRpDeLyizhz6TR1z37aGjcOBRTx3T83KdEw2pCZDrdW5q&#10;aOc9V1ej0nYUBkvM53OQBSY5PPmz54RS2mblbfyW7iAIV1t1SnQIHFsNnQBYPltImygGkU+GzoBi&#10;0onyfIcQpW0QlHUC2GEVdHXK9WrLsx3IGgVKmwossEPNa3ku2yrV4CsKjjuk5LnYamxwSe5Bh6pS&#10;+5cL9lKB4KotxavVfiUFRwSyVFu5NVYaOx9yYn0/sve4BLajiuXqGBoqCvW5sMP6fvQdeGj9rL7X&#10;Rtlh8m1ArpFlR2HPqpNu1v4eOh41AY6L8zhNwY7OS+7jBCmDAObcqouPyTkc12fKsvys/W6djx3a&#10;aYU6z1IdP/vIbtu7Y4Or8W3YXXpQ1Jfc0qu7CcwOJJVmt7E0QBSNhk3jStTRwUW5IrzY4ADxdSzx&#10;GR3f82F+RHIINUAaP43CrXFYeiMB8Aiw/+D0ZAr96A6GN1qODWTkwag40ABIWIZ9IoQB5HD+4Xne&#10;l9cE+8rn037J8fhcbPPQuZN7ewgEt9d8Dh3foVSw9PUE0Bi+3XvejMcZ+wFj6hwBWmABAOcIAA6p&#10;9vE8GJhlvzk3Hns+zT4CKewHcPoedDwKVhczIhQXBbFex2vpCHhf7C1FrJCDlghmQKVzQCXVyARe&#10;sNM6ZwXrbHM10edw66vGhxXm9yFd4vghwncNvCfrCtVAC6VoRdZ8EuXXcbUdF0CB66TAqBW45JDY&#10;XGwxRSoPQVxTFhQ0/Vj7EFJUojYJFAvIOUapgARSjlldrtxYEBRKqYpkRQG4QvuXCAKgrkN5BTI5&#10;JXAUkV+qUwGsCDGg8XlRTC9yCc4yVDYpcvF7ukNRu2pWu6IT5H2LlKOWyaZjiUNHALThO+M7R3mx&#10;7PX6fnyIq0rqqw6pRp1RlQCuVGdRodfTcRTIPh+V4h7cu8WypcZ0OgWyz/t2bJICM7zDmJ0aCbmw&#10;22g1CCz1dTXsYJNRZX58VC1YyWCRKHLIoqrxB/sZwA0glysq9FyFXlup49NTU3YPeXBKkb2Bh975&#10;vH5ggkZxQY8v0PsncPJF0WADzLEzSWCjwqtGyTlFSHgNDQnoHEYg1PqlptBphGPG3BoLG2x7DI5H&#10;BxEiPi83wHfEe+lzBCgDcPH8YqTPI553+vE5NQjsqOfCdDj+fQMqkAXlpopLUYXX8pgOBwWlQAWE&#10;F6WcDHPQy3sjUw+PSl7A9XiHGcIfs/Tfje9ebkLHIu91y0zD07mcrtFx1HC9sem4KC8qDbgpkHkv&#10;NT62ETxPAQZQw368P0CH90LNm6RKjTXKXdWQARabTUM+LSt9knxXdhrlRTkrZWvL1TjJZRnjBOgY&#10;5LJe1Ck55lGtvJB9sMn+nB7XlAJ2jsMJjOS5lbLAqHFJwVEryD5oJQKwApClcGUFIb8kd6WCXaHX&#10;FQo8cuhGbXOVlJMAZLe++o4bBR0AF7Cfzpnvn1QofCdyHaQSinpBiT0vyj7g532ScWf9nhwL1T1J&#10;KqEA3hN6b+wz6QGfgWIcQ1plOcrV6Xx0znQwWYd32YHdmwXzdoe6UOp82xX9uGEohghFHR5f9Z5b&#10;cHoEoIHTFRe10rZLahRB1bC6Ife9nIz5egCO8uKravzX1KiuAXsSwEQB7bIaBgCfBVbv0QjWBXOj&#10;eng1ptZgRCvJEgAdVJ0nQPv4rc7L7Vp8DZ3D6VI9D4QErkINWA3urOzgmXr1pvoBYscA9A7wTcH2&#10;0JGFIg3vlbbAMSJ4rSMFu6wrAPOe/PCh4kuFVsfXMf34WjrI2h/bRTWXhgIYYZxaEGuJIqOQTfoM&#10;VDSB6iydHzDx+6iTJahDpEK/E7B7OGx6rP3P6Pv28Vcgw2LruClQdWwm1fD9u4LSsLUtPo/SombN&#10;Jwq1j/ZzV6Xv4SSNWtZUz1OMOsHECimNj9VSqHJLLIWVamGFGSqqoPGqwVJZrpJaOrhS0jD2i71M&#10;g0shy8NhDtYTYBnXLaXqjBKirDouCs1jQEZJ6TAq1VmgctV6b3LRWnUm5QK/1Mdejzt4cZgrgBxU&#10;GcUvzDmq/Jgx5rxgjXku+Q0oUmHHcQKFOlaxFPNEab6Oo+9K3x22mcIdk0uwzlTL6cT4HJwPOXw8&#10;17zj+y1fHUGRYM4/us8O7dmcDC3tsdtQOiqswMQsqgCzLDTFKUF9XcrlsOoHDtViqZDDCMgBUldV&#10;QEQFBEHIXdXQHFTUL9jRoGRSZG27qmNclSJf02uvqAFd1rGZ6YUie4MXwPRmofEzBBGDbXF75hII&#10;aWAZnYnOAXDPNZKP0QNGUNlHz+scqJxfOA1cAeQzarzMpgrHSZQvFXoNHYWC12Ed/THAaV+sMQWn&#10;UMnkBxV4Cn7YCDVLgI3r4XmFzsu364fnOyAPDbZXkOpcOW9yR8ChEYXCE2obFRbFAybyuEI7JZA4&#10;JjBTXwDUc1JHr0HotzrHNgDW73pen5/geQo0PsFA3wPQMdEgQnoKC0joPDh22FYUOg7FKZ0bDb6x&#10;Wmpbq0ZdjzJrf/02dDBewBK4bocFU4gALbYxABiUt1LgopBUlctQTUENzADHcyHCtri9yp+T9dS+&#10;qHglMOiYJeoMirOVP+ah3tqm5wpyDjgUQI7ilukYFI4opFENZpiqRApYKojqyvL0uejcAsR8B/wW&#10;J6sL/fj5gpPxY6rhdLRuk7VvrAXgPgCy4OgBfZZj3nH52LZeT0GNnN1zX3UYFNtix4P1Lzh+wHKz&#10;9lmOrHPesX0+2aNAypu1Z6vt377Rbrt4iql0aiyomIcaKsUWNViKH4BKoYulF0P0HPsB20U1hstq&#10;xK6qgIpC6fFF9bxBPYOqAojbbTU2oGU/1q80a5ueu+LPsc77cy6hEwgqmjTwFqEG5HkFYAQ4HD5F&#10;84misC2B2fNsQcxQ1nnlYUDOPr6fGt15HR/gL2KtT1NBVSPWcZoEQGio5Do0fDovgA2fmf09eC0g&#10;eYT3Yl/yI8/3OIZ+cKqzvt7qs7DNgQRePlOdVI9G4J9B56zj+O/inZFA1vcO9MDijUnrQBo+g1IP&#10;nUME+SQQuiqqU+L70G/ttQU6SR2H9OSstqGSZ7X9LN8P2/V+nuvq/AEUZQVMlAfLyDaOHRWfJfsQ&#10;Dr6CKvOJymzZQxq/XitlD3mfjid7ivICK4UaFK9CkDKBgWDmFEpLxKGhYgFXmnvQVRmbzUwlf52C&#10;JdvKYmifsnwU/JC263g6BqpWnCNbLSgdcMGNxQY+oAi2PXQcqCAgAxqdQrEgorLN0BYQN+q7b1Rn&#10;RMqBxa4ry3erS4fAMU7qM/JdeQfI98T3pfShWh1E4bH9sr773MbXCfi0dSb3RX11joI3X6qN8jIG&#10;DLypOLrXq9IFiqP7tkuBTxU7MNjhywlAnt86pBFUwabnrqkXvyaIGff1fNb31z768YH2khoPKgX8&#10;0R6j8IAcFZUGiSpebNb+CoAAYBT4Mq/X8kqyzvFCgwPkNHhNLL0XBNgYEUot62m0CnIzB1sN2G2d&#10;3l/vDWSuyoK0uY5cJ1/75+s9igQ5z9PQtb/e84xUpEnHIegg+CzBnobwvJNz1DaOHwEOtpXtsdMI&#10;vXEMhzmBmvDcks/kvbwauvY/xWflvdlXMKGOKK2rrd6zOaqtwAEOPqufP++v8wogo3yoouDSfjym&#10;Y8Ap4ALCbxOciYc6Eh+2kpsKVehgoz1nlWIwZoqSAm0K7lqC7cFG16PAej+UuE4Q15Rnq5EyFVLq&#10;pnzvpBot6yewzbK72GPAxbaWoooC1ZU3gRW4KAhRUS7K3h9g1vNBnbWkOps8bh28huOV61h+HABx&#10;O7o/HB9ApY6ADDgASLAvHUwDtl8WGYAD6AFuhpwa/PMyHZPvpsBz6AKOrfOpcdUOLsZdCd+Tvjs6&#10;LsZ0sb/sC7Rp9aWzQnkTeBPlzT66J8SR3R7HlQsf1zLniCz0ef14qOV5NbILrsaC2QN41Vi09DzX&#10;I+RWnieqEUUlRZGADYgvqBfnmCwv6TVATOfgjZlKpBoDiuMw6D1pcCiXTwBBBaOyuZroOIIprAso&#10;lEL5FA23OcKgL6iJhikQzwjEM7JuAEnDB+Az+nJZBgh5LcfQe+tYHvrsZzmeAG4GZIe50IE/70Dq&#10;vPW9oMQUYE7zflpiC8kZgZZ8j9k2XBxwVgCfpQPw0PEVrJ9TR8n7OrQ6RjPAcRw+g7YBhIOrba3D&#10;lVTh+9BJCTrP6zmmvlO+Ty+K1OT7eKbvo+82dW7aB3ABjckSgMXnoOOgmn3OrXuw9DHYnnqs3yyM&#10;YQaQUSaHUceKuW9Dda41yh7ToBt0/PrKXB/iqUeFKwVqRY5U5pjyyiwfJnJ4y/RYKks+iw1GTUvU&#10;eCOkJbmKvP3eqCnqADNQ8hwXIBCsFwvQkjyF9g+vE4y+PRwjLEOnUF6IKgtaVE6QABEFLgpTFIso&#10;DvHYZ3Lp3AC8Rnk71p/5yMyAwt5SHGMbyuqfWd8tk1QYEnO7LKUtzSU/znFwwyQVvjcttQ+uIU9Q&#10;MkUSoHEbfAdYdiwyKkvFGXCBlQJWDIaUjh3abkcO7LTbPr1QqZwX1QS+AB42MlSHA8AhAsChxw69&#10;dKgaFwvAoL4eib3ErgZ7S++uxpQA4cfApgnEs+RIDk6e9svXdimgYHHL28SySO9bpNwMCHRuarA0&#10;Wm+4er3bZjVsh7hW0AJvTW5Y8hiw9aUSDmay32m932me9zwRWPUeSefAOdEZnBbwp1FnVLqxUM8n&#10;3wufCaC03Z+no1AHcAYV0z7Ae0bne1bne1bnflafIbUEaJRd34V3ZLwHapZS3FAYSoGr820djYQ+&#10;D6+jo2mmU3CQ1RHouKf0ORtrBJdgZn/ADR0W9ljvKZdxSufdKIvLhAqUIxyL3yoAG13BrUOqjh1W&#10;wyW3q3dIw3uepJqqYwLsCQFcr2VdhYBlOIjhn3JFaVJ4EiQUkbDL0TqT65ZKFUtlfSOkwEwlN4IJ&#10;hChnVOOCLNlJRVGOYM5l34zg9R4ZHUJyDCCjIl2oY6N0gMsYKyAX6nkKRozpVgje8qJsnScdT44X&#10;4OhwUHHmV9doG64EtfXZVHRm+h5q6BDoIAQjs7kY825Up+eTNXSME2WyzVJ67Hn2wV2WKzVF4b1Q&#10;pdfkZIAbgA3BcBJVaJaH922z2769WmXfXqu1b67W2NcXq+3L85V2/UxQU1cnfnwBCIRYrAAfqq2G&#10;ocbgAGh5Tg3lnBq3K7oaMRCm81ipTQPKxpiY9mdfoPHGrIZNgUmNiuebAFoW+AzHVKOkgwi5mwLA&#10;Cd5DjZFGyblwPLfDiYo21ebaaYF8qjpHDS2sn9a2JjWyZsUprZ/UFx2Cx0G1z+h9XSX1nlROz8iG&#10;N9Gzav9TAoKOwgtc+h48x0eZpHZ0COxzWvu6RQVQne9Z72wCwEDmoJ1SZ0CnpO/3jM6foQfyVVTd&#10;cyYdI4yfhscsARYgaRwxHGig0XbvjHAY7grC70Ka4T2/8k1eC7RN2u75Lp9Rvye5GSAzdxjFPOnK&#10;HGCOVt9VX8DGxyES56B9eQ0Q15XJJleQ86qRA7CUp86tM9tp/KjvUastTlRXltSBRfFQQRQzCdQU&#10;yAKkB1KQphTXYURxg9LyXO7R3a5oeYIxPxV7LV8qRvGnQEAXyzbzPh6CuTSPwDoLGoGEIgMl+Snw&#10;UkQqZjqlYCyXIpfS6SiXBmQ+V5nycOYse6ELldZ3Abx0bATqi/UuyDqocz/g+XWEl8ko1XRqstC8&#10;PkewHjmw3SHNVZ5LrhvhBVaei0tfVxzeu9Vu++2VSvutIP7uaq19J5CJ3wrmby4Dc4V9eqZY+aig&#10;aVDjFiSAArQxzkqdfB2A1EjOACIwqPGf4TWAmiiwV4qxd2oAwaqG/dgGhN4hSAEdHGBmn+RY3kkA&#10;jQK7f45jAT+Aa/0cjTPz9YISgD1qsDECTI21SXFSQNPwPbCBNHK2VwlU/QCodOhEQkMnACR0ChyH&#10;c9PzAs8/E0BoHUXGRp1G9QUiebh/R0CTEd5BqCMCNiDm9THH57in9P7kqwQ2NVhUNQpFGmIBrMec&#10;/ylfBgU8LSXAmp8VeAQOwq2zj3WG78HPTQDGol8miICHPQb+6A5C8Sl5rIhzmk9rH+90OEdZwxNu&#10;k8NkDICuFbg1ssk+2YKijRprDdVmgUDRivyVa3uBMKWmAi4qbwSVJdsKsvYISOWOGUDH/VgCcBY5&#10;IqF1LKgvFahsWtHDawCaXDiqqVtoqrxUlQuwydj6o1JpnQPnK5CZGEKVuELuobY816r1eZnSCKBl&#10;+lyAjEVmkkgdLkTrPh1T++Qd5X0PuYIDcJXcCLOusM44EM7/yP5tdkhgHtkfYI7QHtb2zDi6f6sd&#10;2rMlKPBvr1bbt4I2RLU/BuIQlfb1pQr74ny5fXKmxK5gawFHlpdG3pTA1qzHTWw7IZVTNNWpoddJ&#10;AVEmKZTDLbjOqaGj1MB21otN0dLmyuLKSgMrSghAWmdbUNWwz2kd18F3wASrjklDTT0GmARifx3H&#10;12sbBedJLKM34gRWwR3ABZBgfXjMvo368k9p/yZB7iCqocdCGZYckIGBY6G8bD/L55LFDLmtrKkD&#10;r+cFRwp4/+ykIQKMwJL7+acDS+6vF8g+CQK4dC7pZVj3gpB3PgS9fvgM/hxg67w8BeCcdU6n6bCk&#10;jg1AKlj5LngPYI6qS4fgIAtACi4NUgzgjh0KrsWHibRffG86Ds7FQ98b8DJ2SxHIx2WTdSq6bpmV&#10;/3nxKQNe4CIAlAvXiTypagpUKV2hW9J0YSeo7m5XWSq77Jer3JPnsg4pXxQAqYKPtrFfJvgsY2eA&#10;+haps3BX4Ios1aRoJViplGO5ga+Ec2eMmWIYhTGBTE5fIVeBW+AcqXgDMkp7QqDSKTKDjEIc55Cr&#10;8+EaXx/T1ndTWaTOofCwOomDcg177PCBbbZ/1yY7sHOTVHaLA3ton4AV2MRBANd2JnXc9lsUNyOA&#10;+BsB/DVxRWATlyulyOUCucx+c7HMbfZnZ8vtWnOJXZSanEtgC8UjQaZGEWE7JZt32iMoIY3ac1TU&#10;1aEDRkBMgANUGn5ttncAzfVAjbpzTAXACTwC5WmicwBonEFyHg4cx4vBucXj8tqqbDW042rwYdmo&#10;3vIkFlJBA8xcJ29h/ZQaPqoT7GM6XP18v6CCWG2AcSh9HzV+BwrYeF6fPQE+KmBcegje1HYFyh+U&#10;WGCqY/H8kqXgI4et1zrRoHMAXs9B4/Pq/XmNf1f6/LGYd1rH89fKBtarYQHzqSq26/2wy1RP6QhQ&#10;kRIaIZfl6Xh6D2BNwcs+HrwPz6tD1Gt4HcfmQnXy3Uo1dgdBCuXVZuwvqucqGNUVuxsUNg3xTgc0&#10;j3UHlf1CddbVFTgF6TEtsw5TlQXU9JAL4MbcMVvPh9cHYFPgJu+Xp/2p/FIQo2LNuC5DTsx2QqGZ&#10;Bw2Y5M1sxxpT4PJcWo+x3Ixlk5+HjkKv0edFacNkFTkTRaVsN8f0zkWfi6IY2yoEcLnem46IDgjl&#10;3b97k+3Zsd727txgBwAZePds1rpCy327NtptbpuvE3X2Wy0jxL+9IjVWAPHXV6oELwDHqLBvLlYo&#10;Zy63ry6U2udnS+2T5lK7Qp6KpRY0nofW0ui1lFIFK0tjorEQ2VrP9nWH2lUaNVDj9hCs7F+jffQa&#10;1lHSZlQFGBUpRdWxUDrU0kNAf294RwBIgk6vbQRiNbYGQg2P9VMs1ahp2F5tlVVqRI0AAlhpxHRK&#10;fi40eOykGjXKqEZMDhgUXO8ni9mkDor3xhrT+Dn2KZ4XlFG9U+qbgOxDZYl6RvAcZIDROWHRgATb&#10;CtT1PE6WVH8Z6iCv9c9Vflz7qqPSundGvK++J4Lvv16frV4NrV6K0ajP6OfNZ8Iu4070+U+UqBHK&#10;Cp6QPQ77obh8F+E7odrs51OWJeCzdDxBr/DcVypVJUvKbW6YYVWqBg/ArVXQ1dRBFVCAq8jVerYa&#10;etahHYrtlq0lYHp1FqXVetZhrKZAPUAoP3Q4wj6+XwJytkDnmJnwxvcB4FxUWB0KlXBA9PHifEGL&#10;RRZ0FJmAGKvMOgoNwMDN0FGR8mquGgJccmquJsoXyLgOqu9EVXGYOFKSfUgd0E63x7la0kmU6X1I&#10;IY7JPUTrDKi7t6+zXdvW2j4uYABgQuq7b6cA/gZoPxG8n5ywbz3q7Ftto7AFyABMgesbVFjwEoD7&#10;tZTYlxdYltpXF0vsS8H8xbky+0xW+1pToV1qzJelBKxEBQQMDTf04vz4Cj1urFLjUgM4RQhq1DoC&#10;zTIC58rLMVByV3gamiJRN+whxwHooDp0DBxD0RpkQkBxbt7B6LWnKkIjpLGHhi9oeSxLyLpXXN1+&#10;xuD8w3u7VQYIQuuA4K/Xaxt13AgreTIKCBh8dhp+yE3D6x14gBW8bnvZPxU6BkHnpXPGQQAwxRK3&#10;vBSRHCLBpmUtj7UdQIMlBioKS9wSJkvvz3dJDq3Oh8IL8Ot5claW9Xp9SBMCrHz2Oj1XIwtZU8R+&#10;AtU7Np7T59B7UHEG2lqihJAKlRzS/sr9pDJl+VJflFcNnApxpgrmCCRUNFpjKrMRQCBl6ITijRdx&#10;1MABNea8KDCX2pFDpvJE7UMhKILswzDqALKl7LnH0h2Fv6+ez5H6YYNDgUuwSm3DzC9AZvw4gEzl&#10;2nPmXMaPeRxAZrjLwaYDyJM6C+pcqT7qj7KSOvj0TQFdqXVmiPFZD8seH1Rg+72z0Wc9rByY+2Jx&#10;JRIXMeyWEu/cstp2C+S9uzZInTdLmQWwA9siTtg3UmMH+1qSB1/WY6nwby5LdaW+X8clEAtgbPVX&#10;Wn51vtQh/upCidaLZbO5+RcTRQrtvKwwMDdjqwVWo0ANFlYhgL0RA6DDjK0FxGA5gdUtNyBGmL33&#10;p+EDR6LQHmqU2ubH1HGA+bRDr+f0WjqElIXX8oyO36zjn5HSN7sjCIrOa0+gXFITGr5XUyu1XkEE&#10;tWrwSMBwwOlA9F46N/JeAsXzTsAbeOgYOHfPi9nHO56wj7+fPrerN0Dr/Pyzc74CzY/J9+Ggswwd&#10;XoNeExRPxwBQQBKgvlT4EI6iVsfnc3DFS61yL2D0oREUNemITqLcdAg6joNaHI6LCpNOoLZ0EhSq&#10;qpUbVss61grmE9x8TjAzVFSt964uZSxVykuRRjke8FYWHpJVpHFLzdTwCwBX4DisiggiSpkDeFp3&#10;6Bw8KrIMoUhtD+xIQRphjlYZqGPRh7wxgsyxHWSpObabyBYodAwc35+X+pHDerUaNZVjAFyC6jO5&#10;MHks544dB1YgDVMeg0Jjif0ChCzSBB1HIAM8471+pw11AD41VMdxN6LnCnSsY573bnYwD8oiO7h7&#10;tvvj/Xs2KbQUsLu3rLGdm1fZzq1rbNeOdRkAfyoV/lSq+0m94AViAaz47mqd/e7KCbfU31yu8sBS&#10;o8gA7fAqfiNL/dWFcgEMyMqTz5VIjYvsxrli+/RMkaLArkuVr51GmQvsXENugFlKCcw0fKCN0DUI&#10;Foe7ghyN9bCd/SOsXl2uCdtPar9GlgL3VDX3NAqNG6t+ig4hiZM6phdv9Hps/lmB0qw4IzhY0gH4&#10;c8lr43nVYw1dXdSgASOxiEHZACc09LoEeICMuTWQetFLx3K1cssaoHY77e/LUo9Rf70PHQfKH49B&#10;QS0Etjc4mDBEptfynbAPBScB6dfTMmFCgJJ3uWpqWa3jopp+KZ5XhcMyBja5keEQnIU7iNxwDMFe&#10;q1yW/fmMwYWgunpOoFa5qmip8GtZ9R7VXDEEvLKMPF8BvAXkl8y0orEH5WU2EfAEeAWpK22MjDFQ&#10;wE3GPwE4E1IUKsCaPK/IfJ5gG8cPip621ZmKznaKZF6l1jn6mLEg8xlbgIxykutKkYEQNWaoihvM&#10;oaYhJdirpVRcal0shxFy6IMeQJ+Nyup9gTY1pCU3Uoh11jmQ1+4WmLu3r5dF3mQHdm3ybeTBLPcr&#10;sNPbNq20zRuWB4B/+6kAzQi2ffOJYAZgcmTstOfEFLRkqR1kqtNSYFnq31wUzAI4BbEAxkp/cU75&#10;sUBGiW+cBeJC+0QgfyKgrzcX2vXTBXZR6ny2UQDVyTYLPAAE3IaqrAClol4w11cwCVxBAxfQDrX2&#10;DcWsoLqACaT+vF5zUvtiix3wRNkbOJ4A8+KNP6/Gr8bYJHVp8txPQEshmwVLk4OXHDvpTGi0EWBX&#10;MDVWoIjARGhQvbAPIPJenBsg4h7CeaK4TOzn4nVUDVjdLfjzdBqASAAOx0iU0gtmIedm3yYFr+N8&#10;+Ryn9HkasM2cB+fngApc8lGGLrSN6idjkPGiAr+IIImgzjpvnV8cWiKvxTbXSIUYx/V9vFPj/LWN&#10;y/wEKnOPmYhRXoDaMn0R5SWf1LZ8ZlUxlksOKtUF1gQ44pjAJAAqQAW0aSDjMgaABki3COJNfssZ&#10;vx2rtvn+vo+sqNQMm8rj47LhqLsrYqLwmcfHtjMkBIzk6T5OTe4uYH3CCRDTWQlklkBO3opV9lld&#10;ijCBI6g5x2JMmrFoz6O1jQLdUSnuUZ1LvvLkYmy5OrNcgc25O8SCFMuM0sZCFsvUuvLiretX2m2t&#10;4U0BTB6cAIyN9iGmCHAsbLmVBmQ9BuILLSEOIFPkKvH4THb6huC9IYhR5E+bgbnArjXnC+Z8u3Yy&#10;1y425Nh5wYylPY1qCsYUvA5wACId4XlXV5QD0Nw+C2I1QLetZcfUGHm9oMeiCpSQ2+q1gKHwde3v&#10;FhjQFA6EgAMSV1HW9fxJvZ6CEEobAFEDVrhSEQ5ODD1mSYPXuhd4PP+kU9Bx1Clwnq7gAsn30bl4&#10;CuGdBucqgHSM0ElwDJ0vHYI+L8fwgqDOkXVec4rwz8l+gEYnwJTAw4m1BTZmRIVZUdhgAK5NACaw&#10;x666Wg/KG2B1lwHwnhsecYXls4dz4zhUVBkiStRFdrQUO4qayToX56phZ2ObQz56RKoa87yDsoqH&#10;ZB8P7w/WN4IY11uEKyvwJiosiKnUutXcI6VSHBDUh3QsP0ZynKPa99iBrXZcAFHwQuWj+geQlSNr&#10;HeiY4ljiNjlRYgHM0JersdtqvgOmWx7zIlau1D33iJwFAOt1eccYm2ZoLEwqialCAftpiaM4pHM+&#10;pvOiM8sRwHwWt8wJxNtll1HbHeS/gjYUtNaE5ZbEQn8fxADsw0vkwRSyrlLQAuAawQvADC8J3gTg&#10;rzNU+PsgpmL9WXMAGSX+RBBfB2AtAfp6U55sdp5dOZUrqy2YTxy3ZtnkU1JkQKVBokzemASRq1cM&#10;lEqNHwvq4eodwG0QwPVlR/W8Qkrk8AOs4iTAAEUCGIrikAkC1Pl0otIhBLVHgIWcFaBowF5pBAhC&#10;jdqhdgC0lJ1EpVKgaztFHn8vHcM7l6RzAoQ6gQF0EXieZxk6Dammvx/Pc5XMUe+QIvT+uf2zq3PQ&#10;kk6QjsxTAOYf6/WcY7gMLyzd/qIsLDn/AkGsvK+Gx/k8p3Vt9wIX3z2fJakuV0hxK/MPqkFTqDqi&#10;7SHnLfcpkaiObCWKpPDJGOSihwMsh/dtd3i9KLNb6rJ7ne3bvcErrQ61R7DJmRHGQzP3EcAJvHv3&#10;cByp1a51HmwHXn8/RYCeY2C9w3bPgaWGLAE5S+qPvS/MYqhLHZIg9k6IZWKpPRgi03cUL0QgF/aL&#10;DgQo0JLn+wwxqS73dAZcr6Tr8+cckeMQxHRcB/SZ6bz4HPuS4SMHNoF468YVtkXB+i6p8s4t2r5p&#10;9fcDTEQV/vYa8ApaLRkf/uYqebCA9co0wTATStzSSscA4BgpkKXGrsjNgAzEyo8F8DUATkWuYM4V&#10;zPl2sTHfztXn2pla1BC1pUGrsdMovfcHCCqeRxyAWgFQW8z6EYfW4ach++uOaZseC+QGh1kAADFQ&#10;09BRGwWA1SsatE74MIzAPSX1w3qfxCEkkOAMGoExeV0NyqQGjlLR8INdDUtXbCBxiAIwnC/nHZwA&#10;oAri5HNwnPA8HZD2cdC1D88LYDqG8Hn1ueiI9BnoDIhQHOOYAtsf89m1b6lA0/6p+ciA6EUmBSqa&#10;WEUiFnIIt5D+mY74d11bcljrApZGrYZeJmDLlD+S61YUMKlhnyuwV5ylujlHKBqRx0pF99J4pThq&#10;vPt2pYHbvXOt7dm5zvZq2/7dUlIaeDL2iTrt03qIRGm1PQTFno0CQPmjXsvr9+hYe3UsxlQDrNF+&#10;03FsTb0WwFHhFmPIApmbq+cdke0XmHwOnEWchOLzt/V9ALRDnXyP2G5UNkegYtcZF2Z4DIucrWPS&#10;eWUL3GM6h8P76VAoVmGRw3CRF6iSJcrLEnABeOP6pbZ5/TLbtlHKvLEVwN/dqPeIj6MKE98AsYfU&#10;ltlZxJUKKTCRFLcyAG6txJkQO8gszwRb/any40+UJ3+iHDmosex0BsjXpcifyGJ/IlW+fjLPrjbk&#10;2cX6HDtbS7GKXBeFUaMsO+wNqk6Nsk5Q1AlgGlq11IBhDH8uBYFsN4GCCeI6vd6VT+vAC7DA2OCd&#10;Q4AphGDXdvLXoOzaz52BAiVkXccPSh+gCuegc1EAdApqIE4eE1VqAL4f5+/nos7Hzy885jjkmVVa&#10;0kHQAdH51JUJJH1W7CuWOBSc4vOcm9YVJ8rpzDhm6NTCcA8dCAoSGp9fQ+uBsvI4aaBSVywkz3uO&#10;K8tYkahuNSHwWVaogYeLCmRBj+/xQg6Pg3VWIz4mhUN9scECCLBCfidwd1BZjbFWIKtBJ48Be+8e&#10;gU6ose9PrQtyH1YJncCtAoBZhs6gpUV3+y2rDfysA3Gu56/krMyaopBG4Ykx5FCgKsvV95BAHOGN&#10;wXdTyrq+n2Ll0cy6ylYnkC143Sbrsx8XvFnqwAi+B1ddfQYUF1ixzCguwToBwDtQ4g0rbPO6pbZp&#10;7TKPVA4c4Y0AO7wKVNgjBXCYbkk+nAYYNU6rcGslBuAYXzjMZQ7wl4L2c8WnUuRPKXQl+fENClwt&#10;QJYSO8gCWHHtVLDYV07m2EXFuRPAzHCRlBmFUQOtLRa0xWpUAheFqBXEgFxVeFBLBdsi0Cloj0hx&#10;D7vqnhAQ9cAqgKMC8/iEjlvnIQBSqqh9gaxc2xXAUidYHJwEZpwAEVQ5ORfUTICwxIqGZWaEsdPg&#10;JIAyKC3A8XylGgr78FkA2h2IdxjheQ+9HvBDh6Dz8M6AJZ8/rLPEjnOcSuCkWKNlWR62MZn2KFjJ&#10;Az0XTMJzQ+W5QZkYHgpV5vICVIpCEBMZGG8lUKIwkQIYHJ7EBgPXHgG7c/tq27GNkEVU7KJBaxs5&#10;304pEs/t2o46S1UTi4zK7t0ZIKUTYBnXOWYa3gB5Zhxw9Q4V7Myg2AW4QMxMMWwxY8Xcq/n4YT7L&#10;Xi9WxaJWCt4Eav+OcCP6fhiOojJNfguw5N5ZUmGsM/OZPZf372CD4F3toEa13SRQN69Z4kuHWfBu&#10;Z6nYIhVet3JRALg1vBHg336ahvjb65kKHPJgxoa/FbjfCthQlSYfrrpJhQE3Lj8/L/us+Ox8sQOM&#10;Ckdb/YUA/lwBzMFWB4gzFfmqYL4qiK/KVjvEp7LtMiA35tqFBmDOtjNS5VNVKI+UpkTKWwywAhmV&#10;cHgPqmEDxwEHGnhQ6Do14BMCAWt6QiDUsy54fFtGALI/J1B4TZ3Ui2UNdhJQgaRC2xN1TIfeg87F&#10;QQ7OoFLvDYgVavwhUDEea7uvo3RhGxMAgDNEeD3nD3S8trKAzokOKz4fIA/HVJ6qAGqUmg7OOwN9&#10;vmDx9Rqt8xyvYz/eN0CbQMq63senQlKgSqquKA1V26IsNXhBW5KzTw2XMdBQcS4UxHmyzljKbApH&#10;arhud6WIDpMAQ1WxzoC7g4a8ZaUvCbeSbifJ/XgskAnBzHBLKl/UeliynWUIYAZigOX9WCf2YtX1&#10;Wqq+Di5gKR/G2lJYQjUZ6vJCnOfy+7xqnH04XMdbeJT0gNlZci84Ff+u6PiSDo7vRq8ryaUgxtix&#10;OgBPHbbaEb2fX7iwDwsv2+8KvNa2Ae+G5T5EtHn9cod3/doltmHNYtu8ViBrGyq8Vc9vRIEz4W0N&#10;cQSZiR3fXtc6w0mCOOTCAExVWku30KGgRT7cGuAYAIwCf34+DC8xVvzlOUEcQZadjrkxttqtdWro&#10;CaCpWBcI4mCrr5zKkQpnKyh45QriHIf4YkO2XarPFszHlTMft9MUsgRTPXAJXgAO1u+AQgCrodL4&#10;q6QevlRgd7GiIbcUxGrYRC3b/bkQYbv20bJK+2FvAcDBUNSWClrAVdR6CJyMQM1xB5WF+wXMPv3w&#10;yhsplAgYVzQFPTlRrtyK58r1HHChvrV0St4h8Zl0DEFTnrdf4PI56KTotAAydBC8lgB6Ck6cb21G&#10;hxCjJrH1fE+cAwrs19PSIDOiWFaZ/LA4S4rLcEgsVB2XUslCs16oYNiIQs5xKs9qvICEOtJod0lZ&#10;d29f4wBjmxkHjSBvE8jbNinfwz5u1mNFVKkYMU/ctZVjEVr30PG0jSEX1Hifjn0gZbfTwzJAjo0H&#10;Yre6sr24BApZ5MFUpQsELp1WuewzlWluLseQU55g5vNTyeeG9Fx95P8eUZbr+/qVTurEcCOFhL4T&#10;cmAuUji0W3Ze8B7Uct+uTS0ABtwNAncjdjlZX7d6sa0TyBu1vmndsgAwkALt7z5ruAniaKN9iuV1&#10;bbsmVWY4KVakAViRgteXN1vouPxS8fnFAPFXWOhMiB3gRI1ZNgeQWwKs9Yxi15WmHLsskC+fzLdL&#10;DEE5wAJa+fFlLc8L5gsNuXbeYc62ZsHcJGVulDLXSZmrpcCV+TT6JNRIgchBENwUYSocaqmalKxW&#10;aglstepxWdb4doWW1f4cMAgAPWbWkYdPIUQZtT+dgToRoGZ6IUCfwLIntrwGEAUa8AFZLAjR+6OA&#10;ZWpAbCsVNFEVK/SYvNOBpPPhM3Hu2gbI5er9Wffnkgggk8fSIAV78voIr7sSdyYcE5tOgQtbjU3m&#10;fQWs3tcvlj+mcHAJ5Y2ylzT2MBUy5H15giJPSx5nHw5DOeS+wTqvd9CAcHsSOwUzee/unUDItlCF&#10;3bQpRMwNt2aE54qbk1xR+3tspWIriIFaVtwtdWKrmY6YHlsF4KDK2FkKV1TK8wUoQ0NcY0z+y9gu&#10;ToiZa/yHEje6q60s9BvilSjVOFFeYNwk//KZOuP+0NQR+E68gyOnlpXmaqP8rHC1FZb6kFzIPr33&#10;HsXubesc4E0bl9sGlFewEkC7bi3rQLzI1q5cYGtYantKgX+XAW8EGAv920+1/kmDVPiE/QY1juPC&#10;CbzfXgnQxkIWkTmxI8KbUuELenye0GPlwl86yNhpLHSA9zOtA29Q4jTAMRg3vtYsgJtloQH4VIEi&#10;zwFm6OmqwL2iuKQ4L5gBOELsIZDP1ByVMh9RbntQqrxfEAoENcwy2b9yVzHmrgKHlrl7BdIebeMH&#10;DOoGpMBbDTjYU22r0v7VAr6KdW/8PM92FBMweS7ZDiyCuE55ep3b9xAnWAqeGjoOIESRdU4OrXrz&#10;UlnVMoXnnthYgeRT9njOz51zjEAHa81nKRPIZfocFfkEUOuctV+Fbw/Ho4NA4R14vZ6OqwJ4fant&#10;HtpPn5PpkFjlIjVKVIVcN49c9yh57g5XW6quOVIwAuucJcuIfUZ9ogIGuxtU0xVXEG7bLECx0NsE&#10;IHlvAvhWPbcZkJX/bdqwTOtSKq273UxFGG4B6u1bVwa77aqcBO8lYF3ppfh0FF7xpnLtlp5pjFtk&#10;pbd53spft1w4w9+oNlpTfYVxU7urFyR2X12xf/3dDfs3331m33x51a5ePGVXzp+0r25csj98e8Ou&#10;Xmr08eE8qTffBVVpnzqq7yjvWAA4B0fCWLBUGAeyXe7Cc199tg3rlgR4BeoagFWsW70wALyKbQtt&#10;5fL5dhvKS/zeo1EgByUOADd4ML2SCFMsFRSyUN4UwNFG3zycdCuIvzonVW6hwgI4qUrHCBCHKZgR&#10;XHLhTxzefLt6RvmwIL56ukAQFzrAqDBxWQHAEeIL9ccF8HG31GfrjtmFuiw7p+XZ2iw7r3z5TNUR&#10;O6WctV4w1WKrE1UuEwyAWyYLVJbDUo2ddRq8AvWr0n5VAgJ4scGot6t6Ej4+SgiC1LpDhtqzXa/X&#10;62oEbW1mSI3ZViNoAB8wAbBUNgyIA9DpKNa5YWdL1NN7sB2FBVI6EJZ8JgdWn4UOic+Aius8uFKI&#10;/WOH4O+h5wHVwWUfzkOfCSXmuLye8ynJ3iOQ1Ui9YQrWo1xhI3AZRlEDDVVX5ZhS3sNSuAPKOck/&#10;AdeHSARZyHVRToGHbVZsFchBYWWVBXBUabZtwmYKXiym20xATmB2wNcvFQzLg6InnYAXw6TEmUEn&#10;QXEMoKlqhwkg6fHlmvI8+zd/+Mr+23/5d/bX//47QfuF/ds/fGl//R++s7/+P7+z/9e//9b+w7/9&#10;2v7qd5/bb7++bt98dc1+88VVu3T2hFKbbDkUxoB363uQA1FHlstQFfDKkTAenHWQTg07HaZIbha8&#10;WGQscwQY6+wQr1hoa1YBs5Z6vGqZAHb1TeD9/Y2THgFiojEFcQQZgLl7x7dXai1cLwy42OeW8LaG&#10;uAXAUt/fSH1RYFfhs1SkwzIFsCtwYQuAPQTv9TMCGHiJpkIH+IoAjhAD8FXlxBFgcmKstUNcL2hP&#10;CFoB3Fx3VGqskBqfqz5qZ6qPyWIftibB3EhFuSQAVOWNVUAIXldAFNHBJnangQBMLDjq6QHEAEKj&#10;R9GlfG7P2SeAzmtQSFdFf16dgYCuKlJHIjtM4S3mt27tOQ6KyrnovUuzd8ue7Ra0exxaH7aR1XNl&#10;BC4tHWYFn4Hwjkjny+t5XfhMKD2AB3DpDMjbOA7rZVp3d+LHkJVmXz8HfXY6FR2nmHwXhaFglQyX&#10;HEd5pWY0UiquB/YybCTLqMYKWNjcbVtQXMG6eblHeJyGeMumRF0F5BaUNcl9t21cmcoXafSpSHJG&#10;bOjGDRxnVQJsABhot+t9M4NzIfemqu3TMgUvNp97ZV08W2+fXT9n1y432aVzDXa+uc7OyCqfkiLz&#10;z4onZKP5czNufse/65cVHjcmdfDvgSHlOKjvRTmzFD2MAwd4mdaZdVAdm1zJUb3fAb0fuT+fNeS8&#10;ixziDWuXBogFb1Tk1Svm20oA/t1nEWDB+7ng1ZL4TiATtwT4iqy1gkp0mBsdFDgCnAlvC3AzAOaC&#10;hxTASS78RQJwLGQFBc7IgZO4JoCvoMBelUaBC+xSAjDgXmWsmKUCSx1zY5T4XAbE5xRnBTBxXhCf&#10;rTlizYrzgpnl6WqFbPZJz1VRRGxtsKTAXAIgGY04FTwWINhvLGullg5rEmUFEfQEWj3vIGvfoLRA&#10;wj5RwclhsbVAHHJ0jlnFfpxHrkB0kMOMpyLloUXABHw81nqMYlndYoc9nLd/Boec7bs8WE89pwjH&#10;ja/X89qHjsM7EO9EwrYillk7regoF+IDMXOPg20+yswn2VOKSD7m65ZZ8AArlln2GHhRTQ9BC7zb&#10;AJrterwxscwUcBzmmAtrSaPfmNjO9a5aIUekgsu+bsn1fgFevcY7B3UCrv46F3UoO7ZLhXdsEEgb&#10;BbBUWOd8WME/AeYc2uUFLoLreLkoopA0RqDyzw9EGHpjSOmIOt0wUYd54D6xQ/m0DyHpuwBeagPA&#10;TAd37MAWy9on676HGVjr3GHQ+azlM6C8QOu2eUF4DMCyz8uXzAFg2eYMCx1sdAT4VAsVjgB/e00h&#10;gFFhIipwaxW+JbxEBrzBRmOhi8KwEtZZQTHLc2BBHOANypuy0Vp3K31aMCu8mAXAGfDeBHCiwhcV&#10;l2SnHWApcVTjJoHclEDcVHPYTiuaqmMctVOVKPNBq6eyrFy1GltKfqzGXiobGRt8CB6jclJmQQaQ&#10;DqkAdFBRUi3LkuA4WOtKjicFDHl3gIzOwotNirRSA3dYLxPMZXmJogKiICtSoIbYWs9PFT4mq+1h&#10;TJZ1II9AK1jntXoO60egqqi0T8xQZ1B4lOGTEHE/7xQURcd2WqEDvMMKpcL5FK6kxNlSmmPYZ2Y9&#10;kXuivsCUAOoq63krBSqBpSUQe467UcAqwjpDKNqeWOf1AtYttB6jxK7GWmc7jZ+Gjmqt1z4otys7&#10;HQUWXMfawHH1ONhsLH0oqlHMOrg3gZjQeR/aw9CPQBOEAJ13WL9NLnWMcHmm35i96KjDytATxTyu&#10;UGIf1JeZV+Hzb3C7fJT52O5Q1MFJfQ8LXp7bpXPZqM+xdu0iW71KVllKu2r5PFu1Yp6r7qpl85T7&#10;ztW2+bZiycey0K7A9VLfRvsDKiyQA8CN3wvwbwUwKhwgRn0rfTz4j1PgSgGs7cqDg/pGgEMhy8FN&#10;4A0AZ1ahE4CbwvIq4QqcQBxVOLHQxOUE4JSNTpaXBHHIixOITygnZimICUBuqk1grj6UAvk061WH&#10;lDMfspPlh7wIVuO5L6oZrCYwYGujtQUQjwRyV2gBF3Nst956bQUWFWCBVzCWSVkdyhiCk6Urvit8&#10;UPJojYN6h04DhSxxiAOsoXDCXFyKTElQaHK1TB5rf4Z9ApCAHDqBQj1XALBSHVTYh4W0vUCQEvnK&#10;e4lCwFWEbVSf1dDJgwUwDfUoEzd2q5GidoAjUB1gqesWik+yu6gpMFOMCkWpAGUq1yWS6YS+TfbS&#10;88XEMnsunLzGVWyNVGztYu8Agj0P1hyA1/EaHYuce6/y8YPqXJjhhXX28WktmehxcC+zpbYlc6eZ&#10;fMEMqq0+xBRujcP3GirMeYd3yxJv82IYw0PcuwpQKWaR9+JE9lNxToa1mAd9WOrLcNK+nWv8u+C8&#10;1qxeIFAF7jJgnSeQg+ryePmyObZy6TxbsdQV+ITglfp+IfUVxA6wqzIAB5BTAH8aFVgW+nKmCstK&#10;J5M4WkMcoJXSClzucvnVhQotBTEAyzKzdIg9By5LTer4IYAJqtAhBwbegpQCRyt9LSpxUsy6Ioi9&#10;oCV4zzVIgesFslQYK31WcUa2GoA9aiPIWtZkCeIswQvIAhuQlSefqjpopxWo8smKI9ZAEUw2u478&#10;VSCV52IzdybKRKMXCAK6KImoWiEHFXiKcvJUqS3wukXFkuZwnLB0hdQxKRh5aN2BVsfgr1EAcIyo&#10;yEWKwkR5sbYUmphI78M8PMbuUnxKtucD4THBiJoCsM4fgAuopioK1WB9qdcRwJsrSHPdGsYQwDRc&#10;bUd9jktxjjFpgWINhSgHlaoyChsA3rCB4tPN8MYA2AirF3rWLfbtmwX+Rr2W7Qy5rF/DfslrFBw3&#10;2OgVSdEK6yybuoEceZmrMgAfErSH920UdMn0SgeZyjQgo8bkxokq79O6YCRX9umZek2Y/EFHyTzo&#10;na7YYaKKjqt96MTijCy+h93Ku2OV3Ie2ZOE5zzXqdFZLcVcsnZsKFHcVCrxS1lkArxDAyxc7wIn6&#10;RoBTcSrJhVsqMBM6vhHA3/pF/oI4KWh5kAsDsRQ5whuWRJU/BmZAdpilwHFudABYMGv5xZnSHwT4&#10;mqC91lzo6hsADtC2ABh4qUZrCbwpkBXAe1kRbTTwOsAZIGOrz9RpnSGn2gBxc7WstsdRwXvIAT5d&#10;qaXilOIkS6lyY/kBqy87YLXFe5S3YqFRXsGAqkVlc7WjcisIFCVSuVLB4pHYVoB1aI/ree8MyFG1&#10;FLwhdvjjIi0Ls3bo2NqP16C+5MUZUaxOoIh9tQ/vmSdAfVxW8B0nVwXCBGB/rMhWsE++gEXFHWJF&#10;vuBlXDfvCMqyXY+3Kbb6eo5y3mxyuoMMxWz1oSMq0Fn7pUY0ejVm7iiBgm5QLrteEK7TcsN6WVoq&#10;sAJ4EzOQpIyuuNovgIhVTquwD7MAs++DrdZrtE4O7ACQM65eaGt1/PU6Lqq+ZdOyRIW1riXWfKMg&#10;3iwnAEgHpIyHZZ1RyaP7FQKVxweljtwl0qvU2nbA506HedXhSqnNDvqB3cAcVDpLuS2wYrcPaxv/&#10;qs8YNLPOjqgj4zsBcMaAdzJBZSNDSCv1eZb5ua/EKivHXb5YiqslartC6rtSwXLFsvm2bJEAdvVV&#10;BIBPJYECY5+jlb5FHnw1KnAcUkKFQ1ErczplgDZCjBKnAeZWtV8qHw42OkBMIStdxCoRwAFen9DB&#10;5YYpBcY+F9oVAQyw0UJnAgy85MDY6Kv1Ad6rDdrORI8EYvLhaKUd5gaBW38ssdYhoho311DcCku3&#10;0w5xCAD2KNd22Wss9qmKgw5zQ+kB5cz7rIbiFXmt1Bb1BaR8hQMlsDw3Rf2kaly5g7q5UjvEAlYA&#10;Y4tLXL3DY4B0gHWMYHXpEOggBDcBtHQeAjhY+gAy6looiBmzzRGIwBrBPU4FWcssClCHBaCWFKOo&#10;LGONg2VGyQOw6djqy+xD5IoRgi1uI49wsQCNnAa7dY0DFYATZICWFJ2wj26NWwV5bSpQ3yTYfx02&#10;2Qs9spnKG1freKyvTYZbeB6l3byRXFgwbwo2PHV8wb9dKrxPgNHBYGeBjOIbHRDDX0dQX6BFkXel&#10;VTlMz4yPw5RIgn0oSh3Rd8BQETkvz2Odd29frfda5+9DJ4Hy795Kp7ZU57tQ9pgClcCVwgLpssUf&#10;63GIFUvj+lxbRg4cFfcPX5xUAC/VaLbFanQAOEIcAXYVvkolutYjKjARAQ7wtowvHVrBK+scQjCf&#10;qxS42nZGIRXGQt9gAociAAy8yV08fCaW1DfTPifQZgJ8OYGX/NfBBehEgV19E4Cv1AWAz6K8rsQA&#10;rHUHuGVeHIO8OOTGSYGrSuuVhGCWlUaRT1YelLUmtF4WoqFsv2z2ATtRHGEO1VzsNcWlmJe6ugGL&#10;ICIKtE5eiXIXobQCloKRPwbWY9u1DNsKHExA5jXbZXeJbXoPLXmdA699gN7BJ/QegHyUu1UIVr3n&#10;MYF4c3AxPEUcQa6IwLLMViM9LtXFKh8/QOPfrIavUAN1JVNjPSj12bs9XG1DoQYbvEbArZQtJM9b&#10;vlzKslL5HtBpe6gkhxyWCBVmrSdLn6Gk530/Cj56HRbTCz6ynKtXsD28bp3A37B+iW3aoBDIALxh&#10;jbYlFwtQNNu9ZZXtF1hMrDgkt0Bu6jcAIN/V56IQ58A5zFSrY56M1Q4zy5hXzbRIn+WlzoohM2w0&#10;x6ICfUyqSyXe6wBun9f4ex5kXFxKzGdZIfVdJniXLJxtixd8pOXHCcSzE3hnC149v/ijAHCANx1/&#10;HMBErc+J/roFwNqWFLRaqnAmxEGB0yBHcMvtM6nwZ7LWqO8NqTARbsFTnIAbAwVmOiXqC7S5AVzl&#10;vowD+6SOBGAUOMIbAXaIZaGJzIkeZ7Q9AhxVufnEMWuqE7iK1iC3AJgxZC1Paxny4yRkq09KiRvL&#10;97kinxTIDbLY9SX7BPNewSyrLZtblh1UswCFS+AlyC8B2nNLwZjnllVAJjloocBzYFkKRrYxlOPH&#10;0Xb2RS0JbG/+Ub1eUSCoC7ISuPW6/GNhO/vEISBXYSwxDZg4iD1k7JI7SWi7GuVxbTsugLHNAJy1&#10;f5Ma6iY19o1SXoUaMMWrA1zvq0ZLtZipgSjvakG3HEsoi+iNUwqDTfQCDtVWYHQwpagotewlUIYI&#10;4HokqutDLF6txWZSvZ3vsGNN1wvgdeu1Tuj9gWWdXocK+6QPdSxUxwHxsAA9rM+AErul3sf3QDqg&#10;pT4z2w8DsrsK4N2QXBnFFE2WYXpmnGvNGDP2+ZCOS8d2BNut53dvWW075Ea2k6PLQuMqyHexzgC8&#10;aP4sjyULZ9nSRR8J5Nm2lNB3tUSPBXCwzWmAT9sfZJ//kJEDR3gjwF8nUyuDAkcbnVZgxoUzAY4Q&#10;/8bvI50GOK3C6fjcC1kKz4Ox0AFg4ppUOOa+flGDq3DaPrsCx3nRhMAFYnLgTIAzQQbeGECcaaeD&#10;jZZlFsDNJwQtitwK4OaowopmilvVss6KtLUGYgGMErulJgLAMepL9wnmPVbnMO+yytydVob1lToW&#10;CKQ88kuB5IUigZJLMUTQMMspV+qXf5j8U+F5KLdnCcFrcgQ70GfrOQ/tFyOX1xzV6wk9RxR457BF&#10;x9qs123x1x/Xe2CJY1CMQkkY/shiiVXWkkZ5jPDn1fjVwFHew2rcB9WQ9zORQiqH+qGs2F0vzAhW&#10;z+3UKD0EccjzeEz+J7uox8tp2Mul2Ct4HfAzQ2mJLyPkVGtd0QW+dwAKnmdYZh35sEO8xFXch5kI&#10;rVMwozKOKjJDbI9iv86ZjofPgRJ7p8XnpQPTb3BEy8PqrPjHfO4omTm3eo8PSXHrmxBMCWWSBst9&#10;OnYcTsKyMya+VQAD72p9vhXAK+u8aKFiQYR4htR4pi0hFgloKTLqLIBPO8BRiR1mQhADcOtCFnOj&#10;v7lOhHnRX8tKfy2QA8AhbgVwhPiPAzjA+5kgBuBrstCAmy5cheLVVeZCNxEZOXDGhQ2ZAHvuG+FF&#10;gRsSFVZQlWaCx1ktvw/iWNhqTsIVORlmyrTTDm7mulerARmApb6Kxor9CcQhHODSvQrZ65K9ypd3&#10;W23BbqvKDzCX5my3YtRRgLldReUU2VKCHDWqbDWi7APEZllZwBawWpKLAiqvOa714wm4LI8f1nNs&#10;Oyhrd2izP89+dAi5gjcvgdhB1v65PK99sckoMtAC8FHZR2zlETXiw2qQHuR/NNAYUh4A3sfkDUGC&#10;bWVCwmoHl2priOXJ0gs4AJuoMvZxkXK+xYolWEdtX4rNXL5AlntxEmr4FH8E7wrBG4dgUGPgXr16&#10;vkCVUgtkggIXY6weWie3xtpTzIrzs/0iCJ3zXoF4APUUyBSe6Kxchem4+C2UJ3OTAKy0z/GW4u7a&#10;yt01OBY2OVjlnVsZ/5biqhMLV1DpeW0Pc8HXypksU8ezwPPeBQs+tnnzZ9u8eR/ZgoUf2WJC8ALy&#10;wvnTBfZHtnDeTLuNvDetvkSiyAL49zcSFWZI6VMgDhGq0RHgWvsNSnw15MJhVhaFrNYKHAFubZ8z&#10;wQ02OkSZAKYKDcBBeVsCjAKHCnSICDCRBpjrhMmHWwCcqO8lQXxRyxS0QOy5cLKMACcQM1bsaoyV&#10;5nFU4QyAUyBHgBM1RokjwCcTgE8qgq3eJ5ABeK8DjK1GjQE5wLzLapUvV2Kxj2N5twhmFFkKK5iy&#10;1ZCyAFkNK0cNKVv5J1C7pRWcWYKPANIsgQuw2QcFvFveTR5ZhAMa9gdUng+dwBZBDNCotl4L8Oos&#10;jut9slAnGrbyvkM7g9qyPLhD+SG2ESWTAu0HBDVkxn6ZKRXgjdY5BHldUNw5CdjJcyiSAyxFAmbU&#10;R+vEEqlzgBl1lvqiwIJyxYpQsfXhFwcYpaXApfdG/WMHAuCy2IwHu42WnWXGFqrJ1UtugbdSeAtQ&#10;Y4uxzbiNlCoDsgKgsdUUq8KlkkBLoL4Ay0UZ6sQEr8/p9qG0FT45JVzfu1TnPd8WL5obABa8c+bO&#10;tLnzZglaKbGDHNR4geCdN2daBDgzTtvvUGSB+/sbp6W+KLAiUd9vZZ8d4JgDJyr8TaLC37gCpwGO&#10;y6i+cTy4NcRRedMBwNypo0QAh/z3VhADbqaFJhduCbC2NWqfBNxYzIp58GXlvQ4x48MJuJ4DJwCz&#10;fl6wXqg9ZhcV51NjxIoE3u8FOMNOn2oBcRpmQI7RUBaVWLmx8uPaoj0eNYrqwt1ur6ulytV5O6w6&#10;R8qcvd1KsrZaETCjqABIAenARgGtXGv/Rl8/JjhD6DkABUzAFcQOYkYEqOkA9FhWmI6BCMUpdQ4o&#10;uyt8ovLkvnoe20y+e0jqe1CN/IBb5nVS3bWyjKsd3t1SX1SGnBV4Yt6Lwnpul+R4XqwRmKFgEyqu&#10;gLxEzy3KgHjhIj3OABqYl0nBl2mJUlOlXY6aC1aUmep0KpQve67pgC/ySR8AtVN56I5NUsnNAT63&#10;01hiRbDCKLPyWz2mGAWwDI95rowTSYpfVKCpWAM8Su7gbkZ9BS9TOKX2DjDg6r35TphltXjxHJuv&#10;3Hfe/I8cXAB2iOfO8pgv5V0kJV4sWz3vYwEc8l/lvYqw3qRlYqs/E8zMxvr0lP1WEANvSoGZTun/&#10;4CAL7TY6KHCw0EytZDJHS4DDMg1wpgL7bXYc4hA3FMB7nRDA12+hwhHelgDfrMCXbqG+aYBDHox9&#10;BuALqC0QA2+ivly9BLwXaxKAM9Q3QnwTwEzF1DINcChoObiVITLhjQBHiF2JPS+WAhdJgYnCnVZd&#10;EKJGUZm/I0TuDqtQlBxXDnssqqQU1SEmf1MDE8xHWBeYx7Q8tleQazsFpxgoagugUVgpukMMzDHY&#10;L9merVwQS++PsZY06CTvPaQ88IAa714BvGfbStu1maEj2ecEYLfJAm3poo9DxZVCjVQmQJzAy7oA&#10;Jdi+RNuANQIbAU6FoF6gRj5fAKBYFHyWL5eikxevWqwIMGOzGUt1gFfIUkudN2zARkuFpcDhBgHB&#10;5gKfg6sOKd6mJ9pecmVXZYp1EWaWSTBFkjzXX0MKIfvMe5DzbmEq54Ywpk0ujgNZoO9hrs4daD+e&#10;MyOEQyyY54Rtc+bNkDpLgbWUAgd4Pe+N6wnMngN/qvgEiE/abz+REl9PAFaEWVknUnkwESAOCtza&#10;RkeQMxU4gMxkjsQ2+ziw1s8IYOXA16XCIdIq/EMAA29LgAWsIhNe8t5YgQ4KHCy0F7MEbLzQAfXF&#10;NnPp4aVagewAh4sfmhVN3wPwKQBmXeCeRIW1TFelgVf2+RYqHAFOQ7wnBXFdAnENEBfu0HKX58hV&#10;UuWqfMEsVa7K3y6Yt1tZzjaHuehYyGNdVYFWQWX4KJVQKsSs7yM2SEE3OJzH9ThHke1waxtqru2e&#10;8wK/1ukQPNRAiVRRS9t83bfr+OTDargHpFz7BPBu2efN65Z5tThVuJIKU7haJvWlqrp40awUwCjo&#10;Uqmxh7a5SjuoAeAYmQAv1DHmqnHPmatGrqDQw3FWCNqVUto4zLRU773ErXdQaGz0unVSYoaZNjE7&#10;a7kAlpVGhRVUz90KK9KqHKrMQZWVImg7lWVcCOD6JJC9VOBRZK1zAz6uQdYxuKukzxKTdWcsm/Na&#10;ivoumJ3AmwZ49sfTU+vx8Wyp70ezp9ptvxOsxO8Vf/Vl080AS3l/JwX+HfAqfvuJAL4uJVYEGx0V&#10;OAkuMfRhpPS0ypYABxVOKzFAS4HPViTqW+wQhyJWGEriHlkocGocOAE4E+LWALeAmFxX4XOgFRFi&#10;gL0ogM9Lfcl7gTazgEW+63OkFVjoCzVHPTKvXPLIgNfDgQ32OQ2w1gUxESAOQEd4wzBTpo1uCfBN&#10;auwwy05LiatQ4bztViGAKwpQ5USd83Zaec4OK5PVLmbIiOt0yWmx1VJkV2Y1sCN710s1iQQ8wRwA&#10;Fbx6HrV25U7gDZaR19IJ8PpQqfVGy/ALlVsvaNGYFTtXS4lX2T6uApKFRm3S+W9aaQHUI3ObgFxK&#10;1ZWlFHqJ1Hqhx+xUtARYCibr6Y1dDX3BfKk6x8Kykx8nHQeFMOAH4FUMQzGstD4AvHFjGCsmP+UG&#10;crtk/fd4ISoUo0JBKiyDKoehopjvct9mClkMG8Vb+FBxZsIGEDOZhbyaC/iZkcZ49kp1Kov1uch7&#10;05AGcGd/HOKj2dMcXGLWR9NsxswpACyr/KWgzYA3DXBSyBLA36HCDrBCKvzba4Ac8uAwJgy82GiG&#10;ksI1wkypvBngkAfHYpaPAfs4MACnc984lTLeAD4CHFUYaG8F8K1UGHAjwB4orZbY5szgMsMzDcE2&#10;e/6bAExkAnyhOlxDHG10C3gVwNoSYMGqaNR6I0tFPRYakAG3QuBWUMxqaaMzIY4AZ0JcXSQ1JgRt&#10;dYHU1yPY6gqBXZEoc0X+VqvIU+Rus/LsrVaatcWKjm6yfKw2ObHDKuiATyAfAmYKNSi1Qx1gPioV&#10;CeqdbOM5xRE1SofVq86yk1SdtTygRnxAqnRw+yotV9l+qfAWKc7KZeSzwd4u1hLVXERxRqCiwFFt&#10;CYZMvAIrEBctUCz82G0mldlbB/ljVLDpNl9qvFjHWQqsWPalIedeqH3nK4B4hTqUMMwkgH2yx1JB&#10;vNSnWoY52czeYrZWsNZxWIgIqhxgRol9CchJvstzwLxP3w1/TsaS2LMjuY0s+bDeg3HsRYvmeO4L&#10;tB/NVnw0XcuZGQBPt1mzFIJ31kdTbcYMKXALaDPXowInUyp/KwsNwN+RB6PC1xgLDuPBKYhdgWsV&#10;NYI3fZF/S4DTCty6Ih0UOFkm48CfJPY5WuirxA8ocAQ4pb4JwJkRq84oL8EwkgMMtII4whsrz03M&#10;ztI6jwEXBT5XLfuculqpJcCtIY7rrsDkwR7BPruFFsD1AFyWzod/COBUpJQ45MRY6ypCEKPEKHKl&#10;ojx/m0BWCOCqHGy21nO2BpiPb7Fi5c2FDBtRvMJSS5EP7lkntVgjBV3rcAIpkxBY98da93C1Zfs6&#10;5b3ah/+wlSIdSCrQDB1RwNqzRRaa+cdSOtR10cKZylVn2FxBNltW8GOpyrw5U73CGpSWGUhhAsMS&#10;2eDFatgUcDy/FcjfH7LP81ApGv50mysbvYDhFzoCdRYsyY/dZpNLan2pcmmq1AwlbVoXgEWFN2Kn&#10;pZBccME2YPaqsVIB7hwSIGZoKOS2/FNCuCdXAJfrjFFZj2ToyO12tN/kz9tlyeVMmEa5TDk554OF&#10;ni2AHVSAVcz04PHUJKbY9AjwX30h9ZUC/+6rpqDGCcwpC81kDgdYygvA5MEALBUG4m+lvj4unABM&#10;HgzEXym+uFRtXwHxJYHrAEd4sdDY57IUwA6x8uEAcpnUt1QAK6TMt8qBMwGOEN9SfTMgZt3z3QRk&#10;1Lg1wFF1M4eOfBuPkxz4rCDmckOuG272K5VuhtehjRYay4wSs0zATeW/iQI3JPCy/D4r3TpSADvE&#10;yo1djRNFFsyoMiCTH1clEIfYalXZ26xC+XKFYK4QzOXKm0tQZ4aNDlHJXmfHpMZHBechBdP9QqxJ&#10;raO4h9QYDwr0Qzzeoed2yDIzdroDgBnrVC65WVZUIGxQrolF9jFNAfSxVGbGzMk2ffokmzH9Qz2e&#10;Ygu1ned94kIC8ELlhvMAVOqaCSxqO9dBDEviY3UEKNRMBbYTRcNWz5OKs18sBvn2uYD9sRe3mJ21&#10;VcBuE6zbNi2V3V/i918mVw0XWKSvjHJVZvbUppUJsAr+7kQAb0+uc2Z+Nc95CGL2pYBF0AHwGnJr&#10;AOY9qZhH+4/yzvoIiAngleLKMvNdsQ7A02ZMttscWIGbaaHZhrX+rvUdOmIeHAF2BRbAV+uDClPE&#10;uip4r1bbb5QLfwnAUuLPpcQ3FJ8pAPc3qK4Xs5L81210y2o09pl7RAPwdQf4h6vQrQH+p1Q4hue8&#10;CgdX4RBHgIkIbaLAPnyURCoH/idstF96CLhJpOCVCjcQybhwDOBtxErHCR4/pMKK6mJBjBorJw4w&#10;AzLWOuTIgFwtgKuVJ1dJjatkpyl2VUqNHd6cLQJ4ix4LZuXLFdnKm7O2WclRhqi2WIFgzlbOnEWl&#10;dVcA+YAg3i9I4zjvPq3v0xKrTOzdvlLKu0Kh/NHVd4XtVMNfR7EGNZQCzpc6zhZgM9UYaZjTZkyy&#10;mWqk86TIC+YS0wTsdAEtKyxlniv4AHAe60CbxNy506VaIYB35qzJOt4kKZQ6BR2PYg95Y4AWddZj&#10;KT+P50ntFi2e5VVp5kxvkxLu2LRM1na57dRyB9csbwhjtUAbAF5qm6XUzKveiOVW8ByAugK76iYg&#10;J8AGeDOHj8KxtqzX90JnQGqhfHxeAvBs2WUsdFDhKa66fDcOsC+lwOr0bnPVBWDgjRBr6cNILQBO&#10;JnII4G+9kBXUNyiwllcTC+0A1wrgWvtS8BJA/NklAUyk8uCgvAHiTAsdAQ631nGA3UaHPPh/V4Fv&#10;Ca+AzVThCHBzAnFU3kzVbQlx2PZ98GYCnAIZ9a24GWIHmbgFwPVle62OCR4ZAN8K4uqSXVZZLHCV&#10;D2eqcXXBblnqnW6rHeAkUOIqAVyVK7utAGSHWeDGKD8u6308WQrm0mNbrOTIZis4uNFyD2yw43tl&#10;mVFlt8qrvMq8V0qyZ+sKAbtcscJ2EyivGvBOKdp2NVKmNi4AHkH1kRpnUBZURY1S4H2kx/ME9fw5&#10;AvnjKTZXMW/2ZJuj5UeApwDCNLCAGYLnPpodGjnwhuDYkwWCju1FIOCd6q8Ffopc5OPMx16nXHjL&#10;mkVSYUEst7BT583Q127vgBgfFoBSYlQZq81FENzGZ+P6xb7k3lWM6W4WlFv57yK9JhNiwN3KPboc&#10;Yi6B5DhSc+XfG5QDU5knP2dYjbx/oRzIAiZt6FwX0NnoeyPlmKPP8ZHs9IzpUuAUsAnIHqiyjwVL&#10;iZNc2OdEJwB/o2WENypwJsTMj8ZKY6EDxFWy0pVS4kqH+POL2GeB7ADHHJhrgxOIkyUQf6q4lhoL&#10;xka3hLg1wH9UDswygdgBln2OAKfscqK+DCFFgNMBuLLONcqPW9nnTHgdVsD1SB63BlfqGyvQEd4Y&#10;bp9TM7S+H+ITihqpcJWCsWIAprjlVeoMgGtSEG/zySBVuXouBXFmADMAp6Pi+DaBvNXKBHLpsU1W&#10;LGXOP7TZchlDFsxHdmGZpbxSXVdbAQsAOzYIhvWLtFxsW9bJPivfpDrsdlBwTZs20aZO+9Bj+owP&#10;pTSTba7gnito586eFJYfTbLZs1DniYJRS0UAkkBhpVDJko4AaEMEgAF6lqx5UOEAP0NMwOE2HQVe&#10;OsfWSIU3rppvmwXxZtnpLVLWbQJ5B2qszmm3Oqdd6pR26fEOgJRykiczjgu88RLH9esWyY4LSsVm&#10;HSNY7TDLC4D99j+CN9xVRBBrv41M89T7r1o2x1YtlaVXrF72sa3xyNi2dLatWEJhT05EHdFtfyWA&#10;GT4CXJY+lER80Sx4lRdnKDA5MBb6WyZztAI4wBtVuM5+c1k5sPLfuHSIE4BvALMg9gDgc5WCl2it&#10;xMqHm5lOSR4cxoOvNRNF/78BnAmvgvz3TIRY4GbmvGnVbQ0wkdyhIwPcH4KY6nOm+rqFzgC4BbwJ&#10;wDFaAxwjQhwBdniT8HUpcVWqUq31FMR6nJcGOA1yUOOWqgzE29xWE6VZm2SvpciKYqly0eFNQZmV&#10;M2ftCbnw/m3LbS/quxHlXWJbBcR65ZmM42JfI2hTBfCUqRNs0uTxNnnSeF+fPn2invtQgE8UfIRg&#10;l9pM0/ZpAn3KtAk2VftNmfKB9k9i+oTwvGLK1NAhhE4BGw30QYUBGUs9VyAvkAIzr3jxopk+hXPV&#10;irm2ZpWsNPnwagEoS03RbasAxVpvF4Q7E0XeA9Dc4UMWezv2Ws9jp4HWL3tcu9CDq524o6Rftqh9&#10;4r270gAvtU2Cd/3qBXIA82ytYF2zeLatXvSRrVSsXvKxrRW46wXyBrmEjYJ83co5gp3x89kBYFfh&#10;TIC/ELifC+DPBLYDLHAF8O8SgONQEjYakFuor5aoL+CmwgtZiZ2+KJAFLvFZosSeB3suHOLz1Kys&#10;Uh8HDjkwCpye0BEBzoT4Vha6NbytAY5DSA6xAI4QR3h9vQW80TrrOexzTYA2AntTCNg4dHQrgD1Q&#10;Xx4nKhxh/mMARn1rS4KNriEAN7HSrr5ad4C1Ti5coQDiGsELwH8cxOTGFLm2JxAHFS45ulkAS40F&#10;cKFALjy80fPlnAPKmfeutWO71toR5cIHti6z3QzLSNkWL5jluRugTZ02SRB+6PBOnDjOJn6oYKn4&#10;kPhwvJbjbdKkD7QPkH9gEyfpecKff9/GTxhr4z4Y4/HBhPdtwoRx9sEH7/v6RHUI0yLYiRoHRca+&#10;C2LZ6fnzp9mihTO8Mr5agHCRhUMnqIj1OmdA5trlTbLKWwTzdrkK3AVOg/yewGrvZC41kKLCep1f&#10;LsmsM+ZfMxdb6s4sNMDeIJVmVloAWOt63/WCc/VydSQCc4VcwXJi0WyFLL7DPNsBXy+AN6yU5Zfl&#10;vi1CSwQLfcZ+/4Xis+YQ2GiGkgTy7wVuqoiVCtnnqwCMCt8aYOCN8YUU+EsFy6jC/NWK39idCnQS&#10;XBP8qcClAh2q0NFG3zoPjurbGuIfghfr7EvFGY80wM3J0FFreGPE3DcugbU1yNE2Ay5DSK0BTkHs&#10;w0iCNilmtYa3BcClLHmc3hYUOChxi6o0ECcAe2ClpcI1BVJg5lN/D8AxWgIcgko1UXpsswcQF6HC&#10;AtkBVuQf2mB5BzdIkRX71lr2nlWCebXt2bxMudxUGzNmpI0ePcLef3+0jRs/2sZ/QADgWAEoCD9k&#10;Oca3jReMEwQqsDrUE5PnFawH2NPbxo0fa2PHjrKx74/Qa0e5SgfrTS6MDZf99lxb9lzWfJ5y7fnz&#10;pMILZaOBWFA4xIAm8AAxBTOquo7rh5cYM8pQUarHO2WNyZEBea+Wu1BlWW9g38SVV1LgVYJ39cr5&#10;PonFr5AiUNzVXK+8QJ1EUODVXP4om7xy6Uc6H6mw8nPOy6eUarlSyzWALNABPhlGijZawALwl2dc&#10;gb+TAv/uhpRYwVzocEUSAKPCglfxzbWQ//qsrEwbnUAMtJkQpwpbQJwA/PkFWWcpsee+UuLPtPxU&#10;AF8XyJ8QmYUswfvHVqK/T4Fj/ovqnj+hZQa8KYB/wEIHBf7+3DdGmHWVAAy4iswc2AF29U2C9R+C&#10;16PV4+I9rsBVUt9acuAfAJjCVm0S1fktFfifUuJMgFHgoMKCGCutvLhYIBcCsRS4UAA7xAfWC+K1&#10;gniN5cteo8bzP55kr7/5mg15/TV78+2h9vY7b9qw996x4SOG26jRwwXeKId63HiWIcZ/AJwB0g8n&#10;jknBCriTBPBkKfikKQotA8QB4HHjRtokqfgsATz348kOK4Wx+cqVya0pjpFHzpMKMybNkNUy1E/5&#10;sIO8YoEr5lrGiF01A8DYZCyx31xPkG6Vinr1WjDvFsxAHFRZocfbyZW13wZ1CGuZyilQseupqaSK&#10;VQKSG9lxJxFy3jWe8wJyErLQq5bJWmsdJV5NPizbL4DDBQx/ELx/+M0Z+6uvzgrgswJYEDvATQL3&#10;tCy0VDiZzOEzsZL4NgVwVOEAcGsF/s2lmAsn8GYo8GcCmOr0DS2JTwXxjQTiqL7pseDvr0RnKvAf&#10;Y589/xWwDB2lrj4C3CSAOAIcL+SP8GbGreAlXG0jvAmwLSx0AnDmMFK4RrglwC0hzliPqqsAYB9K&#10;ag1wLGQVBfWtBdyYA3seHGBtDfCt4M1U4LKsTBXe6vkwuTAAe06sZYFUOF8Q5+1b53FkhwCePVEA&#10;v2KvDX3ZhhACeejrQ+yNN4fYO++8bsOHv22jRr3nKv2+YH5fEL4/DpBlkxO1/kDqHAEOyhzsMktU&#10;+/1xo/2147WcJFs+W/n0fIGL+i+aN9UWe0yzJYrFyoGZVLKIiSPJ7DDydL9CirxYMAEWyoklxl5v&#10;lCpvlq0OwfpCL3ptXKfH65cL5mWeFzMUtdsr8gJbSyw2oLMfx/L54EuBGIXlPcPsM9a5od1qilfL&#10;QxGLQHU9RxbMFLgoaglg7LNUF3ABWPBioVFgLHQE+Lc3FLLSrsDJbKw4HzoNcMiFb8qBM0CO8GYC&#10;3AJk4FUAbwQ400ZHgFuosN8bqyXAfyzEcQ50BBhYz3EjuwwFBlyfvAHAGRAD7j8FcEp9E2gzIwWt&#10;B8WrAHBrcFsCnI46KS/qW0MOfAv19SgIS2Znobq1XI6YKmQxpJQeTroVvK0hzgQYFQ7qmwY4QowK&#10;B4ADvHlS4qM7VtjCOZPs3XekvG+9Zm+/PUQKPFTgDtW2Ifbeu0Nt+Htv2ugR79r7o9+zcWODio4X&#10;wOMdXix1tNtpJY4wsw3gR48ZbmPGDneIJ2r7RzMmBLV1iKf5uDIAL1swXbnlTOWbsqrYU0GxQoBw&#10;KaNfkihAUGTsKzYWxcT6rvUil6AVwFtiOMBUn8PVRW6zvQIdlHmPcuS9WxVbyJtX+DAVhb1NKLw6&#10;iBVL5tmyRQwhceucMAMNmFFfgF0neNeQ92rfdVLvdVpfo223/UHw/oGcF4Bln//wRQD49wnA30WA&#10;UWEPbHQa4N+SA9+kwMzESkMcFDijkHULiB1eFLgVwJkQZwIcp1Rebi6wS9yZMgPgCPEFxblTuXb+&#10;5K1zYSw0KhzmQAcbzeQNB7qV8kaAb22h432wEnAVJxURXmyzK28CMtByMX9KeWWbyXsbyw74sBFj&#10;v3UpaG8NbyxeAW9U37rURI50VKO8LAHZAY4K/P0A3wrimwFOLPQxwUtkVKQDwImVRoFln7HQALxk&#10;7kQbPmyovff2qzbi3de0PsRGDH/dRo14w8aMJN4SvO/Y+2PetXFjhglCgTxuhH0wfoR9+MFIhcBt&#10;Be+EDwPQQI51doDHjHAVnyD7PWvaBzaPfJcxZSy0lHihq69UWOoLKKsE7Brln2uTm+qRBwMW87bd&#10;5koRw0UWWtc21JP9yJVDkYsC1yLPezdT8NJ6uHc1RS1ZbGy2QKaSzVAUEAPzLinzdi6ekJKvV+fg&#10;N26XAnNttF8fLagpZK1CkXU+MT/foNyZnPm23wErEHvum9hnB/iMcmAisdGfCOJPpMB+UUOj/U72&#10;+TtB+901gQy8bqXTALdW3hieA1+kkNXSSn8vwGeTXBiIPQ8usavKha8kEQAOEF8UxDEuCFwAPi+Y&#10;z50SwIkaZ6pvagplAjMAR3jP1IWJGwAbA2hvDTBxs/q6AlcmausV57QSR/WNkRo+SqkvF/UDLxGu&#10;RsqMOHxE3ltdIjCxz63gjUHxigq058ACNg0vs7JuDTDRGt6bAM7a5ACXSoGLAThRYIfYK9IArFzY&#10;AV5vx3auEsBTpLJDbdjbr9jwd19VvGYj9XiUIB49cqgAftPGjgLitwUxIL8jJX5XKjzMPhj3nk0U&#10;yJM+GGWTBfJEKs0OcFDf8UnuOxZ4pd5jxwL8WJspgOd/NNltNPAyw4tAiZl7HdQOhZXKSdXWrZpv&#10;G5X3bpbKbhKc6wXMOgpQ3GNLgC3Tfks99BqUMVHljQSvE4yo6xYqzF6V1lK2mQDwrRuWel7MBJdQ&#10;yQ42eydXQDEphKKZ3g8LzVCRuwDvPNIugMIX53Ub8Lr6fnkuDbC2fSegf/tFUOGovgHg0/YtMF/X&#10;+jXlxAnA3/p4cLDQLRRYuS+wxuKVQ5w8jgBHeGNkAnxDEQH2QlZzsQAuFrzFgrdEUSR4C1Nx8XRB&#10;iFMFgheIBXOjIAbmRj1uSP9fcISYiR0R4Dh9sjW8MVIWWtC2vozwVgCjvnG4yOEVrK0BjvASABvu&#10;kZUJbFDh1IysBN5YdQ7WmXUp8j8FsOe+//cAjvA6wMdjISsNMDO1UiqsIA/Ol43Ok41GgQF48bwp&#10;rrjvvRPgHSEFDgAPlXVuCfA4wfuB4PV4XwArPhTEH44fbhMF8STZ6ckKVBb19XxZ8H6gwH5PGDvK&#10;pkwYZzOmf2CzZ020ObMntYA4daM4AGa4RoBwIz1mi60RQNhkAGam1Na1Cz02KdYJHopRTPxYLTvr&#10;/1eEKjMZxFU8vHaDQGaWFhNCtgha8l8Axm5vlTpv0/oO5cvETlnq3ZuWKliSLy/z5zevEaiyy/EG&#10;CO4GeK/kPG+LVecIbwjlwF8q/2UyB+pL/ktwZw5B/K2W314/6eEXNHBpYWKjQzU6VKFTlWgF86K/&#10;ZClgI8xEpvpmApyCWAocLbRXowVtGmAiDXAKXsWFU/muvgFg/jk9z+NigyA+ESFOK/E5QXxO286e&#10;EMiE39CdyAQ5KG8A+Kg1VQnmZMmtZTMBTkEMrElEgDPhbQ1wWnmBVcorkOuBWo/rFLWlwTazXle8&#10;R4AGiFky8wpg3S47vIIWgAVuyIG33wJgplXq+WQG1q0iE2CgjRDHIhYAey6cAXARRSwpcO6h9ZZ7&#10;cK0VCOIsAbxo7mQHGHiHD1O8FwGWAo943QEm3h8lgAXx+EyAE3g//ACARwaIJ2Cth+s55crKez9Q&#10;7vwhMeY9m6THMyaNtY9nTrC5sybZHNloho6oQGdCHG/l49VgwYjKYpGpCGOp18uuoooOnmBkqmWE&#10;EVUFVKZhArS/Vnac48R8meexyOyPld6+TtAqtmOrsdcpi40yh7nYjCtjs8mdd3GDAQHt/0ixmveS&#10;fZbyk7cHC/1FJrwZABMC+HeorwAG3Gijbw0wBa1go1sCHC10nFoZo2Uh65YAKyLAKQVWBICx0LdW&#10;YAc4gfZco9alwqyjxhfqpcZc0H8CiHMSGx3+zZ9/8D9bR8hWKwLEwCuQa7Ss0VLQ+r80cEmhct9m&#10;BxgFPpi+mD9R4GiZM1X3ZLm2K7h8EGgjxLcuXAFvGuAqAUww7lsbVTelvAnAvg7IAjNRX64TBlqf&#10;I30LgCOsmerbWoUjuDGiAscqtMPLuHBUYNnovIPrLefAWi9mocAL5ygHfk8KjPoK3hFS3jTA5MBB&#10;gceiwJkqLIAnpNRXMQF4A8ATP5Dajhsumw24w2ziqGE2edR7NlV2+uOp42zRnMmh4jxXuS8XSAhe&#10;z4U/FsRzBLGsNLdrBWTuhMm//3m+yTCS1C/EPNsgcDZJWZkvvU0K6sq5Xmqp2OFQk/9KdbXPOsGL&#10;ajrIfjxyV6ZpLrCtawSpYNy5QfmwgiIXHYJXr7WdY7kibw5zyvduXRXmm2/n0sxVDvd2LqTQ+8hC&#10;t4Y3WOhMBf7dp02JAisyAU7gdYCvAnEYVgoTOjIB5sKGOqmvQssv9PgLwewW+o8AOEJ89azUVwG8&#10;fwzAaYjjMlcwa9kgiKXE51BjwYzyOsCC11U4BW8EmNC64D3LP/rz/0iCliX/7u83dhfAwJsJcCxa&#10;tbj2F4DLtF3hAHv1WZHKfQOwjO8CLDe3iwUtHlenAA45L+pbrQhjvXEZYA5XIwnWDGjTkcCbWOgI&#10;amtwiVtaaMFbdlzqq2UE2CvRPrFDACt8UgcWev9aB/loBsDvKv+liOXwKkZnAIx9HjM2wOv5bxIB&#10;Ymy0oFW+C7gO8/iRNkFgf0AIYoCfNPY9m/bhKPt4xge2RMCumD/TVjJZY1GI5VR7F3KfZdloplMS&#10;cSyYqrTbYSZXyA571TkdG/WY/Jjqs9tgAcjcaB822rTCbXCE0qvTbrkX2lodb60s93rvCAQynQCv&#10;FawMMTGGvEtLrk4CbrZ5nqwced+2FXZg+2o7tCtcRMKS+0s7wH/4KuS/VKCJ3wGxlPk7QRxubBcA&#10;RoG5M0emAkcVDvACdQDY4ZVt/loAfw2wV04IXOBN4mKAmHzY4b14s41OAZzYaAe4FbyZEEd4bwY4&#10;xDmWyoPPC9yzyoXPNkpxtbwgeC+ciNZaIQU+J2AdYoBNQQzAKLAA9hxYKowCkwM7uBmV6MojisNe&#10;ifbiVQJz+GcGbSs9IGhb2ue0CgtWRY2iNgkHGNVNKs+pSRsZ0FbGpRTXoU0C9U3Pgc6EN6hva2Az&#10;I8KbCbDD6wBvEsDpceAUwMmkjtSsLKlvwYENAnilLZw90d4b9roNUw7sebByYAAemQBMeA4MvIrx&#10;Se4bFRilneDASnUFbFjKRms7YE+Q6rLfpAkjbcaUsTZH9nnRx5NtmZR3uSBdsWimrVn8sU+UWKs8&#10;0i8YAFaqvIu5hW0YNgpDR+S12m/5x2HoRgq6ASsNuIqQywaIKUxxDTEXOuzZujx1KSWKuYd7a2k7&#10;lyeyL+PIG7xT0PGk2Jtlw1Fk1JjXxyma/NXLXkKv5yov7u7Jv1twm6Jwy6INLRX4D74E3KDA330l&#10;YLnlzmdpBY4AMxvrm09O2tcJwCFYj+PBDX6/6N8I3q9R38sCOCrwpVr7XNs/Z3mhRgBjpSlmtVTh&#10;TPXNtNFA/EMAR3hvCXCivAAc7LMgTiw19tkjUWD/Z8JMgBP1xUpjnwPEhwRxoryVWlYe1TL8GXiL&#10;qFCUH/b/SEoDzL8YMu673074ENIBq/UhpAAvoPoSxVUAMPOdfd6zwA3X/0qRE2jjMlWwUrD0uc8J&#10;vOF64BBx8satwCXCtcHhQgbAjRBHgEuzNqQq0dFCx0hZaCrRUl+q0UcE8IKPJtqwd4fau2+/klSi&#10;QyELiDNtdCxiobwTgHe84CXfFZgTJzK+q+WHigmjlQOP9nx4YrKkSj114hibOW2cfTxromzyFJ/A&#10;sUQAL5fqrlJwscBa5ZDrZG+DIgokwelFKy3DMI0CK02leRnVZllpQYyN3rZG6pnYYFdRVDMqpgAE&#10;Oi6x5MYG/O+w3/jAb36wzvZzZ0su5Nd+vMYvltDxtqkz4MIPbnwQIOY+Yqv9muuDeg330yICwNzu&#10;qBXAv/sKcDMBFrDE5yEHTo0Fo8BS428+FbDXBS4hgL+WjQbcUI0G4HqpMHHCvlR8Lng/F8gsPxPM&#10;nwngzy4CMCpcnQb4PACHGVnfB/CtLHSmAkeQWwAs9SUcWtZRYQ+28Z9I2dasCEWsYJ/PJuA2a9ks&#10;BW7yIhZ5r5YeaevcLNVtFqynW8NLpOA9ZI0lUuIEYIdYAAeI94filIJiFXbZFTdZd+VNVDfku4JZ&#10;NrqyKECbGTX5oeIMuC0AzrDN32eVMwEG3rCMBaxgncsc3HBBQ5jMkeTABEWsFMDAu94ndTAOvGDW&#10;hwL3NXv3rZcdYMaD33vnNYE8pMWY8OjRyoPHJENJ779r4xhGkl0GYsCdNGmUTZk8yqZNHqMYa9On&#10;vG/Tle9On/q+zZj6gX1E5XnGhzZn1mRbqHx3yfypsswB4JWLBfHiWT4lkUkS6wVouIxQtlYw7ZT1&#10;3S619DHbWBGmksw4ryAjz2WoCCXeul4KnEzW2L2BotNKh447kezfodjFnSr572FuQ7TJg/9G4p81&#10;wv9JbfW7fXIrXm6QwO2HeB13OEFhuYkgf2eTf2i7FfGvlPzfM/9MmcN/Ru/7HoC/ErwA/KWU90sA&#10;zlDgWImW+npgnTNU+GuBS/zmChEA/krQEqhvgFfgxmgBcLXdEMQ3zof4/yfAKRvtwTBSjgPsEEuF&#10;m5lWmSpchaIV8IYQpAr/w+9U/ksBK1SiAfYk4f+HpODPzTznFbiKCG4jFjrCK+uM+tYKXoDFNgMs&#10;altVKlCBWOsAHKrORChUxUBtM4tU6UirrkfGxfwR4gjvzZHYZgc3CYHs1jmZRsk8aGxzBBj1DVXo&#10;UMRiHLiAHJiplAKYGVcUsTyGCWDiPa2/J4gF8MjhbwhiqfHIYKcBeezYAPJ4KTEgf5iCeIzDO2va&#10;+ADszA/1HpNkm6W6VJmZdSXlXbJgugAmx6XqPNOWc6EAFnoFFwXM9QLVFinvdtlZVJBKMJcMUjza&#10;v3NNAFDKd9iVlJsYCDasrazufi0P6jGXUXKfMG4SmCsw/a9YjxLhv6CLsvcaf8zOfzWX5++TYzpk&#10;1cWH9DtrqfWKgv1WlrvPSvmTd/+T+P1WkX9AHfJBpUz8ifxxO1mVrZSMpaIyF4DDMNIfviL/DXkv&#10;CswYMOu/FcTffc7FDIIYeBWZw0iZ8EaAHVop7m+uKlgqAJjcN6W+stAAfEO58A1BfEPwfkqcr7JP&#10;zoflp+cq7ZNz5TcBfM0r0UV2paklwBHiTAudCXEmvC0BTsObhhjFlaJy36tk+MjVl/FewXuKELDp&#10;ELAeglXLBtnphuTPzLzirGhQ/hv+zCxAG6MO5VX+WyOAscxRbQPAieoq5/XCVSa8iiqGjDLgjRFz&#10;XldbjzTA4aZ2LdU3WmSC9cyI+a4rb5L3+jXBWhaR9wpkwHWAE+X1udAMIznAoQp9ePsKmzvzA3tX&#10;avvOu6/au8Nes2HJUBLV6BEjFIJ2pGK0bPSoUW+6Eo+WnR6dQDw2UWNXYtloIJ6mXHe2FHeu7PI8&#10;5buLFkz1IpVffid1Xb9qnlviDRShuN535TzbqMebGduVgu5U/oplpUh0GOVTHN2z3v+eJucg9wfb&#10;avxfc3HWHis9vtv/EpY/UuevXvlXSP7WtVhRcnynlem5ijzBWXBI0B1VR6xlyWGlRUesvjxLLuuo&#10;nSg/pvaRbaeqc9SOtCRqs+1kdZa2H7X6imOKo1rXflXHrLEqS/tm2+m6PGuuy5dDLFD7zFc7zLfb&#10;vFDlChymVAZ4Y6DAXErITCytS3nTEzrSEGcCHCEG2NYKHCx0SwV2eBVBfROIFZ8I4OsC+PrZCoHL&#10;X6wI4DOlds2HktJ5cBreMCPr+wAm/z0rgM8kwJ5rBW8mxM2y0E3Mha4NqnuqTsoaIaZg5UWrAPBJ&#10;rTe66lK0OqJ1wQvEUt7wT4TpSP8bYUuAqTRTpEJ1q2PuC7woMQAr9/X7XiWVZwBO3SonQhvVNrnC&#10;KERaZTPVtnV8H7jYZb+QP1HdoLxYZ8Z/by5axYjFK3LfXIHL1UgF+zfY4W3LBdk4e0eWGfUNlnmo&#10;jURtBesYwcoUSmZdTaC6jMp+OMomM1zk6yNtyqTRNnPKGFnkcbLHE2z+xxN9cshyKewqKeu65R87&#10;rMDJUMvuzctCLsr9ushHKQRtk2LuWOWKyT9IACs3vucfLQqPbvN/hSyVXa2QElbl7VeHt0/f7X59&#10;7/v1/auzLTpodaiioqbggLYfsNoCHh/S9gBuXSkgCtYKgUsITGAMQB53eE/WAHCuA3yy5rg1CmD2&#10;89eoLXlUHU0AZt8ciUmeNQliQD5VlScFpkjFlUeE4PXc1+E9a99+cdq+Jf/9jLw3bZ8z4c2MTIAj&#10;vJkAU4n+foC1lPJ+ksCbAtghLgtxRtFcJvUtlYUutatNzMQqFriAHOLi6ZYq7OrL2C/DR1joRH1j&#10;ASsT3BDHbwL4NMqbRHrWlQCuFrRaR3EBN8x9Rn213greCHALcKW6tWWh4hyHiBxeAetV5qi4HgI3&#10;UV+/FzQgJ/BmWuVYmPpj4P1exU1y3LCMAKO8xEbPeVNFqwyAXXlT8IYplESuX4201g5uW6Z89EMb&#10;57ntW/Yhwz2CdbJs8RQBO3XiCJsOoNPG2kczBehHXIQgSzx7ooM6f84kWzh3si2dP0257HRbuWSW&#10;rRGwXOC+yfPXhcpFA7RcOMDN9Q4K2lj0CTevF7B71xv/RMG/T+Qo/8w7qHM/os9zbLs+3w593p36&#10;XnYL3L36HgWv7GxNgX4rYPUQuIK4JgHYt7PONllhV9yyw/p9BaDU9kR5hFJQC8iTssBA3Fgdl1Je&#10;QQrcvk8SKeD1PACfFryocJNHvsQDgJXf/p4pk59nDB+58jY7vMR3CcBMowzRCuAM9W0NcIQ3E+AQ&#10;gheIgReIARh4LwR4I8DXzoa4eqZC8Jbb9aYyuyKIrzQJ4tOlgrYkiWKBGwBurb4B4gRch/hmBY5B&#10;/nuGqDsW7DMAt1Lf1FCRK7BC6z5c5ENGAljq23ALeDMV+IQHY7xqGMp/Y6GqCuUl1wXixCpHu+wh&#10;iP0a36RY5TY5hqxyVN8fgjeCG+BNKstJfpsuUgWbXMplg668G6W6iqwNgjfcEyuqbwuAE+X1a4Gl&#10;vtkC9/jeNVpK/aTAy+dPsSkfjrDJimmTRip/HWXTpwna6QHa2bPGC1zZ4TkCd66AnSdLPD/Y4sUL&#10;p9mSRdNt2eIZtnzpLOP62A3KYTfKEm/2cdWFtg1LvHGJAF6uPBXlXZ3c/jbct5piETep529mcvZt&#10;tnwt8w6Rt2/1PzkvFLzFylNLyVNzdntUCOBKKTBRLVirpLhVgrWa0HqAV7ms57OH1SkfsdpyAVyu&#10;vBW7LOvcIFuMJa5XnCaXBeLqAGeMACxLqa6ei/Cizqel1KelwKdrc1MqfLJKOfBvuWSQ64G/OOcA&#10;f+e5rwDWtm8F9zdJASsMH2Gjg5UG3K8ZRlJ8k6G+mQBnwpsJsKuvAwy8AWIHGAVO4E0DXJGKFMCK&#10;ywL40mmBmxEXTwlixYVTP1DAakyDe2uAYwWa/wAWtIIXgAH5VgA36jH5LjYa5WW9vpJ89/vhJSK4&#10;dSVEy7zXlTcDXgcYBdbS7z6pZZweGRW46nuu6/1heBPF9Rw3QBuWzLDCJivPTYaIguqiuILXAW5p&#10;naPyxmuAuT9Wjt+NA4BXW7YgPiiolsnuThW4U2WHpyl/nT5ltM2YypCPAJ7+fgB49gSPeXOkugJ4&#10;oaDPBHhpAjB3rYiX2q0H5KSSvE1KzC189m8VwG6X9d671pn/F9Re/vOJf1vc4n/NmkeOe5j/Xt4h&#10;gGWfj++w4mzlswK3LGePlefusTIpcbmsdIVUOAIMvADrRagEXJaob63y3DrBe8IhPuxWGiVuqAgg&#10;n1I0JvlthDQTYp5LrbcAWHlwYqNPpwDmskHZ598DcCrvTeBV7vtNMoQUAEZ90wAzDgy8vp4Bb2sF&#10;9iKWIlXESgpYn10OAH9+QevnBXQGwCn7nAGxA4z6Ki7dCuDTAeAIMTOvAsAB3nOtwM2MFMQJwE0Z&#10;CpwJbybAwToDrkAl96Vw5cUrAZ0UsDIBjvBmAhwuCxTAZSHXrXPbrDw4AReQ40QN5jYzZMQ/MJD7&#10;poaHHNoY/zvwJuB6gSpa5gyrrKUPD8VClcBtrbqtrfNNAAvc43tWe+zfslT2d7IDPB0FniiAJwve&#10;qWNtluJjAJ453j6WAqcARoUzFBh4iWVLZ9oKbjuzNNw/aoUPDc20NUtm2nop87Y1i8IMJuW6KDAW&#10;mupwtlQ3VwDnArDgzTm03fIEb4EDvF3qiwIL4FwBLHjLvRq8zyvClfn79H1LhTMU2OFNwGVZVxoU&#10;GIDrgBf7LHjTAB/3JZXkWwFMvstzLBsShU4BXIsCRyudWOjvyH1ddbHO5L8ALEDdPjcL4tP2TRw6&#10;ovoMyBFaloCbjAO3VuAUwIovtc5kjs+vCNgrAjdVhZbyKj4VxFSfWwOcUuDEQl9VAPAPK3BRiJNF&#10;gjdf8AYLHaZP/gC8iQI312UppMAAjH2WTb5JfQUq1/02pKyzAnDZfgvljQD7//46vLLPJQLZh42U&#10;a5Xu0jpTIwE15L7+d6J6HGdYZU7UCBcnJOr7A9B+P7yJ8ka1TVlmqstauupKcZMx3kxwMwGO8MYr&#10;j/z6X0X2/rXKL4N1Pr5bAO9eJYCX2NJ5k5TrjrbpExMFniwFnjJGAAve6ePcRn/80Xibq1w5ADzR&#10;FmCjWynwMoG6XLFsEdMhp9uSOVNsxaxxtn76GNugY2wR+DuWz7Z9yoePyj5n78EybxW0W6W6glYB&#10;vDmHt7sCO8BUlF2BGWPdbaUtIJaNJh/2YtYh/Rayzgm8KYiLBa8DrBzYFVih3DcEebDy4UqBKUBP&#10;lacBToGcgjcjgJoCV61stxS4qVqBla7LDUUshoiA2IePABjLDMBuoQXwDQGbAPwNEEt1/1iAg/oK&#10;5Mv1Ul8UGAuN8raENwL8qWx0CuAE4jTAqG8C7y0AvpgAfIEA3MZCBQBrebLAq9DAmwa4ZeU5BS/h&#10;kzcY+w0A30p9fXKGLDQV56i86XHfVsqbzLZygBVpgBWoLv/CnypayUb7lUVEUF3y3kpBTYT5zQr/&#10;o++W+e4/BW4mwJk22cFlGUNwuvK66hIBYIDNVOGWAEd4pbwHpLwC2OGVfc7aBcCrBdNiWyqwpnw4&#10;yqYlFnrGFOW/iYWeNSMo8JxZUuAE4AUCfoFsdwR4MQArli8SxFouWTjd+BeHhbM+tNWTh9v2ca/b&#10;jnFv2M4P3rJ9s8bakfWLBO96dSYC+MBWyz20LQF4h2AOEOcJYgAuygQYeAWxw5tEhRS4siAqsACO&#10;eW8EmOJVKcqLhSZkoSuINMT1AIwCo8Zad0ixzAQgS3VPVmaH0HMMLZ0UtCeTavUpV2OGlHL0fA7D&#10;SKcCwF8k+W9UYCrQXAvMBI5YuPpUwGKbFdFCR/sclzdbaABmEocgviILjXX2ELhEBFhWOihvAPhT&#10;wfvJWSrQaYBR36taAm8E+PIprQta4tLJEBcEbVBfLf1SwgRgz4EVPgZMRIBZ5gheLWWfUV8fAxbA&#10;RPi3feJgCmCq0CfJgaW+WGgf882At4UCJ+CG4aIMeKW+WGYAdoj5J/6k0lxbiI0G1qDIDmyE1wHW&#10;dsFL/LHwRuVtATDFKVdeqstxcsbNqhvtciFDLXGsNyMKD2i5Pylcob4JvMekvEcFMFci7du0UAo8&#10;0aZOwEJLeSeNtllS4FkA7EWssQFgilgCmKpzAFh58IIpDvAy7qDBRAzFMiZmSH0XfDzZ5s/4wJZP&#10;eM82jXnDdoweajtHD7GDU0ba8fULLG8//yZBviv1FcAFQKvIJQRv3pEEYMZzyX8FMOpbGtW3BcDk&#10;wAczAM7IfT3/TQMcVDeqb4DYx3dloxtjIcshxiqjwnpOS1diV1/GhpNweBl6knrXosJM6MhWDvxl&#10;o0/UCBAHgLHPWOdvk9lX3yrv9Sq0W+iMwlUMAM5Q35YANzrEhE+jvHRC8FLICtEC4liBFrw3BC/x&#10;SQLw1bNSXyBWpC20QgBfAl7lv750kIvsYoNAlgpfbBDEinMC+VxDgaDNC1GfL2jzkgBe1DcpYtUy&#10;hJSoLwAz86o6gnvU4WXiRsh7E4AFbH1G3tsS4ANecU5ZaL/aaK/g3ROscip2O8DciK62IK3ELcB1&#10;eBU/oL4/BG6EN63AAEswLRLVvdkup+B1xU2Wh1ra5wIpHBft52Qo77HdK/0ChgPbl9sB2efta+fY&#10;wnkTlPvKQk8aYzMEL2O65MAAPFsK/PEscmCGj5LZVLLGi+cqFnD7GynvAi6+J2aGq4m4o6T2/Wja&#10;BJs5ZoTNeu8tW6BYMuwN2zhhtB1dt9TyZZ0pVuUzO0oAFypQYqwzAcCFR3daUVaS/zrAe6w071YA&#10;73eAqxMLnQI3gTcC7HZZsIb1qMBhKMmV1yEGwgRgrz5rPaqylLcB+1yNCgtawFVEgJsFMJNBBLDA&#10;lG0O8AYL7QUswfstkzaSvDdM5NA2AesAO8S3ts+ZADOlEng9//WoF7hpiMNMLMWFupR9BuBPWykw&#10;4MYINlrg+vAR47/KfVsMI6G6qHCB4NW6gjyYCPBGgHMTeAGXyPUlBSyvQnvxKlho4OXC/VP6gk9L&#10;ecl/U+pL/lueFK8ywVXUEwI3ZaFRXsHsyxYAo7QxUOFbw8u/8Wcq763U94fgjQCn4E0UN6iugJWF&#10;vhW4hUcSWFFfgEV1tT2O+eajcvvWObgefi/olXZwK9e3zrXNKz+ytYun2UdTRtmU8WG8l8kY2Gbg&#10;nTVjrM2ZEezzXAHMuO/COcp9ZY+BdDG3vlkww6dDLl8sBVYAMPe14gKJ6VPH29hRI+3dt961kcNG&#10;2Mi337OpY0fZjrVL1KFgnze7+uZjl115Be+RlgAXA3CmAicAM7OqNcBVxQe8Au15L/DKOju8Nylw&#10;DAHM+G4CcihoCeCUEmtZhW1WCMwWRSwAdhUOABPkwgFgn6whOAVvGDoK478pgClaOcBJIUsAR7t8&#10;q2gJrwL7TAXah5BC3ArgTwVwegZWiGuEAxzHghMLfUbgnhG4iovNUtlmgdoU4jxxOl+h3PcUyosC&#10;J4UslgL3rJYB3hBunQXvWeUVZ9S7Ec36kpprsgTx0ZD/uvpKjZWrnGKcLile8e+CrSvOmRBnwkvU&#10;KWrLEgtNBToFcBra74VXdrr1/Zxvpb4tgU0eJ6rrt4PNErRJeJHqFoWqlvBGaBMFjsqrYK4ztjlH&#10;6pu1NxSucvausUNbl9mhbcts59p5tnL+JFshOzxl1Bs2uOtT1v/pNvZir0427LXByoffs49nKued&#10;xV0zJjjA87DPAngBAHMLWAdYua8AdvucAIyF5rmFH0+yGbLQY0aPtrfees/eGTbSXn+D+0yPts1r&#10;lqpD2RyGjVKqG6xzDIaQinyqpPLfqMDKf8sAOD8ADLzpHDgAnII3RoRY8FJ1TitxjABw5mSNoMIA&#10;GyAOIThdkYO1jpXoqL4nawUwFlrwS4EFZaK6ceKGK3AK4gBujPBvDEnxKgNav4xQ65nwpirQ2Gcp&#10;MeqbORMrWudgn0MVOlafr5+rFrQAHODNBPhKAnCAN0QKYIdXAbxS4nNanvVKtLahwoI3rb5JAUsA&#10;A+/ZBN4AcIC4qeZYyH8BWGrs6stMqwwLnQnwD8GLja5RYKHrsNCe9wb1jdXnHwTY7yjZEl4HOPv7&#10;4A3hiqs8N1xBFApXKdV1y6y4xbhuJsDkvgUeei5R4/zDGxzgHJ+wsc5ylQNvWzHbJg5/y9596Xkb&#10;OfRlmzrmXZsx9j17//VX7JmnHrPuD91rPR6+xzrfd7t1uu9O6932YXu1X3cbP/wN2ecPvGDl1WdB&#10;uVDWeREFLC4FTC5GAOBl/OXIkmCjFy+aIZXm7zcn2vtjR9s7APz2SHvrzZH2wbgPbMu6FXZ071a/&#10;AgiIs2Wjsw9s05IIRazcwzsE8a6QA2cAjI32iwoS9W0BsCx0bYaFPlEiZVV4EUsQ15dGFW4JcMpK&#10;JyocrDTWWYBqPW7DZqeq0w6x9sNOS1QaXVhQagf4pBetQkhxk+mTDnEqD44Aa/26tl0/lYI3RFDk&#10;r/3yQRQ4RLDOFK8AN0RafU8k+S/qG+KT8zVBfQVugDhTfbU8o8fNaQW+2JyGOAJ84TQQJ+orC33W&#10;Q9AK4LMC+ExjWnndPicAnxHAzQL3dJ3ABWJ9Wc2KJvV+8UL98Fcpyn8dYCy0lhHgsgxwbwWvDxkJ&#10;XrfNgBsKVwFWwA1ju1jo1uDGAOCqTPVNVLc8Z5sgDnETwK66FKuAONpmxneDfU4prqKgFbhRZePj&#10;IpYosPJfbhuLffbx3gPrLWv3Ols640Mb0v8Ze75nLxvcq7f1ebqjPdu5k73cT9u697BB3Tvb8107&#10;20Bt793mEYF8n3V78G7reM+vrOsDd9tznZ6yse8OtflS3qUCFvsMvIu4CXsEWPAuE7zLl37kS38s&#10;ZZ4ze6p9+MF4G/bucHv77RFSYq4dnmD8Bcrh3Zv80jymUfrlfASzsbhUbz9QBxvtFya4Cu/yCrRH&#10;Rh6cstAUsjwHDuPAAFyXhK8LYi5aCFZa4HIRQwrgTIgFaDI+DIyngdgrz4JTES908AJWbRgHPkUw&#10;lbI2T6/Jsdu+/SITYNQ4AAy8X9845eHwXhO0bp9RYQAG2hja76py4wRgrzwzeeNyo32h+DwB+LNL&#10;BPAygUMAp+xzCFQ3RE0CLgpcJXgJPW4mAFj5b3OJ8l4CiAu0BOK0+kaAHWKHN4QD3BAAblY0MXyk&#10;aBLEp+tkUZQDs2zyPEM9nXq/FMCC1cd/E4AbAPifyHu9+uzX+SqK9jq4frN1clkscQJtquIMrBSp&#10;UNpMcGNE1UVxPbapoYV8NxPgWKgCYIf3WPjD7mJFkdtmwE2GhaS+Dq8DGoCN8KYApvrs4Oq5jMka&#10;XO+7d/MSm/juEHupVw97UfC+pADYgd27W6eHHrSujz7q25/v2cNe6NrVnu/Uxfq3e9KebfuY9Xri&#10;Uev80H3W9d67rfMdt1tHxbNPt7XxI9+w5QKWa3ixyQAdruUNfzHCXRlX+jL83Qh30OAfB6fxT4X8&#10;X9IH4/xfDjesXhguYtixWsuVfq3tgZ3cmiZc+gfQx/YFiLn8jwsZio7tchUu4ZpbhpNiLpyoMBFn&#10;Y4XLAbHPiY1OAI5KXOsTOoICt8yLA9BM9ODCh2rZ8erCw+ocDqmTOGiV+Qf0nopcLjHcb8U5+/z6&#10;3+KcvVaUvc+Kju+xXOXtAljApkKgpqrQAd4AsLZJeb8WyEQa3Ki+AJypwFjpADIA31KBHeCgwDcu&#10;kv9mWmgUOG2hgTcAHBW4TAADcWkoXrkCF7Wwz2mAE3BP5mopcBulthkAN0uFmxoEqhT4dJ3U9oR6&#10;whNZ6uWU63r+ezTDOgMvShwBPpIAnIaXANh6Ks/kuQ4tQ0JpWxyVtDJPIDqYiT2O8CYqexO8Cn+N&#10;AtXNjLJs5bbJfGZfOrhhemS45Q3gCtpM1QXMCGeS26KsEVyfWZWsx/w3XwDzx2WobsHBzbZl5Xwb&#10;/vJge6lHT3uhZ09B3MsGdulm3R9rY90efdi6yC4P6tbJXuzdwwb3FLxdu9vz3RQ9ukuRu9kAQd2/&#10;Rzd7rnNn6/1kG+v5yIPW+d47rePdd9jLvbraR9PGh9lWS6S4AnjpgnAbWG4Hu1hQe368QI/nz5L9&#10;Dv+Zy90n+TNs/iKFm6v7P+1v5iL9xbZjU7jro/+7INfyCujDu9Y5xLmy1D6l0vPhUNRyO+0At4Q4&#10;XY1WlHC9bhpgh1iPw6wsLV2J05Gy1IIbBS4VoDu3rrEli+bYQn2O+XNn2NyPp9ts/vh82oc2bfI4&#10;mzJpnE3ij9/4ixn+vG3McBs5chhFrKC8LKP6RgUmBwbeb1DcZOjIq9CuwAFaAA7wxjgpeEP++5Xy&#10;3QBxZgErsc+uvFw6mDkLK7HQbqMBmEjnvh5egS4XvEAcVbhE1rk4yYEVLQBOj/86vFoGcIFY6itg&#10;mwgB3OQWWgCjxMx8qT3i0VgjSBUN1VJa5cONWqYVODPv5R5XB/TDKUoUxcp5UdZ8wJVtLgyPAbEi&#10;d6fAS+yvQyk7DNRMh8zTPrkKIG4FLlGRG16XCW8EmCiRAociVVDa4mNSXl/KOmuZAleRAjRzPSMy&#10;Ic5XOLzKewsPb7HNUsH3Xhhkb/TtK3D7OJiDOnayZ9u1sw53/Noe//GfW58nHrE3Bz5rr/TpboO7&#10;dbEBApV4tnNH69+pq/V9uov1erqT9e/c1QaiztrnuY7trN/jj1qP+++znnr92y8/Z8PeeE32+A17&#10;b9gbsshD7c03XrGhQ16yIa++ZENfeclee+UVj1defcVeHfKyjR07wmZ/zNjxTLfgCz4W2LM+tNkz&#10;Jvg/NUybNEaATDSuDebCB65YOnZQSnx4a6hUS41jZdrzYQFclt8yH06pcKsplSmIXZWlwCVHgxL7&#10;tcBZghhVZh2As/xaY26J++RT7e2Jjk9b2w6d7ImnOtrjT3Wwx9u1tzZPtrfHnnrKHmn3lD2s9Yfa&#10;PmUPaflw23ZS4ATYqLyZ4bOwPmn2YaQ4bATAv8kAOFjnuAwBwH7vK68+18lCxyuQAJgCFgBTgQ4A&#10;A66rbwbA184IXsKtdBrgMIQUAUaBE3hPs5QKJ/A6wIqQ/4bhozMeQXUdXg8UNwB82gGW+p6Q+mp5&#10;slaAtoBXUcMy5L9hFpaWgjgAfNCVF4BrXX13JeO9B6R4O2z/1tV2cNtKy5dylcue5R7YYPs2LbHD&#10;21e6HQbiUixwtkAF4Iz5zZWCtpJlK4BvgtfBjQCzZEpkGmBXX1lmV9wIbWqIKA1tDJ9hlREAXCDb&#10;vXXFXHvvpcH2+oC+NqRfX3v5mb72So9e9pwaVt9H7rcOP/tT63znL21I7+72ak9B2a6tPfd0BxvY&#10;rasN7t7TnpO9Htyzt0d/gd+/czfr9eST1rd9u2DFBfPA9u3tmccese4P3m+P33O3/eJXd9lPf3WP&#10;3ftwG2vbvrM93bWnte/aw9qowd/Xpp39+oFH7Ue/vNP+4qe/Egzt7OWXB9lrr75gA9WB9OnT07p0&#10;7WRPPv2UPdq2rT3w0EM2eNAA4y9Wtm9cbPukxEeUEx8/tNXtdI4XtsiJgwqXCODUsFKiwEGFb4a4&#10;Ncjhwv5gqQO8wU6zzsUNuYd22btvv2EPPPK4PQic7ToEQBWPPNnBHm33tKKDPdb+aXtMnzXG4+07&#10;pgEOkYY4VYVm7NcttKBNItzIDlgZ800rMNY5LBtC5RnVdXhRX5SXAGDgDdXncP1vyHtDhCp0AJcI&#10;kzgCwOEyQqZSpi00ChwBLhG4xVJdQGYJwCEHDvCGSRseDRSwpLqe/xJSXZQXgGuJo3ZS4J6szQRY&#10;6wpUuF7LEMp3HWBtl5U6gfKW7vOJHQ3lh9QYNtqCj6bYkOdftF5dulufrt3s5QHP2ci33rBXBvSz&#10;Z7p0tJ7tn7Ix77xmuzcsdjuLEqPaFQK2Qmrs4OYAMY+V9yYAR3jTACfAJuCmlTfmuyGfdYAPbQn5&#10;bGKNGSZy+6zIU+QmS8LhJe/VskhWfM+GZTbypRfsnYED7I3+/WzIs8/aa88+Yy+jno89an3vu926&#10;3vVTGzOEfZ615zq0tQFPtbV+bZ+wPsp9+6LS+i4GS7Vf6NPXY3CfZwS3vh+pSvc2bezZDu292NVf&#10;ytPrsce0vY09KpA79uxvwybPtVlrttnSXQcV+23R1l02Z/0mmzh/kfV7aYj92U9+ZX/yFz+2n/7i&#10;DvuLn/xa67+0f/mnP7N/8ac/sX/xo5/avxTgf/KTX1q/Z3r5RJGt6xfZnm2r/FJD7lGVJQXOZogJ&#10;FeZOG8nVSa7CAvh/D2LlwUmgyAFiAUyRS+tcK3z8wHZ7863X7KE2be0xYH1KoEp923hoXeA+2oFl&#10;R2uTxGMdwvI2rzSnAA7h9jmx0D51Uvlv5vgvCvx1AjCwtlTfMA6Mhf6csd8WAMdplOkhJB/3PQ+0&#10;AWCgDQBn5r9M5JDyCmLUNwIc7XNahYsFbonABd4E4EYizMCKADfX51mzAyzl9Qv4mbyRkfu6fT5q&#10;jQm8aRWW2iofDktBrBz4RJXy3QoKV1JfWWjui4UKH5UlmzNtkg1+tq/1lEr06NzDOrXvYO3aPGlt&#10;HnnC2urH6qQG3ea+e6zNvXfbA3febk89+pC9+tyzNnnMu7Zj/ULZ7j0CNoDqMCu88py9zYtXLRU4&#10;WOaSrG0OcGp8N6W8Gx3ilH3mGljB6eO7mSFQUdk8dTxErquucl+to9rHd2+wScPetGEDZWsHDbLh&#10;LzxvQ2WhB8v6DWzzsPW791fW9/afW//H7rePxo+0D98cYi91e1rR0QarsxrUpYv10ffQS+rynPJh&#10;h7dnHxsgVR4kiAf37itb/bT1eqKN8uhHBXw7e0bfU/eHHxbYD0lRB9n7U5UXLpxrS7dtto1Hjti2&#10;3ALbW1xmm49m2/sz59rt9z1s/+pPfmR//pNfSLHvtF/ffY/d8+CD9vATj9qDjz1sP73zHvvRL+6y&#10;gf37CuCptnndItstd3Rs9ybZaADe5hBTJCo8lh4bpqAVVZjIBPifstOpkBKHAOagwkf2brbXXnvJ&#10;HlTbeBRYFYDbVsu2Si+e7NjRnuzUydp16mxPKdorBWkvh9KhS9cAMGpLAas1wN/KQrt9vh4VWJAK&#10;3N9c0/OK37SetOERoE4p8E3wCtxk+mSLW+c4xAHaMHyUjivNCkF8WXGJuEmBMwA+iQoXJfACbpHA&#10;DQA7xBHgmP8mFprho9N1RwWwlLf2WBKCuAZglefKOjfWBHBRYl/KRtdVSnEFrl/YIBXeLXUa/fZb&#10;9oxyus5PtFO0tW7qLbsr3+uubZ3UcNs+9rg9+cij2v6UdVPDf+KRB+0xQfzYPffYIwL5oTt/be0f&#10;uc/ef/dVO7JzudUWqbeX8nrOjPpSbVZQfY4Al2CfUdyj2wTsrQF2cH0sN8AaAY4Kyy1gA7zrg+Ie&#10;2Kh8N8AcAZ47YbRUtb8NGzzIRr7wor0tN/GSlPMFNarn2z9hgx69z/refbsNfPIxWzhlvM0c+Y69&#10;0OkpG/TUkza4kyy0GmL/bj2stxpnbynMAHVu2OiBst/9u/fweF52vF/nLvb0Qw9bV0XvJ54QxG2t&#10;6wMPCupH7IXne9rzL/ayQS/2tBdf7WuvDh1kQ96R2o98yzr26Wd/JoW99/4HrGcv2fXn+9nLrw60&#10;19942e/B9dIrA+z+No/ZX/z8Dhusz8HfjG5ev9j2bBfAewPAxw5ts2OCOEcKXCCAUzY6Abg0P8mH&#10;CzILWmmAUxCXZKgwNrpFBEuNAh/ctcFefPl5eyAFcAdB28m69+lmfZ7rY30H9rN+cjIDBj9rgwb3&#10;t4EvPKfPPtAGvzAAgCO4LAWpwP3aK9BBgcP1v8qDlfNmjvtmqm1YxkkcVJ8bE4Bj7hvtc8x94/BR&#10;sM8piFP2GXCDhQ7qG+ZBU30G4pZVaAAuy1BgLmIoEbzFifoCcKFHc32+w8v85zBtMlfwUn0OxStm&#10;uQQFbg1wVOAYUlvlv1xpUsfdJisP2eEd6wTu69ZPNrKbrF8XWcGuTz5lTyt36fhUe+ssiDvKHj31&#10;yGP2xL332GMCtUu7NjbyzZds+NCXbEDvHtaz09P29OOP2pMPPWhPPnivPXzHL63L44/Y7Akj3fZS&#10;xQ7QbvcoPR4D1f0+cDNUVwG8TIvMB1xBWZDA6XePJPg3wUPrpLxa3x+3b/DXblz8kb0rhzB88GAb&#10;8/LL9ma/Z+3lnj1saL9n7J1netqb3TvYS089bH3u/YUNbPuYrZw1xWaMeEsAt7f+UtRejzwide1o&#10;fdWR9ZOF7q08rnu7p6yPoB7YS0D27mN91HCBeEDPntarQwfrJPvc+dFHrWsb5cKPP+bDUn27dBC0&#10;z9krr/e3V4YMsFdfUwx5TvGs3fnAvfYnv/i1de7axd4SsGPHD7MPPhxhH04cbVMmj7WRo960x2Xj&#10;/1wAv/DCQFu0YJptEsB7BTAX+7sCJxBnKQfOE8AFx3f72LDfyjVziiWztJKCVqYSVxULYkIplUMs&#10;WP2C/2SoyceMi7h2WBCXHLW929bYYAH5wONtHeDH1Gaepi7wUj975a0X7bU3X7FX33pFndQr9ro6&#10;9df1uV5/TzHsVQF8I5mw8YXAFLh+ET8QA/CnCpRXeXC8aMEjZZkBN968Lqx/dTkB+FIEmJu4U7xS&#10;+NBRAPjTCyeS6nM672UONBcvXFfEoSMApnDlxasE4MwCVsh/M+D1kI1uBOI0wM31aYCJJsHbdCJf&#10;wcXRoYDlg+RMWUvgjQAHiKPyKu+tEsCCFnhPVh6zXRuX2svP9bcBzzxjg2SZB/XuZf26dxHMPaxv&#10;9172jPLeTo8/IYW91x69/df24C9+Yg/94sfWuc399s6Lz9rGhQLjhUHWu2tnQdzROrdvb0+3AeT7&#10;pci/svt+9Gf2Uq8uAmqTIFbv75ZZ0Po9nLalAVZ+mgaYivPN8KYKVUB7gCEhlkF1CQpruQI2F4jZ&#10;rmB/im/vv/aavanPh/pSeR7a9xm30MMHPWsj+nS2oe0etgEP/NoGPXGfvTegu80e/bZNffd1e1HA&#10;DWzf1vo/+YR1e/xx6yl7+EzHLp4Hs95LIPdSPtdPaty/uxquol+Xboqu1lN2ups6w85STaLLow9b&#10;x0ceskH9e9hrbwjiIf3tNcE89I3BNvStwXb3ww/anyr37d6zm41+/x2bOHmMTZ422iZNHW1Tp42x&#10;UaPesjZS8z//+a/tpZcG2sIFUwPA21oBzFI2OgLst4PNALjF2LCUONNOBwVWCFLGicMwE4osiMsC&#10;xCg0OXFN0WHbuXml9ZcbeECO7VF19OTBnXv0tMFDBtlQwTrk3SECd4i9+e5Qe/O9ofbWcC1HvG5v&#10;KIKFBtzPBagDHB4zAwuA01ceocBAHMANY76ZEcd+4/hvsM6ZChzgjfY5Vp/TlefrUly/gCEFb6XA&#10;DZVnwlU3pb6Z1jldwDrvuS8ABwWO6huiIAVxAJj7C4XhIwpXp/2i6QTgGgAO8LYAGOUVvCfKmdRx&#10;zHOkt1950Qb06W3PqOF1E4A9pKR9pQDPSkl6K3/p8sTj9rgs8sO/+pU9+JMf2/0//pE9+LOf2AO/&#10;/LF1f/IRmzV+lL336ovW7qGHrP1jbay9bHf7Rx+xtlKTtvfeYU/c9St7+Oc/tsHdOtneTcvUUHZZ&#10;mResQr4bAMY+p9U3FK0YMgrDRpnFqqC+wRrnyDb7rV+ZmOEAo7x6bj/X0Oq5A+u07yab/f5IG9Ib&#10;YAfZW/2ftdcF8LDBA+zd/s/YkC7t7MXH7rRXH73TJvXvaLtmjbGSLQts9/yJNmXICza0e2d74el2&#10;sthtbeDT5L9PWfcn2ss+yx52EsTtpMpPdxPE+s4E8YAePTwF6aP875mOna2b0o6u6gB7KBfu/MgD&#10;1kEOpkubB6W4A+yVoUF9A8AvSIEftD/7+Z3WvUdXGzvuXZs4ZYxNmaGYPlYAo8Bv2KNtHhfAt9vL&#10;rwwWwNP9z7j5C5QA8BY7diBAHPJgAXyMK5W4r/POFMRleftSEFc6xNzDOQwtpSDmckMgFsDcyRIl&#10;xk6jxADM1MvqgoP+D4d9+vaWtZcCC2BUuGuvPvbi6y/aG8OGSmkJAfxegPaNkW/aG3ISLN1CpwN4&#10;ATeZvKFI/3UK4Maho2idQ4SZV6EKzTrjvwHckAPfXH1m+Igrj2L1mWWYdRUCBU6H58AZEzguNrXO&#10;fUsFLyGIgVcQo7wxIsDN9RHgBF4f+w1B4crVt4aJ41SgUeFMeClaob7qOSsAWV9+4SEb9sZL1ksq&#10;0Uc5YN+uXWXv1PAUz6gh9uksoJXPtBeYT9xzlz3yy5/bo7/4mT3485/Y7T/6U7vrp39hXds+ZEMG&#10;9VO++7qs4oPW5u477QnlfR2x37KMbe+6wx67/Zf28C9+ZPf+2b9SQ3/CDmwXxLmMUQparzZTvIrw&#10;EhHem5XX1ZecNwm3ygfXCeC1xoX4fhtYvziBCxN4bqOs82zZ5X727sBBNvz5wfbWs8/asIEDbIhy&#10;zFd1Pu88/ZhN79/Bto0caCfXT7PrB5bZlYPLrXn/ajuybJbNfvdlG9anqw3t2sGGPi073a6d9enQ&#10;3pW1f7festJyHm31HT4txX2qkyvvs1SkZad7K3qpQXdU6tH5sccFcht7+u67rJ2cSf9+3WzIm4ME&#10;cQLwm8/bHQ88ZH/2i9ulwF3t/Q9G2CQBPG2m4BXEU6ePsRGjXreHHm3jAL/62guy0DNs49qFDjBV&#10;6GMHAHhLykZHgAulwEXKg4sEcHFumNxRInjJhQPAwUpnAoyNDioMvKiy1FeKSwGLdQCuKtzvf03a&#10;rUd3e+CxJ6yNPivV5V5yNy8rvXJgR7zhy7cE7Fuj3ra3Rr+jeMvXWwEcwv82BdusyPzvo1h1juGw&#10;OsDRRod1r0B7JDOvXIFbX7yQOXwUAY5DR0ydjACjwq0BBt6wDNY5UeCTgjipQKcA9iIWALe2z8p/&#10;E4DDfYZQYYUgPgW81cdS6hshrq9KIGYqZcURmzD8bev+VAfP3Z6VbX6uVzcb0D1YvwE9ZaO7dreu&#10;Uo8nH3jAnlK0u/dee+DnP7O7fvzndpcAfuj2X1iHR++VwjxqA/t0keq0s3YP3G1P3n+XPf3Yo9a9&#10;kxq27OXTUuPH7vm1PfTTv7Rf/PP/hw3p31NqudFVOA1tOlrkvZnwxrw3pcCJ8gpYbv+azQX5+zZa&#10;rnLfnH2CWJG1a51NfFeNpX9/G/G81LTPM/Z2/+dkoXvaCx0es/f7dbTdHwyxc5un2zeHl9q/Kd5s&#10;/6Fip32Xt95uHFpldes/tkMzRtqm4S/b1AE9bFS/HvY8Y8Lq2PpKYXu172z9Ove0nvqe+nbsJpi7&#10;WA9ZSJSYzrCn9ustVeoiBe7wyKPqDB+0jkot2qtj69z2EUE7yF59Q1bzTXLFQfar++51gHv26W7j&#10;J4yQfX7fpn80ziGeJoCHjxhqDzz0mP1IAA8Z+oLP5tqIAnNTd+ZHJwB7COCco9ssX06n4PgOK5QC&#10;O8A5u60kn5ACC1wvZmGjBXCmlfb7ZmGd3VIHJfacOAKsHLhSAPM3pF3Vbh569El7vD3ju52t97P9&#10;7DXlu28qDXlDruENgB3ztr0z9l0bpnj3fcXYYTcD/PWNZimwlFfWmQhzn4EY9U0PGaG2X6K4gJtA&#10;Gy8dDHOfg4WOxauW+W+IT84x/zkADLShgIV1BuCWkzdSFjoFcNo+B/UNIKfGf29SXwBO2+fTCcBh&#10;gjgFLCZuEDH3bZ3/JgDLPjfVZduaxbMcrBdkJV8b9Jy90O8ZGyiAyX9f6NPHnkts4NOyip3aPqX8&#10;rY21uUMWWup7z09/bHf+5Y/0+Jf25H2/Fti/st7tHrGejz/oV+d0fPBO6/LIvdZD1runVKkXwwbK&#10;+9pKee7/0V/Yr/7FP7c5k8daTYFUgIkZgIt9VhQe2xjGeR3eEGmAw3BQrDaT4+Z4CFiHlthgx7HP&#10;3MtZgK9b8JG9M0DKO/h5KW9/G/pMX3uzbz8b1O4xG9e3oxUtHC1Y19hfV++0/1y3V7HP/suJ/Vru&#10;t78q2myf7l9uV3cutuu7Flvpx6Nt7msDbOSzvWygPttzXbpIcTvKJne3ZzsLXn1Wt9RPdVZe3NEn&#10;e/R+Wha6bXvr3q69tX/wQXVuD6hDvM/aP3y/tb3nDnv5ZZ3TWy/bG2+/aEPeet5+cd899ic/v8N6&#10;PdPDJnw4Uqo73mbMHm9TP3pfACtVGf6a3f/Aw/aXypPffONlW7xQCpxY6NYAH+fOHUe3S4HD7WYL&#10;pcCEAxxzYQAGXFfhAG8K4FtYaVfjmAOXHdFrDvj/B3fu3tUefLydtVGn1laOpM/AZ23I8NftbcH6&#10;9ph3HNx3BO2wce/Ze+NH2HDFiPEjYw4cIhSuwoX7v3Vw0xGLVmEpuyx1zQQYcP26XweXSwczrbOU&#10;+CIBxGHqZMiB4wUMqG+cdRXz35YA3zx5ozXAoYCVGj5qAS+B+gYLHe2zA+wQU33GOmcC3BLeNMBU&#10;ng/b268OlkJ0tqHKCYcOHmiDn+ltg3r1sMG9e9rzvXs42D3UMLt27m1d1DCfuP8+e0rK2kbW766f&#10;/KXdpxz4idt/au3v/bV1vO9O6/vkw9b1kbvtjWc62vB+nay/YH6zVxd7QTl1nw7KiR57zNrff689&#10;pZz4nj/7E7tXSr5hyWyfbhlmV3FJoIAFYOxzCt40wMDLvwS6bSa0ni14+QuRbAF8XI+PK+/N2kf+&#10;u97vKDl52Fv29nPkvQPs9Wew0QPtuTaP2vDObaxyxUT7Q+EG+z+rdtl/PnHA/mvDIftvDYftbxqP&#10;2H+tP2z/qXaf/XXVPvt3pbvt3xbvtK8OrrDieeNsnpRvRJ8eNlA2+tlOXa2bIO7fvbcsc3elI1Jg&#10;oJUK9+vUzfp31ff3RAdB/JRs9CNyMg9aW30P7R9+0B6/49fWp0cHe/s9KdU7L3sO/Au5nD8TnL3k&#10;ECZ8OMoBnjn7gwTg0TbsvdfsXtnsn/zqTnvrzVcdYHJg/pAsE2AsNJM58o7ulALvkgKHKErgLcmT&#10;jZYKlzKchHXO57azIQ9uDbBbaSmvDy0pMgHmtfzTfic5jofUUbXR539S0W/wAM9zh70/TGobYti4&#10;4Q7viAmjbcSHxKigwH7RAgrst88h/9XyelOw0T58FItXYcqk57uC9EvZaL/bJOAmEfPetPrGkIVO&#10;bHSY/5xRvEoiAIxtlgL77Ktgnf1OlBl5bxreCHAIZmCFynMA90xin9PqS6Tz3wBwdgDY818KWAHg&#10;CHEKYCZtVGgpgLlK5eXn+tkAATvkhefs+X69rW/njjZQecwbzw+ylwf0t56delq3Ln2tW7ee1r7t&#10;k9ahzSOyx3fZ47/+qT30l39ubX/1M+ssGPs+/ogNaPuoDevbzfq2edDe6d3Bdkx6xxa/NdjGPdfd&#10;tk0ebpNfYqy1i3V+6F5rd/cv7El1Aj/9l/9Payvwi45sNW6+TrGq6Egy1isLnc+6FJex3vzDjOsy&#10;JCR7zFLQBniD+h4XvABM0SobBd4b9t+1ZoG9rXz37WfVmKS8bygPHvRUO3vuodvt8LR37F8Xb7H/&#10;WIPiHrL/2Zhlf3sy2/7X6Rz7n4r/ofW/aTxq/63+iP2nmkMe/750p93Yu9j2fzDMpr2oHLpHVxuo&#10;NKGHbGOfLrLMnbsL3i7WrWMX665tPZQXP6ccmbz46UefEMhPWrv7pcL3qCO7Tx3ivffZ020fE7yv&#10;2JvKs4e+9ZL94q577c9/ebv1kcozdOQAfzTBps5636ZOG23var+7BfAvbr/H3nnrNVu6aIZP5NhH&#10;Dsx9ozMAjkWsfP4DyQHeLYD3WlHuHivOo5C11wH2PDhPEBMZAPtN3wVwbaK+VKbJgX04SQCfKD3q&#10;xbClCz+yTvr8Dz/Z0R7v0NXaqVN77sWB9rZy3BHjhyeqO9xGfKD4cISNnDTaRsqBjZg01m77+obs&#10;stvmZr8DB/e+ClMntQ2Ik9wXeIONDgAzVIQKB/vMNb9h3nOEOBPcsCT3jeO/qC/KG8d+0/b5Zgud&#10;FLGaMvPfBOAWtjkWr0L+2xJg1Bd4C1rmvw7v8QAwty1JAG68qfqM+nL95mHlxkftuOzngN6yy316&#10;22vqKRn7fb5nT3tLajxk0CDr3qWPde3Uy3r1fNY6yxJ1Vp7cWarV/u5fW+df/tj6P3qPDXj8AS/s&#10;jOrfw0b07mjLRw71gtD7fbvY8dljrX7dTFv29gu2WpavYf1Htmz4qza0l9TqgXusw92/tMd/+Zf2&#10;4392m00fO9zqivanc17sswMMvJusKFWs2mQ5gpLITQBGZVFcAnixz0T23rWu3gsmj7HXevW2dwcM&#10;tCG9e9vA9k9a73vvtLkv9rIbB5fbf6yVVRa8f3PymP3tmXz7++YC+7szSTTn2d825TrMf9N4XMqc&#10;JVstiMt22qnVs22VbO/o/n3sBXV8fWWfu6nhMtW0B/Aquj31tHV7Uvlv+y42oEsv6/jo49blscet&#10;48OPWJvb77An777b2t1zt/LiB+yVVwfaWyMA+EX7+R332J//Sh1j/942YeJImzL9fZsxUwpMIUsA&#10;vyWrfdf9D9mv77rfhr0zxAHetJ4ceKVfI+wA7xfAWh6PVegsili7ZZ8BeI8V5u4VwPv8Mr9SAVvu&#10;ypvY56IDHlwv7OrrChwBDnfxYCjJFVgAl+pY/INix67d7bF2na3t093sqc5yJy8NtnfGvCtoR9h7&#10;ihFS3pETRgneMYJXMeV9Gz15vN32G8Z6ZZuZ8+z2WSD7JYPKe/nH/XQBK+S+KQWmiIUCC9ZMBY6X&#10;Dnrem4I45L7fB3BU3nABQ7j2F4hD4SpMnbycAjhAfLP6BoBjASsATGCbI8CJfU4ADuorgP2i6ViF&#10;TitveuZVsM8oMFMuN62ao9y0vb2oXLBft84+n3nIcwPsFeWITJl86ik1xu59rWe3Z6x3t17Wu0s3&#10;5bT3C9x7bXS/Ljb6uWe07GFrP3jPlox6w+a9NsgOzRptU57vY3NffdZyPh5jl3YvtvoNH9mc1/pZ&#10;zeqZ1qj1lSPfEPRq5Pffbp3v+JndgwrffrsDSRW64BC5Lzmw4D3MY4GcUl8BLJCz1flke+FKULvq&#10;hrw3DW+oQB/fs9aGv/icvdKzl7373EB7UaD1uv8ee/WJR61s+RT7dxW7ZZmlsI3H7H8J1r8/V2T/&#10;cKFUy1L7u7Ml9g/nFGeKBHOh/U1Tnsd/a8i2/3riiH2TJZs+bZTNfHmQvYEKd+2m77OTdVXu10+O&#10;pUf7jtZZOW/3Dp08/31WytylTTtr/8AjPpz0pGzy43ffpeXd9vRD99tAwTps1BC30D+/8y4BfKf1&#10;G/CMfTgZBR5nM2YFgKfNGKNc+QW7494H7I67H7D33nvdli6e6ePA+7aHYaQjBzYHiLHQngOjwKEK&#10;DcBEsaArEcClefuVAx+QdT7ouWyFOlIHWEpbKXCZ0FElcKtknwPAiX2OFrr8iM+xnj97inXQZ2yj&#10;dtNW6VZ7qfHgV1+wd6W8I2WThwvgUR9IdT8M8I4WvKOmjrMxUwQwCsyMK642cuvs8Ara1M3qsNDB&#10;RocqdKg2e8VZAbAO8NWgwME+AzDKC8RpkCO88fLBFMAosKDljhtx/DdUnysd4HTuW5YEAAeIHeCT&#10;ZQKX/DdWnyO8QBtz38zqcyxgob4hTpH/euUZgENEeB1gct/yQ54rL/54iqyerGSvbsp5e9hL/fra&#10;S8p5n+vV19o9oUanvLdHD8Hbs58N7PecDeCuFO3b2IyXnxG0b9uUFwfZ1gnvWc6CSbZc+dumsW9Y&#10;8fJptuit523j+DeteOEEu35wlV2TymXNGW/bx79jNw6tturVs2zViCH2eqcnrfNdP7Mnf/YX9tPb&#10;brMpY95R7787I99Ncl/ZZ5Q3Xw0yTw0TeLHMgOuRFK1CKO+VAh0XwHlHNtjGpTPtRTkLH/PV53v2&#10;8ces669+abMG97Nv8rfYX9celHU+7FYZxf3HCwL2Yrn9/YUyRbJMYP5fgvjvmgvtf57Kt7+pz5Lt&#10;Pmjnti205cNet7ED+9vL3XsIUimvcuGBPdTxdexsHR5/0jopD+5BRRawO/aw9g8+LBstgO+/zx76&#10;hVKJu++wDlLhZ7o8bW+PfM2GSIF/evud9he/usv6D+xrE2Uzp7mF/tCmyUID8OtvPG+/lPrecdcD&#10;NnzEG7Zc+eemDUtsv8/ESnJgH0La6gqcAjiBFwVOASzVBeDywoMKlkCcVmCfkSV4gbiyNKxXO8DM&#10;zpKFVg5ceHyPX/fbXvn+43IhT3bsLjXubc8Pedmt88gJI5XzSnmV845USjBK8I6ZMs5GTxtn46ZM&#10;SAD2wlXMfZOqswMcqs/ROqfVNwwXkf9+IRX+QsDGcV8epwFOR3r4KCpwsM3EJ4z93gSvHgNwUryK&#10;1jmtvlGBA8ShePV96huipfqmAY7wOsCKBtlkv0dvKmSfK7mK5JAXuuZM+8C6Pvm4FFhf9DO9pLzP&#10;CuJnrYvyt84duskK9pZ9fsb6PfOcDerb316SQs8ZMtByl0y2bVPGCOSBVrp8hlWtmG1bpMA5H4+z&#10;mrVzbNeEYXZ49vvaPs2+zt5oN46utSv7V9j6ka9bw4aP7dKeRVYwd6zNGTrQBjxxn7X7xV/azwTw&#10;sx3byc7tlFUOleYCV9/NfsG9X4ggaKk2R9WN4Yor6+x5rwDO2itlVP6bJwWfOfZte6FrZ3v7OfLv&#10;jtbzgXtl/39u+5ST/4fKPfbXgve/KMf9H6dz7e/PF9s/nC+TApc7xA7yxQr723Nl9neKvz9Xbv94&#10;pkSgF9t/P5UjFT5qv8/bbHvVic145UV7T+7lxR5KOZTr9tF3+FyvftZDdvKph9uGinS7TvZc995e&#10;9e8gC93hoYfswZ/91Nrecbu1V3R7/GEb8vrz9vrbL9lP5Ej+8va7beDzz9rEKbLNMz6wGQJ4+iyt&#10;Tx9tQ4Y+b7+48167654HfVolt+bZvEF5+fY1fjkhuS8KfDQBmD/oLhTARRkAAy8BvDGAuEK5bqUs&#10;cpXgrEzC77QhaIHXlZeJHLLQ1cqDuaSwMGu3zZw20Z4SwE883d0B7tSdSRyv2DDyXgdYCgzAss8R&#10;4DHTxtu4qQI4XC6YxPUYUXVDESvTPgeIwzgw851j9Rlo0/BmKm8a3rR9DrePDQBLid02ZwAscLn7&#10;xpWmigzr3BrgIgc4QhwKWMUZ8BanlDdVuErBy9znYJ+Bl4h3/wt3Aww3FOOf5OLdA8N9jA4Zf8A8&#10;5t0hrgT9OnWyVwb0txf79bOenbpYO9m9nrLO3Tv3tL69pSwDBtnQZ/rYzFcGWvacCXZ27wop6DDb&#10;Ofl9a9iy2CpWzbPtY96zk5sXWvWqj+zgxOFWMG+Cct7Z9m3eVvv6+Gb78rgAmz3e9uq5G0dX2qn1&#10;023nhDds/HPdBdRP7O5/+S/t3h//yA5uXeEXMzBrquAQAIf7IAMwUyO5KCHMskrDS8SqcxZjvrLN&#10;WbLPh3atsDGvDbaXe3SzN5/tZ/3bPmZd7rzd+txzu9Wt+cj+uma//ZdTymtPZ9t/V57791LZfzxf&#10;af94qToJrV+skgpX2N8JauIfBPE/nC2V3c63/658+N+X7tJnmWMrhr9h4+RIXhXAA5Vu9GjXwfp3&#10;7SmQmX7KXOgnreMjT9izSkN6tW9vT91zv3V+5BF7VJ3JY7/6tT3x69ut40P32ovP95M9ftUV+C/v&#10;uMMGvdDfJstmTpk53qZHBZ4+xl7V5/r5HXfbPfc9ZGPkXJYt/8i2bFxse7kzBwADLyrMdcGJApMD&#10;F2XkwDerL3EoA+AjViFYK5L1amZcAbLPiQ5XIznAalOFWXts+uQPrF3HbrLPAeDOciEvvzFEuS8K&#10;PMohDgCP9eJVS4AFbJx1FS4Z5KL9W6tvGuAQQYFD7gu4ITJzX9Zj7hsBjhcvJIUrv2g/5r1S3qRo&#10;xf2v/MIFKfDN8AZwA7wEd98IBawAb1JxPsHdJ0P4nGdFk+yz33mD8LwX9c0EONwJMAAc4G2oIMLk&#10;DW7o/farg2Tt2tnAnj1sUO/estG97KlHH7VOHZ62Xt262zM9+9izfZ61F/o+a2MGPWf7p462ho3z&#10;7eyu1Tbt5ZetdtNSO71zldVuXCYwx9o12d6q1bPtiBSiWLb63NaF9q+LdtlvBfFXAvj8jqW2/M3B&#10;nhc3b/3YSha+bwvfGmzPPXy33f1//Av703/2z2zu1A+sKm+v2+YA8WYHmKpzjraR91K0wjajuhHg&#10;bCkuee/xPYJ4zzq/fnn76nk2ROkBF+M/36mD9VKe2eYXP7NXHnvIvjiy3v7LySz7H8pv/6dU9e+l&#10;sP8oUP/xssC9XGv/oN/7H9RJ/4N+57+/AMSVrsj/KIX+x/NS4bMF9jcC+K+rD9g3ORtt//T3bc4b&#10;r9o76uieF8TMxuqrRvxs115yOR2lugL40acEdkdtk0rddY+1v/9+e+LOO+yRn//c2t55p3W4V8A+&#10;q/N962WvQv/0di5UGGCTpspCz5QCz/7Qps4a5wC/ot/uZ7ffZfc++Ij/2/+K5bNt60ZZaP0eAOzq&#10;S5ADH95m+cdCBTqziNUaYMDNVGACeB1gZls5wCyPOrg1ArimTDmw2lP+sd02RW3gSX1u4H2yUw/r&#10;rFTsFQFM1XnUBHLfUTZK9rmFAis1cIC/lvKG632JULQKywBwS2hPJRGLWImVdnDj9MmguiHi1MkA&#10;cMh/A8CfMHnDh45aAeyzrkIEgEMO3BLgUo84fRL7HBQ4sc/1RUF9BXBzHcsCgZsvaPPML1ig6pxE&#10;vN8u8HLbztbwxptxN/Dv++XMZT1k499703p2aGvPdH7aBvfppYaF3XvEequB9ena1Z7t3Udw97JX&#10;n+1vs94cYtWyx58e2WIlqxfZ7NeH2lVZ1Kbdq+0UE+g/mmRfZu+0etm4ooXTrWD+JIG61P6qdI/9&#10;rminfZuz2b5WbBo91MqWTrILu+bbidVTbN+U92x8v6724J/+S/sz2eiRb75i/FO8g+sQo8Dc50mg&#10;HlK4+mqpyAQ4a59UV3Fs71pZyDWykOttphr2oA7tbWiv7tbnsQetu+zzz/6Pf2XTlf/+VdkB+50a&#10;4bdF2fafmxvs/7reZP8fpV//19WGAK9+639QmvSP+q3/3kGuEbhVIbDTstH/42SB/cfaI/ZvS/da&#10;8bJZtnz4W8qFB/h9tQZQxJJtHtD9GevToYs9/fDj1rFNO4Hc1i9D7PIYE2Jutyfvu9dV+AkB/IRy&#10;8/6dO9hrr79kd93/iP1cgL740nM2edoYmz7zQ5vx8SQp8DivQr+k7T/99V12/0OP2rjx79nK5XOk&#10;wEtsHze6208RK8DLLKzjRxKAswLARdk3578VifJmwushBY7wRoCrAVh5L1FTGopY3DTgw/Gj7Ul9&#10;1ieV5z/Zqad16d3XXn3rNRs5XsrLmO8EgfvhWBs16f0WFvr9KR9IgV1lBWmEN6k6twb4KwH8VQbA&#10;X10W0D4WHBU4gJsGuMaXN1J3n4z5L8or23y2RurLBfzVKXg9MuC91KKAFeGNuW+ANwAsC+3Fq2TY&#10;SMCGAOAYUt/a3BYAR3jTAEfrDLxpiP3/XaXA/n+vymvGvv2aPSVV6tPxaansM9bugQd8zjPTJp/r&#10;2dP69+hug3t0tTcHDrTVH4ywMzuW27eCa9vUD2277NKXAvbc7jVWtmKulSydZd/k7ZeNXmo1a+ZY&#10;8aKpdnXfSvtDyW77fbFUOHeL/SFvmx1RYzw0c7RdPbDUTm2YZVmzRtu6UUOs612/sD8B4DdeMf67&#10;NlhnIFbuK4AZ8/WrixxcxnxDzuv2Wdb52P51dpTYo85k32o7sH2FjXhxgL3cvYsNbNfWut1zp7W7&#10;41f243/xz23rhOF2Wa9r3LJKln+pla9eZs17t9t3VUX2Py42SoHrBGq1Q/t3cld/J2iJvz9baf+X&#10;Hv+/UWU9/z+VMv2nxlL7dyeKrHTFPAH8pk144QV7pdcz3vH1UC7cV2nIgB59rNMTT9mTj7SxJwVc&#10;704dpc5d7fG77vRJHI/d+UufGNPmZz+2nm0esRdfHGh33vug/exOAfzKczZlGgo8SQo82WY4wKPs&#10;hReftZ/+8g574OHHbJwUbtXKObZtk3LgnWvsoADGQnMxgwOMhY4KnFnAylUO3EqBWwCMfVYnh31O&#10;q6+WpUetSvBW6TnW68qyLFvvM27sCHvcx397OsBdnxHA7wx164z6UsAaJZUeJftMBXo0Feip4xUC&#10;2G9Qh3VOwI0qfDPAp1IAA+9Xl1mSB6eVN0YaYBRYAF9IKtDn+fuU5BJCAXz9bG3GsFGiwKiuR6UD&#10;zC1kM9U33j4nrb5h6Ih/YDhbL/VVowDeM60Ajve8+j54+R+aqL4B4gwV9vyXGViHrFE/xFR94Uxt&#10;7N+jhxrV09b2wYes4xNtrVObNsqH+ypf6yQ16WrDZJ/3KAe7KgX8TeF+WzH+favcuMI+V151YbcU&#10;cfFca9q+2r4t2G+ntyxRfjnXyqRInx5ab/9GCvxXgvi7gl32V0V7rWr5TNs9eZhd3b/MzmybZ2VL&#10;JtuBqSNsVO8O9s+pRL8/UhZ6f4CXwpXHZgG8yQNrfJw4INUVxCHvTQCWAh/ZI/U9sM62rphjr8k6&#10;M3Gk5/13W7c7f233/cWf2T1//mdWvma+/Rt1Zv9a39UfKo7ZJ0e2WsXKuZY9f7rVb11pv9N387f6&#10;7f5BsP7t2TL7W+W9f39WoQ74b04V239Q+vJVwWE7d2CXvoc1Vrxqse1Tpzb75cE2bvAgG/r/Je0v&#10;w+O4tq5dODtgkGUxMzODZQsNMjMzM0PsmBIzxxgzkyxblgVmphjiMDMz88bnvOeMb4xVXZKcnb2f&#10;c67vx7yq1WpBV9e9xphzzbWquA3a00Zr2ig/hZY5tzmaZWYjifBmJCQhLy2NYDdlDhyPOF8/JBBi&#10;AZzg7YnsyGC0LmwKv6Bg+BLgbt07EFjmvTOpwI9NwnQBPHU42tNFaClhFH+HOrVW8P1uYkqzZ9tq&#10;7N+9gQ5Ec8BP4dBex64cfwawFNgxhWTnwP+mwFJcgat8t4LK6wDYKLCx0dqN47D5WyOGDkJSRlOk&#10;NylEGgeu3FbF6Dmwt5k6GkH1tQDWFBJz4KlU4WkCeAxhNgD/QXnr2GcVsQSvvn6Txzdkow28ViOH&#10;rLOVA9vw1haurHD0P2vt7x2t/7UAttonFVJgVaBVtBK8jrzXhNRXBazK/6DAddTXVmADsBo3CC/j&#10;aYKrkPqqeHXtwp/Da3LgM4y6qlsnagHei6v8AOZOHo2c1ASqbT7iQ0KZ/9LWhUcZRe7YogjFWZno&#10;0qwphnVsi6NLZuCt4zvwLC/21WPG4LmDW/EiVfEOL5aD82bg9dJteLdsF25tXo6Ti2fhFPPP1w9v&#10;xKeE95Oq3fiQ4H9UsQfX1s3DltG9CfAKvLB7pQF+07j+WDG8F1wefBCTRgzEWf4eC2BVnx1HwntU&#10;APNvljAMvDbAzIktgHX3+tVmmmnepJGmxbFNajJyAnyQ4ecHn4ZOyAgMwLP7N+Lri8x/b1fgXy+d&#10;x//9+iX888Vz+OraEbxydC3u8n/79PR+/M78+O+3VXWuxO83TuCLs4fwItOGs6tn48SiGYzHULl0&#10;Ls6uW4wzTy7CclroiZ3aoy8B7qRldLSQeSmZaEU1at4kDwkRMciISaSdTjQbABSkpiPB3xcxPp5I&#10;5P+VxMdZUSEcULMRERYB/9Aw9OrVhQCPwYxZ42mhVYUeg8kEuG27YjT2oQLHJ2DChJFYyQFo0/pF&#10;2KObgO/a4OjCovo6AC49tNV0YJXTPqsLy6iv4P0vCqwqtK2+RnlN7mvFOQOwLLQU+CDP/SYMGTwQ&#10;iRk5SGtaQIALUcDz0GtQHwPwcAFMeIfzcxnO604WWnPAI6TAmge21NahvjWP7wfYKPDz2t9ZiiuQ&#10;ZZ2tfufaHSdrwwbYss91AKYCv2jmf60w8DoAViXaBvieI++tm/taANfGHwE2878CWOA61Pfp81bc&#10;sAH+EwWuBfiQif8MsLZA0e1DD+AxntCCrFQqbhyi/akCYWGMcLRW/puj/Y3j0atFAcZ374STa+bh&#10;Iw4MJzjSr+GF+v6JPbhLeKpWLcLB2VPx8ZkSAr4bd5iDCeDzTz6Ot45sxieVO/DJyT1UYuacHABu&#10;bliAnRMH4RR/XzkBWDlyEHrnZmJsh5ZIJmhTmLdWHdmGo/s21IQ1hWQpsBo21DpZW3W+X4EPEuCD&#10;O1ZjbJ/uaJWciNzwUGT4uCPG1RUujzyCjunJeIf/x5cX9uP7KyX47Mx+fH7+EH65VYG/vViFH26X&#10;4avLzGvP7MVPV0tNI8dfb5bztaX4oHo33+NT+OjkDnx/tQQ/3jiKX+9U44ebFfiCv6N64UysGzkQ&#10;I9u3R/ci2mjmwgUqCPKibpNXSLfDPJiRER2HZonJyE9NMwtDojxdEevjjTTmwdnRYVTsbGQkxiKQ&#10;n0X3PgRYXVizJuDR2RONhZ48ZSRat2mBxt6BiKFbmjRplAUw05c9tNACWAUsTSWV7N1sAcwB9+jh&#10;7ThWsgPlpbtwgupbQYCVA9eF9z6AzdxvLcBnCKsB2QBsg2xtbLd/50YMGNgf8ZlNkMwcP61pEQpa&#10;C+C+BJj2Wfkv8+CR/F9HMgceQYhHMAc2AE8ecz/Afwx7/a9VwNLqI835XjUgW1NGOir/tarQtcpr&#10;AyzrbIWxz7cv1qovwdXxeXVhCWAqsB7/EeBa9VXYxau68FoNHMp9bYBlmQ3ExjqXEd5agOuqrw2w&#10;nfvW5r9/DvGl6v0E+CBmjBmK/Mx0QhuK5PAIxPr7IT06Ci20eD8+Fi1T4zCobQvM7NMZN5jrfnT+&#10;GDYS+lJeqJ+fKcXVLU9i84ypuLZtE744V4F3TnBwWPM4ziyfh+vrFuH9su34uGKnAVjx5sFNuLR6&#10;Lhb174IpnYoxsUMxxnVsjaGt8vH4kB4Y1LoQj00eYTZfO8Yc+BjhLd3PIMBq3LDV126blALbINsK&#10;fJCPd1KJ+rduYZo2dIeERCpccCNnuP7lQUynJf2UcD6/bQFKpg9B6eK5mD9yHBZPmISDcybiSy1c&#10;uLgPXzF+vF6Kv96l+t4uxzeXDxH03fjmygHCfhS/P1OOfzxfhf958Qx+v3Mc31/iBU1V3sQBaEqP&#10;rmajgLa0ya2yspGXmGL2i85Ny0RKVCwyCXCTmATkJSebpZlxvt6IdHNGMhU4I5p2P40DT0o8EmIj&#10;0MsALAWeiJmPEWCmMgK4RatCNPKg7WbKM4VqtnIFc+ANS4yF1v2TDmhBvwPgkgNbaKG34RgBPl6y&#10;E8dpn8vLduJE2R5UHqeNNvb5j/Bac7523muHVNcG+BxzX8V5Qrx723r07d/bAJySW4TUpoUobNMW&#10;vQf3c3Rf1ebAIwix3YVlICbMtQDTOr+tJYQ61gB83cArkLXySGHDawFsTx1Zcf/crwWwuevgnUu0&#10;zgKYCkxoX7plha3AUl8BXLNx3X2VZxtgwmvnvWreuKLuKymvbh1a27xh22fBqwq0pb5/rrx143+D&#10;Vxb60kndF+kQAR6CjNhYRPv4IT4gEJG+tJoEODclGRmRIeiclcSLsRMWDOqJV45txQvHtmNuj+64&#10;d2AHnmOsGDUcC4YNRsnix3Fu/UocWzIHW2mRDs2ahIur5+PDE7vw0Ynd+LhqpwH5pW0rcGzOeMzu&#10;3gbz+rbF4cfHMIecgz0zhtByP4ptVJplcyebDdiOElyprwA+ss/Kfc2Ko/sAthV4HQ4ZiPmY6rx6&#10;3jR0yEpDmyQqXQjfF3Nfj0YN4P3ww9g9ZxK+o3re2TAbV1bOxmd3b2L17AVom5WPBcOH42X+vU+q&#10;NxPgPQT1OP7+AvPgZyrx3eWDHKQI95WDfLyf6cEqXKfin9/2JC7TVbx+aA2urJmDDSNoo7u0s5o6&#10;cvPM7pX5iUnQ/ZVaZFGdOFBmxyYgSxDHxaEpz7+mkmIaOyPGvTHSIoPQTP93suoRMejbtxum0EJr&#10;IcPM2eMxbZYUeASKmhegoacfEpkiTCMEqwUw05G925hG7LYq0LVV6C200BbAZUcEMG0005QThLdC&#10;tz4p24eTtgIbgAWrpbbWlBGDj8+Zxw7rLICrpL4C+DB2bl2Hnr17EeAcKnAhUpsVomWbNuhLtzZs&#10;oqMDy0wjEV7NATNG2ZVoxgNvq1Cl5YKmeUMgO+B9QQsYpMBW4aoG3ufrwKt9r+7xsSNeNeGwzbby&#10;mryXymvs8/0W+vnbZ6i6VhHL5MAOBbYgrmuftWmdpb53a9S3ylLgy1TgS1Rgs2TQAa8N8Hkb4D+3&#10;zzbI/66+AlbHwwz7plSy0AT47BEsmDnFLAeM8PI0C/TjAvypDlFmoXnTsADM6t4CT00dhmXD+uFt&#10;WuBztMeLB/VD5cpFWDlmFLo0ycCY9sVYMrw/1vKDWc+RdtGAnlgysDsurJ6HD8p3GIA/qtiB949u&#10;xt0Nj6N87hjsnTYEp1dOwwv7V+PKU/OZS47BhVXTUbFkKnaumodjBzbW2OdS5qtHeCxhHlxCC22F&#10;pb4GXh5Ldq83CnxIu28Q9jnjh6JdRjKax0UiK9AHAY2c0KjBw4j38sKdvU/im6uHqMI78eXFA/iO&#10;n8+b5QdQtWwuXj+wDW/Sbn58eicV9wB+Vgvlq1fw+7On8NX5vfyZbfj87A68tHkB3r1+Fvu27EHv&#10;tj3RPj4Fywf1wvrRDAI8qXNbDG7TGt0K8tGFUZScSrVNoRo3QZP4RKSERdIqE+D4OOTERCODKhzr&#10;5opot8bMhX3ofqKRkxSDzPgY9KECT9H9hx8jwHPGYdpjYzCJAOcX5cHJyx9J6amYNm0cVq+cS4CX&#10;YPd2B8AEV/DKPtcATPtcC7AUeDcB3ouq4/uowvtRTQdVfeIgTlYcMnG60oozjLOMc3zunI4Kqa8D&#10;YMG8ffOT6NatB+IymiG5WRHSCHCrtm3RbygVWHO/BmApMIMuayRVd+QUNXPwSJgtgO+DWHmv1Nda&#10;+2vP/6qAZQB+1gLZAlhfX+VjG+BLhLYuwKo8O+C9e57H83iBAL9wh9AKXgOwBa4JB7z/BvB1B8BX&#10;qcQMS4UZVwQwVZgA39Lcr2mdZDiqz7qDm9V5dT/AgrauCv+Zfda9a2rhdaiwA+CZowYj6MEHEOPt&#10;gaTQAMRTrdKVM4YFo1NKFE4smYLy5bOwYsRAfMi/vWfudMzp1QXHVi3A2glj8US/7qhcNR83t6/E&#10;jR0rcIYX0Z7pI7FvxijcfWoBPjy2iTnwTkK8He8eWY+rK6fi1MLROLdmFp4cNxgjlV/TQk9tX4CS&#10;x4bj7Ipp2LFsJkp1wfHiU+gOAyW004cNwFYcpgofFsjMh6W4JWYemCrsWJU0eXBv9Gqei5bxBNjP&#10;G17ODVH/oYfQjjnxx6f3EeASfH+Tue61Ej4+gh8vl+InnuvPaRu/vlCCr68dxVdXDuOnZ07ib69d&#10;x8/Mcz87vZ0Wegc+PrkVr+9ZgS+vnMLLVeWY26cnB7nxHHzmYx7Tgjld2mJmz46Y1K0z+rdsbqr4&#10;LZOS0TQmBi3TM5CXlILUcEIbGYOmcfHIjIxAVkQkErRFkbsrErzckR7KXDgxBikcSHvyd02ZPpYA&#10;T6ACTzAKPIkANM3LpYUORFpmBmbMGI/VHPg2bliGXXQEB7WQQcUrRwHrPwFccVwWei8qaaFrAT5A&#10;eAXxQZwiqIrThFT5r4pY5yoJbIUFr8A9f/IQzvPxlk1r0KlrVyRk5hqAU6jCrdppdRUV2NhnhpR4&#10;0jAMn+TIhaXEgpiu7QGzTNAsFbTU1xSyBPALlnWuBdihwI4c2Ab4tXtX6tjnP6ivQgoseO8KXAe8&#10;d5nv2gpM9a2rvM/etCz0M6YDixAT3mdonRWC9hZz4Vs62gA74FVIhe0cWGEWLVz87+r7ZwBblrlO&#10;0DpfquZRk+/88Er5oZfO56jerQ0KE6KY/4YiM0I35KL6divGy0c24OrOVVg9agABPoINPOnHl8/B&#10;e/z7J1c9garFs/ABVf6TswfwRtlGPL35CeyfMRhnVkzGG/tX4KOyTfj8FC/66p14p2QdLiwei6tr&#10;Z2L18D7olJGJrqlp2DBlLOZ3a43NI7vQdk/F0TWP4SgvPN3AutT08WpHiT8ATMW1jhbAJqTGPO7d&#10;spwA90GvFnkoiApBNsHwbNQIDz34F4wqLsIPN8vx060K/PrcWfxy7zR+eLoa318/ge+vleOHGyfw&#10;650qwn0CP90ox893q/HXl6/g66vH8OnpHfj83E58d6ME3146zLSAefL5UvzMAfpbfl8O4+TCqXhy&#10;aC+sHT0Ac/p2wdCWReiam4M2KSloGhmNwpRUc4dDQZsUFIqchHjmwGHIogInMv+N9XQ3AKeFBCGD&#10;8GZQgXv17ITJ00ZZCiwLPXM0JhKCnGY5cPL0R3pWBh59lArMgXTjxmXMRdc6OrA0+Angp3DEUcAq&#10;U/5bej/AFQS4ivlvNa3zSaqvDbANrwGYgJ5mnnuawJ4xcRhnT1oQX+Tj81TmzetXoH2nzgbgFKqv&#10;AG7ZngAP6W8W7FsLGYY5AB7OPFgqPIJ2eqR5TIAvWXbZ2GZLjd8huNYc8HW8QRV+gwC//mcAG+W9&#10;YpT3foCt/Pelu1Tfu+cMvOZIgAWvIFYDx3O3a9W3VnkFb23cpX2+o8IV45aC4N7R3ldXCPQlQkxw&#10;FQZee/63Rn2t3uf/LwAL2AsEVmEDbO6qzjhXuRcX+EH+dLcMeKnCFGu652SgkHasWUIsilPisX7K&#10;MHxy4SCe52v3PTED75w5gF2PjsFLh2kxCfOtXatwYxfz3tULsHzUICwY2BVbJvZHyYxBuLFmGt46&#10;9CQ+O7kLX53dT/Xai7dLN+LKsvG4uX4Gto3oiUNTh6Ny8RRcWf0o7jw1B7eemodb257A2acWwrRO&#10;6sLbb6mvDfBhA7CaFGrBNbmwHtNCl/J729cuwMQB3dGjqCny4sKRHuAHj4YN4dagHmb372Gqxn+7&#10;cxr/ePki/v7qJfz+wgX89tw5/ON5K/5+7yR+oXX+gRD/ws/4by9coiofZv67j5Z7P35+usxUrL+7&#10;eoIgH2ccwxf8/qend+Ol/WvoIh7DIark4v6dMLp1Ibo2zUT7jBTkhIUjjyqcz7y3SVSUWT6ZqcX8&#10;fD4l0B8pQf6I93ZneJjVSRkxzJWT4mmhu2Ly9NEG3lmM6bNGYfykIcjKzoaTeyCysnIwc+YErOGA&#10;umnjcuzZLoAdua8A1rFOBfp46S6UH6N9ZlgKLPtMgE9IgS3ltQE+XXXYxCmCeorHMwoHxGdPHuGx&#10;BOdP8cjvb1i3FMXtOjAHzqV9dihwh/boP3SAUV9rMQMBnsiYTIgJrwmmAyMINAGW0qpwJXhlnR1f&#10;O8Ko77ME2ATtskNx64YNbw3ABPeVO5cIrOwzbbMNMMPAa6wzASa4tgKbKaRbhPZpC1wb5DsE+NZN&#10;Ku4Nqq2mj0zua6mvPXV03/SR4K274ug/ACxwr2ruV/DWmf+1bv2oGzI7ANbzJw/gMkPLwG7TEv1Y&#10;ugLf71tIyHZihDZ3y89FG47oXfOaYDMvlk+vlOLjK8dx7qkleK1qFy5smI3PCfW3148xd12IKe1b&#10;oHtuc1rTdKycOA5lujfP0E64TSV9v/wpY0e/u3wMX104hA9po+9umIMXdi7AizuX4OU9y/HqgTW8&#10;6Ffjpb1L8eru5Xh21zJc27YcxwnkUYeNNgDvZR6s7isVsBz2+ZCBlo/N81JgdWitx851izBr+EB0&#10;zc+mq4hEWnAg3AhwsIsLlo4cjJ9vVeG3mwLzCv75xk386/Wb+OfLV/EvCsA/nyXAz5zCbwT0W773&#10;3+6dw+/PnMYXZ5X/7uFzR/Dr7RP4271TzIup4LwGfr59Ej9xUPjxdiU+ObMfd7cvx/kVdBnDemBK&#10;xxbompNKgJOQHRKMJmEhVOA4pGrOPTTU9D8L4DhCm+zvbfq043y8kcJUJjUiFFlJsejHNEW7cQje&#10;mbO1Imk0JkwciozMbDRyI8BNmuKx2ZPw5Or52LxxBfbsWIcDAljTRzVTSNtqAC47IoB3UYGtApYF&#10;sGWf/806OwCuG2eoxGdom00Q4HOnj/L5g1i7ZjFatmmHeC1kUBWa0bYTAR5GBXbAWwOwVHjy8Npg&#10;XmwAluIay2wAlvIqBDC/poXW3K9R3ns6/hnAqjxbFWht2P6SqToLXilwXftsWeia/mcTtQp8zwBM&#10;yyx4b1B9ebxNK20DfIcA35aVvsKvHb3Pty5aYRo4pMB/ALguvDbA/8k62wps5bx1FFgAM/81W6Fw&#10;9P227En87dRT+PHWEczu1R69eNEPadMcfVs0w8ZHRxqAf3v5Et45uQ9fXDuCr64eNNMpb9IOVy2c&#10;hGpaxmPzpmEnbdCllVRQWvKzs0fhjV2L8MVp/v7LVCu+7++v0IKe2ofXCevL+5bjnbJteOf4Trxx&#10;ZBveKmN+XLYZ7xxaj1f2rsYze9bgFGE8esC6MZfJgQmwNqpT77OlvP8O8CF9jznw7rWLMWfMcHTL&#10;y0F+FG1oeATcnBsh3N0DS4YNxA9XyvEjHc9fb58nuNcI8dP4n5ev41/8/LVo4a93KvHdJebGHKi0&#10;HvjXmxX45OR2fFS5he+nBL/eOoG/EvJ/8Lz8/aXL+NuLF/Gv167iby9dwlf8vF7ZuxY31s/HU+MH&#10;YGanlujVLANtUxORFx2BVF9f5ERHI1mAEui0kBBGqLHOsR4uSPTxogJ7IZlqnBQWgPT4CPTv2wPT&#10;ZoxzAEwFnjkG4ycMRWpGOhU4AE2aNsXs2ZOxZs0T2LxpOXbrZt+qPmv6iFG6fyuOHaR9PkT1Zf57&#10;4uhulB/dQwWmfS5j/mtb6P+U/9bAW2IdpcAOgM9SIM6fLjXPr161AEWtWiEu0wa4OQHugP7DBxhw&#10;tZjfQOwAuCakxhbANrAKFbDssJ4zDRwqXEl9ZZlrgiDXbFZHkI36El7mvEZtnznnyH2lurUAK++t&#10;C3Bd+6zuK6PAfFxjnwnyrRsEl/A+rfxXCmyrr6OApcULJvclwHbV+c8BJrwC+IwgdoD8bxDbAFvw&#10;miC8yoHPVu2F7uB+++Aa/PPWAfxybT/2jhuA2d3bY9XI/ni0dztso1X74mYZ/vH2Tfz0wln8cK8S&#10;f3v+NH6iAn11xSr0fH+jFD9cPoKvzx/ER8c34809q/H+kY1m87evL2qZXiUV6xS+5yD1+bnDeP/4&#10;Frx9ZC3eO7YFH53YiU85MHzGAebT6r34kCC/fngTXti/Aae3rzYAmxxYLYG0z4cc0KpwpaqzBa8K&#10;WQoCrEIW1Xn3hmV4dMRAdMrJIsCxpljk0dgFwR6emNmtC77hBfjNOW2Rc4Zqewn/euE6/oeD/j/p&#10;uLTu9/vrZfiStv/nq0fNut9fr5bhkxNb8d6htfjy3F78xBz673dO4Z+E91+v38K/3mC8eQf/eOU6&#10;AT+ONw5txLNU4YMzR+Gxzs3RLyfNLKQo1K1KgwKQQdUVuEkBzF+pwhmhYYjz8kCUsxPivTwR4+eF&#10;aFrpxCAfZMZHYmD/ng6AVcQah2lU4NHjBiMxLd3cmbBZXjPMmTMVa5jKCOA9BNja0P1+gI8fJrxH&#10;dId8xR5UHSW8ZftQSXiraJ9PVRxg3J/71gDMPNfKgRUCWDlwicmDz/MaPF15GKuWP4HcFs2pwMyB&#10;NY2UX4i2nQnwsAEYMn4oAR7Co70Xlg2wVdSSxbYU2BSs7LgfZJP3Kv+tW32uqToznnGE1LcuwDWW&#10;uRbemqijvHUB1o3LjPoKXqPCqj5X4zYBtvJf2miqr4nLUl4HvJr/dcwB200b/0l9jQLbANNCy0bX&#10;BdiCtnbqyCgxATZrOE/swTHa0ydGDuQFux+/XdiOZ5ZMRNXcaSidNRZHnxiP8qUz8CXt5t/fvYW/&#10;EuK/vUG1eu0KleY8fmVu+NMtqwPpa6rsp2eP4LOzpVSgMvzI9/Yjjz/RYfzKdOKvz5zHzzwH31wq&#10;w0cVO/F+2UZ8XL6dx21miunLkwfxBf/vjwnxB2Vb8PqhdTizdRnh5cWnRgRH/lsDMJXYAtiKEt0L&#10;V/DutKy1NnWbOKAP2mVkomlEJJKCQwlwY4R4emNI8+b4vHwvvj2tjeq0fPAy/ufuFfzrzgX8iwPN&#10;r4Tzy8uH8bMW9987z7iIv9IxfVG+Be/sWcFB6ikqeCn+xvPyL+bG/3rtFv7n9Tv418u38Q86vO85&#10;IL9VupWpwAqcWDABj/dsgz7ZKSiMDUOzqFBkBwch2deHtjnMFK2SAn2QFhaEGG9vhDZ2QribM+L9&#10;/BDj7ookXw80iY/CoIG9zVLCWXMsgGWhdZ+k+OQ0NHL3R15BAebMm0oLS4D53qXAVgWa9pnn8Egd&#10;gCsEMNW3kupbdYzgEuDq41TdcoJbQWAVgtaGtwZgG16FcmDBW2ogNgAT/GWLH0dOYSEBblYLcJeO&#10;DoAJrzaykwo7Clk1AE8m0HzuAXVY2fBaIN8PsH2vI0uBZZ+v4FU+9ypBfoUAW3EJLxPglwzAlur+&#10;J4AtBb7fOtthK6/iDpX4Lm2kVNgosIpXqjrLPutoz/+qgYMQ2/c+qtt19acAO+yzrb6CuK6VtqDV&#10;0fGY9lnbf2o3BW3evYujdcuERFzfsgB45RQ+fGo+nls2Fa/sWorXSzfg1pbl+IapwD/evY2/vccL&#10;9L07+Oc7t/HXV2kXqVa/3WYOSEB/uXkKP14/iR/oKH65Vo1f+PhnPebxN54nve43vuYHvs9Pq/fh&#10;7cPr8X7JRnx6fBs+owp/TjfwBf+/z/i9jwj2G4c3GICPEt5SU0m1C1i1tlnQ2gCbIMCHzDTSeuzd&#10;sgpjendDm7RUZAYGEogAeDH/DQsIQqfMHLx+cAu+5oX3A9OVv9JB/Yvp0T+YE5uFCjfK8P21Q/ic&#10;dvmXayfwOz+7Hwn0V2d34bOKzfjwMFX45G4D+j+YH/+T0P7r2Wsm/n77Er5n+vPm4a14fudqVC+Y&#10;hBUDOqFXRjyKIoI5mAQhK8TX5LrJQYFI8PNGvO4t5eeDaFrnwMYNEOHhanqiIz1dEe/viczYcAwe&#10;VAvwowRYm7uPGDMQscnJcPIMQH5RIeYyjRHAWwnwHg5k+zk4ax74AFOQwwcJMO1z+WHmvXUAriTA&#10;1WX7cZIAnyLAp08QTsYZQqx5XxWszjpCj20lNtaZ5+/cKQvgCxQQDQALF8xFk/wCWuimtM+FSMtv&#10;jnZdOhsLPYSOwVhohrbWEbBDmcdb+bAD4NrdJgXs/SpsFbC0eIF5MEHV1jmvE9bX710x4L5sQiBf&#10;pPoy71X++2e2mTnS88p9HQAr6qqvPf9bY515AZgilvJgh31W4erOZSkvlZjHO8zHjH2u24Gl/Pd/&#10;A1gKbAC2oDW7b9QpYmnpoMDV7VMu8aRfZKgHWrfA0N3oVj/+KNICAjC3T3sCTNgu7MX3Z5iXbnwM&#10;H5ykZazYhS9vnLDgJcR/f5c2UfHm0/j7i4SYA+DvHOgE6K8E9Gc6jF/oLgTxb4xfOTj9fv0Ufick&#10;eu572tbPOYi8dWAtXtj4BF7fsQKfEtgvq/fgC6rwp1X7TOPHGweexMnNS3CU4JruK7OqhiGbvMfR&#10;uCG11b5XBmBCTYAPOCz1Xl7EQzu3p22NQTrVLNrN0ypi+VOtYuNxdf1So/pfnz2Kn64cx+8E9dfr&#10;FYS5Ar8R4C9p/19Y/xg+PbYZXxzfiteZz7+0fT6+urAbHxxZh08qttFllDI/1nLDC/jHbYJ86xx+&#10;u3oS3548gveoeJeWPYajj43Esr4d0TsjAXkhfsgJpX2m4qYE+CDWy50q68ajG5KYD8f6+SKAFlr3&#10;mkqgtY6hhY7xcUFmTASGDOlHgMfiMQPwWGOhh48aiOikRDONVNSiEPMfn+EAmDmwAObgd0AQE+CD&#10;HLBKD9cCXHmM1pn2WQoseG2ATwneEwS2gpASYBtexTkqrqlAOx6f5/s8x1Al+sKZUv6Og3hi/mPI&#10;zM1DXDYBblaIDObA7bt0Qf8RAzCYjmHw2FqIZaMFsMmHGUMIdW0V+t8Avoq3lP86ilhvUHWtXmgq&#10;7rMEVpbZAW4tvJcIr1W0uk+FCbBVfa5V4boA/5kCG/tsohbg21eqcNeAS4Bpn42FtuH9LwDb4NbC&#10;K9WVAlvwat8rC2CpryPMNJIAPmgW8Z8+usvciGo2T6S2h20S7IentywG3jiLv79MNb16CN9eOYjP&#10;Lh3Ex+cP4K9vXMXfBfH796jCDKrwP5n7/eOVm/g7z+lfeRH/TifyK9/jL3x/v9E6/3jmKL6r2Ifv&#10;Kw/gB1rr3ziA/ULH8T1H6w+ovm/tWI43ti3DW3tW4fMTO/AVrf0nFXvw7rGteHHnMpRvXmymkLR1&#10;rNWBJYgdAJvWydrmDbuNcr/Jg9fhwLY1GNmjC3JjwpFKZQuj+jo3aIggTx/CEoEd08fiG56rrzjA&#10;fX+BSnyphO+ZMDOnV977lQaUU3voDnbg7YPr8MauJXhj60K8f/RJvH1gNb7h936+WsLBqQJ/u1mJ&#10;v3Lg+pscBxX9a6Ynr+/ZgCtLH8Pucf0wu3MRelKBswM8keDhggTto+3rjVgfTyvfZe4bR6hjaKsD&#10;GjVCCK2+VibFUIGj3J2RHR+NocMHmuWEj80ZbzZ2lwIPIRSR8fEG4BatmuNxDsbrnlyIrZstBT5A&#10;5yKADxHgQ1RgC+DdBJjKKwV2AFx1fD+qymu7rwzAiipaZBtgqq6gPVdFYKuPGHgvKKjA56tLeW0d&#10;o5IfwPx5M5DRLB+J2XlIySlCugNg3fdoEOG194SuKWZRdQdPHM4YikHMkR94y4D6B4Bpq61dNyyA&#10;X5N95uNXnrtohbHPDoiNbbYBdnRc1YB7jsorBXbEf4DX5L4mHPBKhR0A31H+q2COKOss5b2veUMA&#10;X7YKWLXzv/8d4MtGfQnwaQVttCBW51Xd3JfgmsdafF22B6dKd+EUIR7Zs5Np2MgK8ENbXii3tq0A&#10;3r2J//vdK/hZzftXjuKjcwfx8/Nn8be3n8Y/PiC8HzxHFb6Lf719F/984y7+9sJ12ulL+Oudc8Zu&#10;/kaAf+L//E3FXvwicGmbf2S+Kah/4UX+A//nz49uwVvbluI1WveXGO+XbMAnx7cT3m14/fA6XNk4&#10;H0d2rDQLxEvNihraZwUV9qCB1FJcxUEq7sHdG3CA4O4jxAd2PmlW44zo0ZkARyPZxxsxuoWLmxv8&#10;fXwRExiBiR3b4lMOFp8T1C9P7cfXfI8/cLCSVf7pEkOdWTeO4fvLpVTpA6Ya/XH5Nnx4dBO+qd6J&#10;H88d4Hs8iF8vHcHvl4/h58vaofIo8/5SfHd6P97avwHXqMDbR/bE9HZN0Y75b6Qrc1vCG9vYGVGu&#10;rohkzhvC50LdGiNWywm9vRDk7GxaPtUVl0CIo9waISc5FqNGD8bk6aMsC+0AePCw/giLjTMAtypu&#10;icefmEmAFxPgVdijQYwAG/WtAVg90LtQRniP0z6Xl+3FieP7UFG+H5UnDqCKOWy1bDPVVwpsq+5Z&#10;R5wn0OcJsDkSXgMxAb5AgC+dPoZKWvE5s6cjo2keklWFzikkwEW00FRgAUx46wKsotZgQjyYEA+i&#10;Gg8WwCpMvak8mHbZBthefWQt2Jd91vQR897nCO5zFxw5L0HW0aivwi5e1SpwDcCMGjtdB2AbYgF8&#10;10QtwPYWspo6snNgVZ4Fr2ncMLmvNf/7Z+2TdcG1HquFspSqy2MNvHYQ7FMltMya/z1o9ipSr+qF&#10;qkM4V74PJ4/uxslju6lsG9EltwlyI0KRExWM7OBA5Hi7YcuMkfj7a5eA967jHy+ewxfXj+PHuwRT&#10;0ySy0cqDpcLv3sPf37qHv0mF6W7+wZz4bwKYF/OP5w7hJw4kfyW8v9OiflO2g7EL3xKaz44+hZcJ&#10;6I0F4/DMyhl4efNCvErFfWPfSrxC6/zs7qWoXDuHqqvN22mh7c4rhZbICVjt92SOBFqPtfKGx/1S&#10;4Z1rsHvLSozu2R2FccnIDNYUjQfCvHzg6eaOqOBw5NNGP8fXfsQU4dMq5rbVu/DFmd34ls7jp6ep&#10;wowfrh+l0u7F12f249tLh/D1+X345jwfn2Wawfjh9D7Gfg5IB6zX8D2rYeUr5sdvH1qHC0umYOvo&#10;HhjbIhW5Qb7wpoWPILCRjRrAr2EDeLm6IIhAh7o0Yh7shVA+DnBuBD8CHO7uipRAX8TRXjdNjcMY&#10;5o9THx2NWXMtCz2dFnrQkL4IiY6Fs1cA2rRrg4ULZ2Ht2iXYtnk1Aeb5sO0zQzlwackOHOPAXcbP&#10;3wBMByaA68J7ktAqTinPFcAmCKwAlgLrKHipwjUKfLKUAlJGgA9g1qNTkZqtLWVzkdIk3wK4a1eT&#10;A9sAD6QSDxw3BAMJrAFXKszjID5XA7DyXSmvQjmvlNcuXCnnVeVZABuIHQDXwnu5FmDttiF4HeDa&#10;qls3/l2BHaoriB0A3zFRTftMYAUwLbQBWNVno8DlzIWlvnb+y9Da3z8ocF31NaEKNNXNQOuIy6eo&#10;ygxLgdWJRYirGNoaVHv9Et6z5XuxY+NyFKcmoSguylRHtVdUhr87kmnpBrYsRNma+Ti5dh6+v3sa&#10;P6rl8KWLtNLX8Nc3CfbbtNBvMxd+7QYV+Ar+yfP4Nw50v14/gZ/PH6YyUXlplb8nsB/vWY3X1z+B&#10;t3etxHt7V+GVpxbgzppZeG7TfLy8bSFe3Pw4XtiyEM9vewIv7luG29sXoHTdPJTsVxXVUl+rZXIT&#10;lVcAS3UFLo+M/TuZ+xJeE3y8f/sabNuwBP06tkGWtgeKS0RGuO6mGA2fxm6IDgimNfXG7lmT8VHV&#10;bqrwdnxWuQ1vl6zD+8c24buybfhm+3p8v2MDfqZqfV+yDd+VbGVuuwtfU6W/vrif9ns3lXgHvq7Y&#10;iS8qduDLyp203bvxidY7lzFn5kB0Zc1MbBjeDSMLMxFOB+BNOL2cGiCocSP4Elonp4ZwIdR+Lo0R&#10;Qovvx+cDqc5BtNHBzIVTAryY3gSjICsdY3ixT58xDrPnTLLmgQnwgEG9ERwZDWfvQLRt3xaLFj2G&#10;deuWYPvW1di7i/nvXsK7byst9DaUHNxBBd5FgB3wGvXda9S3SnO/BLiKAFc74DVTRgRX7ZKm2qwg&#10;sDVxihALXsa5U0dxiQCfOLYf06ZNovo2ZTRDCm20AO7QrTMGmhx4CAYTUt2ZQWo7hOAO03SS8l/a&#10;aH1tAFafs22ZBfPrVIfXnr9swob2Vb7OglcFLNs+29bZ0bSh3TYc8NpRs+qIObDVuMFQ95WijgLL&#10;QkuBbeusUBOHAL4liLXyyAZY6usIwWt3YGnxvo7X/qDAtaFpI0JLFb7MowkHwKZ4ZefAVN4LzG2U&#10;+wrcM8f34ELlQaxdPBvNE2PQMiUBhfExaBYbiVTmYqm666Cfv9kbqyg5Hi+U76YiX8XPL12gCl/C&#10;r68w333lMv72KvPiF2mdnz3PHFjTLxX4jrbyB9pI5Ya/XS2nzTyK7zkIfXv2GL6kU/iQF/eHpZvx&#10;EXPLd8u34u0j6/HyjiV4euVMXFs3A6+XrMH1p+bj0KZFOHJAXUSay9yEEsJbslv7O20kqJbaWsBS&#10;dVWwqQkqMAHevHYhhvXpiRS1KIaHI50Xum7pmUHljacCR/kEoXdeLl4t3YL3yzebHUPeZG773KrZ&#10;eGX8CLzI1OLVnh3wxpA+eHlwT7w9ehjemT4O76yeh/cOrMF7tPmfn3gKn/FnPynfgk8Zn1fuwGcV&#10;WrCxEa/sWYlLq6dj85hu6JIWCw8nJ7gTYJeGTvChwro51UdDAtywUUM0Zng6NaIau3KAaYQIWv0w&#10;N+bKvu7IjAwxN50bO364uaXK7DlTaKEnYgYtdL9BPRAQEQFnnwC069gOixfNwdp1S7F9y5PYy3N1&#10;YN/9AB8pIcDMf48f20uA9+AE3VgFc99K9T4LXl4TlvqWEOASC2RVmgUsv7amjSx4z5wmuKeP4twZ&#10;Bo8XCHAZ8+kJU8YhKaMZErIKkJJViLS8QrTrphx4AAYyDRg4iio8ehAGMPqP4XGsYjAGUJkVD5gO&#10;K4YU+M3nrVVHrwngF/4IsOC1po0MuKbX+Q8A0z6rbfKPAJvWyT+or4H3ll28otrysa2+du5rlJcW&#10;2ty0+3KtAtfAWxdgWug/232jLrxXHABfravAtM3Kf2vyXlt9K6nEBFl3VNf9bS7wA1v5+Cyo37l1&#10;RjIhTqICRyLWh1aO+VdKRDiSefE3TUzBjiem4/965wZ+ffE8fiG8v75yET89f56qfAY/P3Mav9Be&#10;/3LrBL46fwDfUXl/lo3m+fj99mn8ygHuZz7+kQPW97T33xzdga+Y5365YzU+fGIa3mU+9+zUITg/&#10;cwie2fE4XjuyFqdXzcDhHaug22GWqB3QVJ8ZuzZaua7Jdy2A68K7b4fUWACvxpYnF2L0gN5ICosg&#10;sGEI9fFHuK8fcuLjkRoZZyLW2x+7Hx1vOsA+KN9I9dxKNd2Fz+fNxGeDe+DDvu3xTMssXMtNxqWc&#10;aJxrGovLbQpwaXB/XJ09Ce8eWokPj68nyBwAyp+i8j6F98s24I1Dq3F701ycXDwWKwe3pj32QP16&#10;TmjUyAWuTs6IdveAT0MCTBvdiBA7EW4XKm6w7pfs4owwWmvtUJnk702AQwlwE4weNwzTVYWeOwUz&#10;Hhtv5oH7DOgBf74/Z59AtO/UAYsXz8W69QR465PYt/spKvDW+xW4ZDfKSh35L2GrOM7ct/wQFVjw&#10;KmifK0sYRwhvKeMIQdY0EYNKW6u+Frzn6wB8kQAfK92LsRPHIDEtB3GENym7CCnNClDQri3a9+mK&#10;Tv16WNG3Bzr372WiUz8de6PLwD7oNngAHlCBygZYebBpm6Ta2gr8mlHeiyYMwM8IYFlmC9zatb6O&#10;4hUt9AsKVZ4JrJnz/TOApcCO3SdN7mtsNJVX1vlGlWmdNMUrAmxWHTGs7qs6ABPeG7LPCgFM9b1/&#10;AYMF77WzR3kkzLSoBmDmu1c4KpqGDmOfVcASvFReA7Dg3W8psRZjC2A+XjHvUbROS0JxWiLaZqYg&#10;l6N9pJcnPF1dERMaYnbmEADaSkfw/pXx80vn8evLF/Er7fRPz5/BL/cYd6vx9ZUSfEn1/fF6OX6/&#10;dx7/ePYS/sHU5G9XqvELVf+nLSvw1bxp+HrqGHxGG/VKj9Z4pkMRTrctxNZmaXh62QS8enA57tA+&#10;H1s1E4f3O3ZTZBxWSH0d4Cr3lfJaQXBpm/cZiNdi7w4B/CSeWvkEJgzph8yYWCpwLBLDYxDi7YNk&#10;WtLE4BCEe/kjzN0HBdGRuEdb/zpV9ePqbfji/F588dQK/G3BfPw/q9fgXyuW4Z+LHsdvM6fgi3HD&#10;8QGP7z61ylSm3yHAHxxdQxXeiM/KNuH9I+vw2oEVeG7HAlxaMxWH5wzBsPx4eNavhwZU2PoNGsKZ&#10;9jiLg2OSjw8aE+CGDQRxAzjLTjs7w4sRTHutCnVmeBhyYqLMvao0ZTRt5ngCPNlhocegd79u8A2N&#10;QGPfYHTs2hFLl8zF+vXLsGPbGgvgfVsI8BYcPvBHgKXA+6z8t5zWme7M5L8EVwCfqrIAPk1wz5w8&#10;ijOCV7AKXD53Tup7hvaZ8KqFUl9fPFuGo/zdo8eMQjwBTszKQ1IWc2HdQqagBXJbt0ZOm7Zowshp&#10;0w5N27ZHs3YdkNehM/I6dkFRl64o7tmrVoHNTpN23mvDa8Kyz5o6knVW22StdbarznUKVwZghwLX&#10;BbfuyiMDcJ35X4fyahM75b127/PT16tM+6Sxz3X3fXbAWzeszeukwLXqa27cTYCvG4CPWiCriCUF&#10;5sm17bMJR9VZAOsO6oJYd1AXwLoRleBeyhywVYbuLp+MDgwBHODmDhcXV4T4+iAhJAQRAQHIi4/F&#10;G2cO4m+0zwL4NwHM+PmFc/j53mn8fLcK3187iu+uluKzU3twc/1ivLFjHT7buBSfzp6Kj8YMw9sj&#10;+uKdmcPxxvQheHPhRLy8cQ6e3bkcJ+dMxN5urfHibubA+5fjNG1nyYZFZgvUmrsKKIzyWqpbV3kP&#10;7FhP5aXiSH0Ze2mf922jAq9egGljhqJZUiJig4KQGh3PQSkCEX5+/DoQoR6eiHD3RKMH/oJJPTrg&#10;neNP4a2yjfjw5DZ8wnz4S/6OHzcy1q7Cb0+uwi8rl+GLZQvw7sYlhHY9Pixfhw9Kn8R7pWvMUWr8&#10;5sGVeG7nAlxfPx1VS0bh8f4t0TYhGC716qMBc90G9eujMQEtSk9DXnQsgj084CyIqcZOtNSujZzh&#10;zhw42LUxYqnAKeEhdAyxKMzORH8qmLbUeVTrgWdOxPSZY9GjTyf4hETAxT8EnXt0JsDzsGFDLcAH&#10;921jbKcCb8eRQzstgI8QXqqvyYFpoWWfbQW2AKbyVh01AJ8lmAZeQWtUWDCX8fljFsBGhXUsNRa6&#10;9MgujBo5ArFpTZDEPDiFkZDdDGn5Rchp1QpZxa2Q2aol0ouLkdG6LXI7dkZBtx4o6NodLXv1QvsB&#10;VGC7z/kNHZn/vmYsdC3Ar/K5V9V9RQU2lWdTsLIBdqiuwP03ePnYts8OcO3cV9DaUXf5oKW+ss4O&#10;Ba4LsEOB/xRgR/5rLLTZ+7nWPgvga+dKqb7HcO3MMQLMxzUAE1yFcmB1XEl9q7V5OwEmuLLNAln3&#10;db1YfQjLCVfrJhnomJOOnk0zkR8TAX8C7OnmgVD/QAR7eiM9Lo6KFYjSNXPxr3eu4pcXzzHOEuBz&#10;+OmF0/jp3kna6JP48XY5vr56BN9cPIBrqx5HxfixeGPtMnx5/jA+O7sfX94+ga/f5gDwyS189/Et&#10;/PLVC3j/chkuDuyBU2N64/l9K3B10zyUL6VyUUm1DarZkI1hLLNgtivNNfDyaIKqK4C3U4kNwGvM&#10;zb3mTRuHosw0JAUH0T77IzY8mgAHINDNFZE+3ojy0iL/xmjw0EPYO3cSPjm1DR9UEeBTO/FFFa30&#10;0a34+MA6vLd7Bd7dvRTv7aftP7YBHx0TvGuZB6/B24dX4o39y/DynoV4dscTuLlxFs6sGIunRrfH&#10;1A5N0D4hDC71G9I+O6P+w4/AzdUd7XLzCHAMMiKiEMHz7EZVtlXY29UZ/i6Nze4oiSGhyE1KQev8&#10;XHTv2BbjOCA9Omsips0YzxiDbr1098IwuAaEoEuvbli2ZD4BXoqddCAWwJaFlgLXAEybKwWumT6q&#10;q8AVVF5CfLqaoFJ5ZZXPEFIThFcqfJYAnxPAfHxBAMtCM2ShSw7vwtChwxCTkokERyErOTsPTZq3&#10;RGH7tiho2w65bVqjabs2aE5wOw8aig6Dh6L9wCHoPGwE+k2YKAutrWHV72z3PNcCbHJfu2XSNG/Y&#10;lWdC/Ewdy3ybua9s9O0LtMznqbj8mlFjnW+dJbhnCTCV2LH7pApX92ihZZ3t6SMr960yEN+5ccJa&#10;OniNz1/hc2rg+C8A26FWyroAXyW816i+Ol7VNNLZ2vy3Zu9n5r96fIEqe159zw6AL/JDOu9Q4AsC&#10;+LGpaNMkC72KctGnaQZyIoLh6+YGb6pTMC+ssMAgJEVFI4QX+oTu7fD7aw7VZfz0AnPbF87i52fP&#10;4Ke7p/Dj3Qp8d/O4WWr3+zOV+IF/8+P5c/H1kgX4hvb32+oSfH6l3DR0fLl3Cz6jUrzTswcuNsvA&#10;xUXjcWvnYpxZNhklq2bj4H5aPxWvHOoreO2814bXVt8DBLdGgXXhEt692tR820qsXjgHLbIykJ+c&#10;iFAqr7+HD2KoWJE+vgj39kKEJ1XY2xsP/uVBhBHoe/tW4bMzu/HJ6d34mvn8j2cP48czzOtP7sVX&#10;J7Yyz92Mj45vouqqDZRgl6zGmweW4cWdj+Pu1rm4sX4G896R2DGhE9YObY0l/ZujY2I4nKXAtMoP&#10;PfgQfD190CkvH/nRUciJTUBKZDzCmIsnhIYhwN0NgS4uCHF3RxQdUGp4BApSs9Car+/crhh9e3Y1&#10;G9pNe3SMuUth154COBxu/qHo3qsHViydj40bllOBeX52b6oDsKXAx0r2mDngmvnf4wdMDmypr/Jf&#10;AlxFaKnAxj47ADbgOuIcRcN6XEblPVYD8IVzZTh8cBsGDhqM6JQmZjWS1gSn0EI3a9ECLZijt+zU&#10;Ec3bt0NRh/Zo36s3ehL2Loy2Awahy7Ax6D9hkgCuva/RG2a6yAJY8Br7rM6re1cteGsaN6wwea/J&#10;f5UL60iAHfDWAHzrHMG9wDhH63yWqnsG924RXIaBmGEr8J2n7eIVFfd6hVW80vLBy/xaK4/qAHwf&#10;xP8VYAahvUYQrlF9rXlgQaz9ruz2SYf6ykJX00JzhDUKTDWWAp+vkK0+jJWzp6NtThP0Ly5C75wU&#10;M+/o4ewOP+8AwhuMiJBwBPkHwJdWT3cOeOvCAea9p0xTxw/PEVxTxDqL75kD/3C7Aj8+XcnQLhbH&#10;8NMtHvm/frP8CXw3bgy+GzIUX3O0/XbIEHzZty8+79ETL7ZugdPDOuE6L/7LGx9D+aJx5n5Gytts&#10;66yilaaObOusZg3luiYMvOtomwnudt3EbLWBd8/WlQR4BbavX45ORfloU5CL3PQMeDg5M793Rzjf&#10;U2xgIKKYE0f7+cKdCvjAAw+gW142PtU87oX9dBIH8d25w/iBDuL7swfNfPAXlTvwwfHNePfoBrx9&#10;aAVe278Ez26fj+vrpuPSyrGonD8IJdN7oGx2b5TN64etYzqjdUwwHqZNf4R58IMEOCQgEB2pwEXx&#10;8chLSEF2dBISgqPQNCkT6VFxiKVTiOAAGhsYgIyYOD6fZm7J0r19B3Tt3AHjJg3Do9oXesY4dOnW&#10;AR6BAjgMffr2worlApjve9taDnraC2sb7XMdgFWBPqr811Zg2efDFsBVloU2AFcTUmOXLdtcF+Cz&#10;DoAF8jmqro7n6QYvnDuOQwe2ol+//ohKaoq4jAJGPpLSc5DZtBnyCXHztm3QskM7tGIUd+liIG7d&#10;vSeKOnVDq5590E4W2myLQ4useV5TvDJFqzqVZymwgViVZxteVaAtYGtCO07eBzDBvaWilQAmzAT4&#10;OUFMJb4nBaalrgXYqkBb876EViuPzJGq65g+0tLBuvDaAN9wNHDUAmxZ6Ksm/1Xh6rBVvHIUsKTA&#10;Vx25b83UEUP3qVHr5HkCbOBV/qtqtAF4P1X4ANbMn4VuRQUY1q4V+uVnIcbLC/7ewQgLiURYcCgC&#10;eDG5Mh/2oZ1zp4pUbpiPn16uxtd3KvD9s5obVg58Hj88U43vbhPeWxX4mVb5Zw5YPzG+v1mBHy4e&#10;wdd71uLzhTPw6fjh+HhwP7w1oDueG9ANFycPxNX1M3Fj+wKcXjEJh6i+WjVjdlIUvA6A1aghcC0F&#10;thX3SexV0Yrw7hW8tM57t1nwqgtLRwE+bnBfc6+nTs2bI9DTA/Ub1EcjqmGUrx/SIyOR4Mf3yPz0&#10;wYceNhAvGNIXv1wvw9ccCL/hAPTTFeb2Fw/hq9MCeBs+LtuEtw5pPfMi3N38GC6vGo+zS0bg1OOD&#10;cG7xENxYPRG3Nk3BtXUTsXNiN+QG++AhKnw9AUyrHhIQgC4FRShKSUGzxCQ0SUhAXHAwc/U0NEvO&#10;RFJoFFOWcMSFRiKTz+WmZSMvJZ02uhBdqGDDRvTDjMfGmSmlDgTawz8C3oGh6N2vJ5Yvfxzr6GwE&#10;8H4VsXQu92/7A8C1Clx5XAv4LfWtdlSfT1dryoigClxH3mvDa0Frh76WnT5ujhfOlmM/1b5H7z6I&#10;TMqhhS6gAhcgJjkbsfFJSE1JRlN+DoVFhShu25oAt0frzh3RomMHNKcit+jYCS27dccDrz5DeKW8&#10;DBvaGvssgAnuK8/eP+drF68sFa4DcR2AjfLa9pmPBa9s9LM3qcA2xA54LbVDNQcAAP/0SURBVICp&#10;tIxbCgOwA2I7/71c+b8CXLMW2NhmHqm6FryHTQulqUBTfVWFVu4r9TXTR0aBLYBNEUsW2hSwHDlw&#10;5T7a6f1YRgvds2ULDG3fGv3yMhBD6xYRFI746HhEh0XA1dkZzgwP2mqXBx/BkpG98c83T+KTK/vw&#10;+XWCKXDvnaECn6QCV+LnO1UEmPDyPWsvqR+uH8d3V4+ZrWh0V4b39j+J19bPx7MrH8WzG+bi2W2L&#10;8NzuJbi5ZT6OLpoA3VFQU0c1AAteE7b6WhZadlmxV+EoWu3jRbuHIBsFFshbpMIrsXbZfANwl+JW&#10;SAgJNvmmO5U4wscHeUlxZlmfG3PUh5mfPkCFbMg4wZ/58fIxfMlz/POlY/jx4mF8yZz442NU30Nr&#10;8MKuRXia8F5bOwUXV47B5RVjcGvjZDy/41G8tm8eXj44n9+fga1j2yPVxxWP/OVh1KtXDw8/8gi8&#10;advb5TQzG9sVMrIJcTIHkszYJDRNTEdKRKzZ+D2H4GanZqJpehM0TctCTmo6FbgjJkwcgWkzx5nt&#10;ddowL47maxOTk9F/YB8sW76QAFOBt/M87VEFWlNIW1GyfztKD2kOmPlv6T6UH9tv7HMVFVgAV1eU&#10;mJD63jdtZINrilZ/Fg6AT5fjwply7N29GV2790JEUhPEU33jqcIxdBaRwZGI8gtGcng0spgfF3Iw&#10;bd2lI9p07YzmndqhsANzYlrr1p27EmApsLHOFsA2vK/YAFOBa3NfG2A7//13cO3HNQATXCnwswJY&#10;xSwDsKJWfY19vklYTfXZgte0TmrjOgFsmjcsgG3bbG8jW3cTO9OFdV4AHzWVZwvgYwZiTRnZxasr&#10;J6XAUt+6AFNtGdY8cG0hS0flwJe0/ckTszCwQzEGti5Az+wUJFCV4iNikBgTi2Aqk5urK5ydGpmc&#10;OJAWevqADvg/b53Ct08fwYfneEFfPoAv71Ti22dO44e7hJbxy91K/HpP28sQ5KfL8APz4u8ul5qF&#10;A58d24kPDm3CO4c24j3GmwfX4dWDq3H5yUdxaLXU11F53murr6aMLIit5g0r97UAlm3mkQqs4tVe&#10;5n17CbFtoXV7zd1blmHf1icxsn9vdGhRgKzYaKow3wvz0GjmxAVJ8cgKowXle3zk4YfxcD1LhYNo&#10;s8+teQKf8zx/qdVTp/fjI62QOrjWTBHdXD+NCjsZNzdOwZ3N0/DS7rl4/fACvFHyBN4qXYCXDz2B&#10;25sfxZ7JXZATwBz7gYdQv359qnB9uDVujNZNmqJ5apoBOIfqlB4WbV3csYmmySQxQjc+K0RhRh5V&#10;mJAnpaIgIxMd27bEuMkjMIn2eQyPrdq3QlaTHOQX5mPI0EEG4PUbVhLgDdi7dysO7NtOBd5OBd5B&#10;Bd5NgPejvPQAThw7iPLjh2ihD9NCHyG8qj5b9lm571lTwPpPyls3LIDPE17F7p2b0KlLdyowc2AC&#10;HEcFjk7KQgRThKiAECQEBCM+PAbNmuXxf29HO90R+W3aILd1MXI5wBbxOQJcmwNbqiuQaZkd8Fpt&#10;k464q9VGBNZRebZzYBteOwy8VF6reCXl5XM3+TXhVQ78DK21UWCCK4hlny31pdKa5g0CrDDTR1bu&#10;W3fpoAHZbJ/Dx2qh1AbuthILYgF83gJYea9RXdlnR/HK5L8C2AGvFRbAyoHt3NcCWVXofbjM59ct&#10;nI0RXdphRNtCdGuSgvigQCQnJhv1DQ4IgpuzC7wCfZDcqwUCcyIxf3wf/J/XT+H3F47j65sH8cGZ&#10;rXjv9FZ8du0IvqUCf3+rEj9RgX8hwL8+W21g/u2ZSvyi3PhqOb6mzf+qijBU7DQrjnTLlRf3rsCJ&#10;5dNxkFBqA7ZDmu912Gd73ve+MLmvVbQyCsycWTZ6P+Hdt3kdlXc1AV5uYvfm5YR7HZbMnY4OvMjT&#10;oqIRFRiEaEIS4xdgNlPPiYmBl5s7HnrokRqVFMRD2xbgxX1P4uXDG/BayQbTWXVvx+N4ZscsPLdz&#10;Jl7YMwcvHZiLV0sex5tHF+Pd0sV479hivF22EG+WLiHoc3F4Zm8UhXrjEap6vXqPmKkkp/oNkJec&#10;gaLkdDSLS+TjdGRGx5r7BKeHRyDGx5uDSzAyEtKZt+s2r4lI4v/bLDERXdq1xJgJwzB20kiMnjgU&#10;RcVFSM/OQQFt6ZAhA2mhCfD6WoD379vB2ImDB3bh8OE9KD1yAMeOHsTxMgJMeE+cKEFlRSkqq46i&#10;innvScWpYzhNxa1bvDpDWM8Q1rOyzTVqXGagNQDTPp8/cwI7d2wyO1JGJTY16isVjqQCBwdFIITp&#10;WGRQMK+tKGSlZyG/qDnymBc3KeTAWliITB6btGwugAmtwu51NkcCbOBV7msVr+z81yiumTI6awB+&#10;4Q+5b812sYxnZZ0NxIL3rLmFiu46+Iwj/7WLV3dvOADW1JEq0HXts7331X0AO7qvLpxgEObz5bTP&#10;FsRGhR0Aq3BlV57NBnYOgP9on639r2yACa3CACwFPoizmkbi9zYsmovx3dtjbMcidG+WjozwUKQn&#10;piKKF1OofzC8aDNzJnRGwqRi+CQGYN+iqfjHK4TyxaP46flSfHXrAD4+swVvnViHD05vx2dXj+Cr&#10;m8fww61y/Cp4qcI/3z6O329X48drJ/A1Fe3Tyj348MQO0y/85sENuLHpcZTT6h6m1dPd9KS2Avdg&#10;ncYNK6i+yoPrAGwgNsUrVZ753GZ+vWWNsc+K3VpWR0Xeun4xhvfuiYzYOKYIwQj1CUAcHUZOdCRy&#10;4+MR4OVtKsQGYCqxAO5SkI0bm5/A3d2L8NLhpXjjyBKCuoTHBXidSvtG6UK8VbYY75QtwXvHl/P9&#10;LMeH5Svw7onlePv4Cjy7cy4OPdoLraL8UI+5bz0ODOb383EsgczjQNmEA0qzhGTT7qm788cwR4/x&#10;ckOAizvCfUOQHJ2AVOa30S4uSIsIRtuiPHPX/iHD+mHk6EHIzMpEIq11YcsiDB48AMtX0kKvl4W2&#10;FXgHYxcB3o2SEhvgAzhO9RXAFVTeykoHwIxqAXzyOE6dOk6IywzIBmbCeoawmiOBPXPmOM6ePcEo&#10;Z9BCn+ORAG/bvhFtOnRCVFIzxKeriJWH8MQM+AeEwd/DG0E+vgjhAJqQkIhMOgcVtzJzmyGrIB+Z&#10;eblIy89VDkxgTSHLBlgqLHAVVwivtWi/dsWRwz4biO9XXisc6kuQn3v6AgFWIcsxfXTLat547iYh&#10;FriOuEN4ZZ/N1jm00EZ9ZaFN/lu7gMHAq5VI2oHDbGKnoyAmvLLQBFg38b5xrsyaOiK4l00ObBWu&#10;agA2Baxa9VX+a1ega+2zYp85nqtQTnwYm5c9gfHd2hDgFuiZl41mWswQTxvHUTJcKjCoGE3n9UTU&#10;4FzEt4jFmQ3zCCbhvVuCX15kbnjvKL6+dYhWejveObUBb1esw7tVm/Dx2Z344tIhfHONkF8pwbey&#10;0OeP4AvteXVsG949usl0Pt3Y+DgGdcjDoMFdUVm62wEq4VUY+1wLr2WfVX3msQ7AgtcAbOzzkwTX&#10;mkbas2WV2VZn9xYp8QrMnTSOShePqOAQhPj4IyE4lAALpHhE0m088nA9Y3FtgAuS43BtyxO4d2AF&#10;39cGvFvxJN45sRrvlK/k41V4t5JRsZrvdzXer34SH57iIHZyA96rWou3ji3HrS0zcPjRPmgR5oN6&#10;Dz6IR6jA+v0P8nGotw8HDsLJ/yGTbictLBSRfM7b2Rm+Lo15bAwf5un+Lq6I9fJBhFNDJAf5IY6v&#10;8/bzhb9/IEI4yDo3dkUaFbhDl84YPKS/lQOvW47t29ZjL3PgfbTQtgKX2ApM+/xHgAWv4mR1GU6d&#10;PEGAy3GKAJ86pRDMgveEA2JBK3grzFFfC2BBvXnLWhS1bsccmAqczhw4jQpMgANDIuDrG8j/OwhB&#10;gSGIiIpDPAee5KxspOc0NRsAJDfNQzyBfkCtkQZgY59lmx1tk0aBr+Al5sZqnXy57oojwavOqz8B&#10;2ChwjXVWOMBlqAPLNHDcoI1m7nuPyiuQTe5L+2z6ngmv7rxgNm935L9WDuyYQhLIjFp4TxBch/qq&#10;iGUUWABbBSztfaXc1wCsPPgUH58k2Hb/M9XXyn9VgbaUVwCb3FdrgRnn1BfNn9m8YgGm9+2ECV1a&#10;o3dhMzTT/XNTU5EcGY/Y1CTkL+iL1GldkTiuGAk907Dm0QH49uJe/HC7BL89V0qbXIIfbx/Cl08f&#10;xGc3DuCjC9vxduU6vH58FV45ugKvlKyiUq1jrMdrh9fi5X3qVFpCcGfjwsrxmNKjBR545AE85P8Q&#10;pkwfhcrDvNgIqJXz3g+vHlv5r0CuBdhYZ1OBJsCMPVtrFXjXU8sZy6jKK7F09jSCwlyMF1Kgmy8S&#10;QqOQT3hz43VHxiA0atDIWFwb4MTQIJzfNB+39y/FWxXr8V71U/jg1GY6jc14X3FmMz5kfHB2Mz46&#10;+xRjE79ngf7a4cV4dvss7J7SD8kebmj40IOoTwWuX08DxCPwauyM9OBgRHl4IdrTy+yFFejuBlc1&#10;dChP5tG5Ee12w/rw5P8U5NwIKUFBCA0IQD2nxqjP/7V+/UZ48KF6yOLF365TF7QqboEFC+di7ZPL&#10;sXUrU4ndm7F3/zbs3/8HC/0HgKuY99aqrwAmvATYUmDCe6qCR4FqA2zDq6h0AKzvHcemTWuQ36ot&#10;wpObIjYzn1GAqJQcRDAdCI9NRVhsMkLjkhGZkIrYdLoHpgjq2ErMboborBxEZzfBAypOSW2t/NeG&#10;VyHlZehoep9tBbbVVyrraOK4D2ApsKXCVuuk1Ney0TUAS4FloQmw9n22ilcWwKaIZcNrALaidulg&#10;HXgdANfNgWWhb0h9zfyvoBW8mvul8jry4JreZ6O+AlhH2mUB7IDXhOAl0LrbnHqht65agNmDe2Jc&#10;59YY0LypWU7YnLYsnjlLRp9WaLawD1Knd0Ty5A6IHtEc+f1ycXD1VHxzgwp8R0p8mAAf5NcH8PW1&#10;/fjs0l58dG4nL/CteIcX/StHluG5fU/g9vbHcGXDVJxeNRZHHx+Ikpl9cPyJIRjUmh9Y/b/gociG&#10;8E31pVquRtWR3Tiyd5MDWC0TdCwVJLzqfbYAFrSaPpICE2bGXo7+iroAKwfeuWmZsd0zx49CCqEN&#10;dfeEX2NPxARGojApBfnJyQiihW5YT91SjYzNNYUsKl3lqkfxzMEleP3EWgK8hYAymPd/eHYb3+cO&#10;fHx+Bz65yOMFfn1GgK/H21VP4tVjS5grz8HQvEwEUnGd6gteRT0qcT3+rUcIrzuC3FyptA3hzdBK&#10;pUYN+D+YaAAnpwZopMUOBNqdMPt5eMLF1Y0Ac6BhNGzkQtdQH9n5ecgvbo5WrQjwgjlYvXoptug8&#10;7BLATEsMwLsJ8G4CvL8GYOW/BuDKuvbZUlxLeWWfpb42vBbANep7pgrnzlbxWEGAK83rNmx4Enkt&#10;2yKC0MbSPgviGB3Tc03EmOBz6XyOzytHjq0JviaDCvySmjOevWB22jBdV6bn2WGf+fVLKl45KtB2&#10;/mtC8OoO+3XhVReWgVfKK2gd1tl+LBUWwAzThXXjlAHYLFoguE8rHHO/JrSIQeprGjgIqtT3ogXw&#10;DeW+5igFlvoS4nPHce18Ga4y/7UWLxBcY6Ot5YOC17rfEYHV3K/mgO3CFVVWDRvGOlfsswAm0EaF&#10;CbBy4e2rF+FR5lRjOrXF4Ja5KIxVd1A0Hh3SA2PXjUbc1LZImdIeKQQ4dmxrhA3mSe+Tg+WLR+LT&#10;i/vwzdO0yTf348sbe/DV1X34/NJufMgL+0NC/MGZbXi7ehPeLHsSLx1YjNs7qLprJ6KMAB+bPwDV&#10;i4diRLsm+Eu9B+Ac54WHE12Q0z4bK5bPxQ6CfHT/FpQf3oEyHk0uLOts7DPDUX3et4P2WUcBrHBY&#10;aC3mVyul4JV9XrNkNlrn5iMlIhGBrp5UYG/EMC/LS8lGQUoKc2APA0q9R2pzYH9fbxxcOJkWehne&#10;qtxEiyxwt+Pjc9vwKcH97OJufHphtzl+fGEnv7cV75/ciDepwO9Vr8PWKYMQ4+9t3VCNyqt+5/oE&#10;uR4fS41dnQimsxOcG9SHC4Ft7MTXUW0b6rUMKbAWlagN04W/w4m2umEjVx6p6LTOTo0a48G/1CPA&#10;+YSmBfr26YklSxdg9Zol2LpZAG/B3n1WIcvkwFLgUgtgqa8NcKUBuPQ+gC1wqcIEttY+11VeK85R&#10;gc3xXLVR6nVrV6FZYTEBpqISUMEbla7HBFcgE9QYRrSOhFuviRbkVGpVrWMJNxVYwEqFBa/Atayz&#10;uq8E778DbPU6v0hIX1DcIbCmcOUI5b/GOtsKbMcZxxxwneKVbZ9tgAmvAZgK/LRZwK+81xG2dbbD&#10;ob7GPhPeawT6+vnjuMrHl6jEV6jCZgcOwnuJSnxRCmwAVgFLO2/QMgtiWWkCbIBVxxXhNfd3Nepr&#10;wXumcq+x0VtXPI5JPTpiTMc2GNicF3NUGLKbpeClO9tx+fwqhI3MQ8Lk9oib0JYAc2Qd0RIhQ4rg&#10;3yMTYyf3wBsVm/HFlQPMgffhM8an5mIWwNtoMZkXn9yCt8o34JXDy3F31+O4+ORkVCwegfLFw1Cx&#10;aATm9m0OT5cGaJDgCedsf9RLpiI1CYFvVhCyCPPQcX2xdOksbN+yAro9SPnh7Th+YCuO7N5o+qD3&#10;7lABywJXABv1Zezk63dsWoGdzIHXLJ6NLq2aoyCzCTKiUmiXQxDtG0KAQ1BI+1bIlMGbSijlq0d7&#10;+5AD4LDAQBwgwDd3LsTrWrhA9f30/C66jD0mNFh9emEXPmFY73k73ju5lUq8FZc3zkOTlGhaRuZ9&#10;BNOZqit4G9Rnns3H9eo9TCXW3DCB5t+s98jDxl43qM9zQZg15dSwQT00bugET8LqInV2cUeDRu4E&#10;mEeGMweixq5eaJJfiGYFRegjgJcR4NXLsGXzeuzaTYD3bse+vRbAh0v21gBcV4ErK2Wjmf8SXgtg&#10;WWdFXXCtHLc293UATOXV8bwBuJyDxzIOKK0QLoAzCacBOBeRac0skE3kmueiBC/B1td6nRQ5Ji3P&#10;stCyyIJWixakvlbhirbZwFu7eMEAbPJeB7y2ZVZowb4B2DHnWwOw8l8LYlWg7cUL2jJW8Nr2uRZg&#10;Hq/RRl/l9y9XE95KWmdBq+JVBW7weKOOfRbA1y+WE2BbfRnMf69QgS8zLhn15dEA7ICXceE0YSXA&#10;56XGjtxXkBp4/xBnCPXp8n3YtlxFrA5UwiL0y01DUWQwmg1uicmrhwJvV2DS0uEIGdMc8RPaIHo0&#10;R9YR/HCGFiFoaCH8uqaj66BWuLZ3JS/ifcwFd+EDXuAfUKVkod8/RYArnsJrx1bjxYNLcXvn47i8&#10;fjpOr5yAyiWjcHzJMDw+sBgpYT5wTvGCc24wGqZ5IKIoBmG54XgwrjHB9oBLih9CcqOR2SEHXQZ2&#10;xLRZY/HkugVGjcsObqPdplUUwCpebXkSuwXw1lUEeDmWzJ+KYb07YdyQfujeshhZcYlomZODEA8P&#10;hHl6oyVzMO3Y4e3mZua7HyFMDzs6suLDQlC2YgaubJ2Hl0tX8f1sxce0zp/ozoSyzoT204s78SlB&#10;/ug8FZiO4xMq8jtVT6FTfjq8M8MQGh9kttFpTBgbGvUltIT1ESpwbdBWOx7LAViA10MDhouTM1xp&#10;nZ1cOMAQ2oZUX6fGBLgxj64eaEiAm+UWICs7B/0H9MHS5VLgZdi8ZT12GoDtaSQBvA9Hjh7EsTLm&#10;vwbgukUsqm/1cQIs5ZV1VrWZdpm2WGHlvvfnv4LXBlgKfKq6HCtWLjab2IWnNqWqCl5LgQWsUVuq&#10;bJTUmM/HUW1VpTYQZzkA5vdpoaWyApbwPnPVCvO1pbwvP3OlDryOIKR2WHdZILgGYIJ7S5VnwSvL&#10;XKvAlnV2bBdbB2CT8zoU2LrzIFVZixh0A+9LtNd1AJbyCmADryNkoS2ACe4FWmfmwGbhAkMAyz4b&#10;eBk6XqQKWwALXqquwtw2xbLL6rrSvK+B16HApyr24GT5XuxaswjjaJ+HFuagU6smaDe+G5JolYN7&#10;NsWJQwvw68uHUTi6DcJHFCFyVEuEDmuOEMIbPCgfAQOawbNrBtK7ZWLvqim0y1vxJhX3beaK7/Dx&#10;21Vb8OaJjXijbC1ePbQC9/YsJAyP4eyTU3BqxTgcXzoKc/q1RmFaBNyzg+FaEIlGGT5wy/BFcfd8&#10;OKcR6kx/OFGZG2b4o36aHx5O9kHDZF/4NglDUnE6ug3piEVLZqJUm5fv3mTs855tUuBV2LJ2MZbO&#10;m24UeOHcqWiamISurVuhW+uWhKoBEoMC0SIhAYl+fqa5wolqZ0ByKHBucizObnoCV7fPx4sly/me&#10;VLTaaqbLPiLIH5/fTiUmwLTPH52lpaYSf3Z1NyZ2aw3vpECEtk2Ff7Qv3F2caIOVyzqU95GHaoD9&#10;Ywjc+oRYubKLjxvc/Dzh5kbVbURgGQ2Y9zZwdkVDo8auePARJ+QXFCKTAA8YPABLVyzAmieXG4B3&#10;7d5qFPh+gFXEOozjZSUEuLYCXV1N9SWAqkCfPsU4XYEztMRnFWesQtUZqrDJeU1Y8NZV4JNVx7GY&#10;DkB35I8gwDXqayw04XRYZcs6K+ctsHLkLD7O4mNHUIEdVWYHyC/ZNpqqq7ABrtv7XJP3GhvtALhm&#10;4YLyYD0muFTcugDfv3TQBtgK2z4/fY3QKq4Q6EtUY8FrALYgthX4acGrx7LOCkJs4FX+e14KTIBp&#10;oQXwxbNUXgOvpb4GYCrvfQBThc/SRgvYugCfqdhL9d2NMwR434YlGNi2EF1HtEP+Y12RNb0Twpjj&#10;+nXPRsqAJnj3ChX0wiYkDs5H6PAiA2/Q4AICTAXumwP/fs3g2zMbIe2TMffRfniulPnu8bV4uXw9&#10;XqN1fo3wSr1eOrwMzxDga1vn4Pz6GTizZjLKl43DY32KUZybDK+8KAIcDZdsPzyY6Irc9lnI6ZSJ&#10;h1O80SgrEM601CYIeqMmDB4bZATgwVR+P80fOR2bYhVz55KdG82873Za5y3aWmb9cmx5cjFGD+mD&#10;oqxs9GhdjMy4GARr+iUwAE3DgxDq6kJ1bGDgEbwPPfQQHqJi9m1XiMs7luDGziV4vWwD3q0iwMxz&#10;Pzy9jcBuxydMFz6j+n5C9f3y0l58em0vpg7qCI8IL/i0T0NAQRy8QtRH7soBgxaYua5ssgXx/Sps&#10;rDT/vuLhBx9CI08XeOdHIrB5InxiQ+DkxPzXiQC7MIzyejIPdsdD9RujRYuWyMxqgoFDCPDKJ7Bm&#10;LS301g0OgKXA1jywAC6lAh8lwGXHS1BOgCuY/1ZWlaGK6lt9shwnCe8pxWlCyzjriDOEWCCfO1Nt&#10;ilcmHBDbAFcT4AVL5iMlpwCRqRa0tgJH82gU2NjqAqowI50wS5EJsCImq5BAF1KBCef9EFu22Zo2&#10;slsna5s4DLiO9b5W3mtbZwtedV1ZBSsVr2x4LYCfUROHaZ10LNw31lnVZ9ln2mVzJNBU4KevEGa1&#10;TzpyXgNrHfXVY0Frqa+lwMp7rQKW1Ff5rwWwrcKWfS4xea+ZNrIhdtw6xSiwUV2CS4BNnNiDc8f3&#10;4nLVIeZKi9Fxclc0mdIWiaMKEc/8NrR7E6PA3l3SUTw0D7++sBenSh6Hf88s+BFe/0F5BuLAgbmE&#10;uCkC+hXApxehb5fIi6gNLu5chOdLV+NeyQq8eGQVnmP++8z+xXh653xc2TQTlzbNwrkNj6Ji9SQ8&#10;1pcKXJAMj5ZxcOEF2yg7AI+ke8MjMwBjRnaBa2YgnwsxEDcmtI2ZHzfKIcA5YXCiCjsR5oaMB1Lc&#10;EJUfa/LhA9tWY+fmFYR4ucmBVyyciQkjBqNjURHyUpMR4eWNaNrSrAAfZAb6wNORc6o6/NDDD+Fh&#10;1/oIj4vA0glDcIXw3tyzDG/RTchCyz5/QsX99CLV9vJefHZxD77i8cMr+zFpYm8ERvjBi9B5tU6F&#10;T3YkfGN84e/tjgCXxnB3bmj2pXZSNxZD+a4ZNEwIbP4PxsI/BNf0UAR0yUBQpzSE0OUEFsbDxdsL&#10;jzRojHoqYhHgBhyEHnb2QkpWDiKZGgzle1y6YhGeXMvBywCsIhYB3s8c+OAuC+BSAlxGBS6njaZ9&#10;rqgqJcRlhPhYLcC0zKeowKcI7GmGjqdMtbmKADvgdYQN9PnzVajm75m/YK7ZDzqiBmDmumm0yMxt&#10;VcQyEDPsApalyoKXMAvgjCICfKcW4NqileCtBbjGOgtg5cB2vlsDsBSXj5n7WiFgtXTQAteALPt8&#10;w2rgMDtvPF0H4GvMhZn3Kve9ea3CFLBuqohFgLV5uwH4ch2ABe8lC14VsK4z7712wVJfKe8VhwKr&#10;gHVR8DoArlFfFa80bWQr8EnLQhvLXMV8V6pbudeo8GWCroLXWqpLi6ndETWoANF98pA4rBjR/QsQ&#10;oIumbzNE9MuFZ6ckDJvSEXj9ONavGQPXrrwwCXAwAQ7hUQrs3y8f/r3z4Neb0LeOQ26HTOxfNR3P&#10;HFyBmzsX4OauJ3B9+zxc2Twbl7c8hqd3LTCPq5+cihXj+iC/MAUe7ZKpwFFU2ADaZT88EOeGkcPa&#10;opAq/GBqANU3GM6E1zkn1AK4aRgfR/CxDXQo/pLshYFjeqHswGbsILzbNi7DxtULjI0e1LMrcpKS&#10;kRkThWDmu3Ge7mji7404d+aWglcV6Ifr4YFHHkRyUS4enTUTexdNNgr87OG1eI/5/fvq/b60D58S&#10;1s9Ucb96AN/fKsEHl/dh1PS+CGHO65cVDc+2afBtlQL/1DBaaH8EuTgby97YqQFzWic0pBo3aODE&#10;aMjHBFmV5/qMRwh0o/pwSvSHd+cMDphNEdQzF4EcUCP65yKWn00oBzu3oADUb0gbTTvd0MMPTgE8&#10;D75BGD1mBJYzB12zbqUBeDcB3rNvO/Yd2IYDh3bUAHyMANcqsAA+hspq2ug/AVgqLIhPm/leqS6B&#10;PXvSOtoA83vnL1SYPHru/NlIYE4bkWrlvJEEOMKoMPNeG1YHvDUwG5BlrWmhBbC1qkjw1gL8khTY&#10;QPwHgI1tVuHKMWVkVNgGWIUrPueYMnr2pr3iyArN+9oAyz6r+8q2z1bbpOyzQlNIDgU2KlyrwHXV&#10;11Zgqa8qz6aAJRW2IXaor+C9aKrQVF3F6YMWwFLfk1acU0h9HfZZFWmz7c6ZUuw7tBH9Hh/OCyIP&#10;YT2yEdOnKeIG5CNhaEtE8OugzukI7cMLhjY5rHcOvDulYOa8QcBrpZgxtw+cu6bDbyBz4H55CODv&#10;8OtLkPs0M5Y6oGcGPNrEIbJFPOZP7k/LvABXt83DxadmE9rHcIMw3zu8Cpc2zsa5jXNxaOEUtOuZ&#10;D9e2yXAhwI2Y8zZM98WDzHWLOqTjiRm98UiiJ1WY9pmK69w0nPCG8hjBiGQIZEU4GvLokhGI5Svm&#10;mgUR2zctw4aVj+OxKaNRnNcMxU35Pr19EOnhgjRfD2T5eMLPWftUWdZWeW+Tlu1RcfN1HNmzH0cX&#10;T8aVLYuZCmzGR5cP4OMrB/DJtYOmYPf+mR20zfvx4cX96DulF8JaJSKkaQy822bAs10GgoszEJYe&#10;htjYAEQ3bgQ/bVrn1AjOPGoDOwMulV9H6/EjcA71hHOzaAOvX6+m8OM59e/NFIUA+3fLQhCfixhY&#10;iCieb5+sGNSjAjdw84VzEJ1LQAjGjBfAVOD1VOBtUuDN2LN/GwHeXqvAtNCC93j5EQIseJUHy0JL&#10;gY8RYHVgVVjQOuIM1feMAKZVPqOOq3M6ClwBbX3v3IVKnKAdnzVnJuKV96ZacEZSeaMcj/8N3DpA&#10;WyEFpoXWVjimyuwoXP0ngGWdTeFKCnuffVbIQlv2WQA/e/McoRXAZ6i0Z3CX8YyiZuWRA2ADMUON&#10;GwxLfTX/y68J8c0rhNfOf+taZ4f6GoAZVy/aFeg6KqwpJFOF1gZiAlgVaAtgM31kiliCV/mvlHc/&#10;LlGFtfihgjnvmk2L0G/OMMQPbU61zEK0VJb5bhTtb+xA5iSEMrBzCoJonUOoppEENHZQC4QQZp9O&#10;GVi5fCTw0iEMntwBLp2zCa8FsS40Pw4CQQNyEUxLHdgrC/4dU+CWG4r2PZqhZCXVeM9S3Nq5EE/v&#10;X4W7pRsI9Hzc2LoYJ9cvQIuhbdC4XSpcC2MIrwVw/awAuPHxgeWjkUm462X4GwVu3CycEYbGTaNM&#10;COTGgprPNcqLxIPpAUhqlQ5t9r5zMxWYOeGU0YMxdEAvNE1OQFBDJyQQ3lRPV8S6NkZjKqHy34dp&#10;nd19/XDk8gu48fYP2LdmOc6smobnDq3Bu2d248PLBwnrIbx3ejfer9iGT6t34oMrRzFy3hiEEK6o&#10;prEIaJ4Mzw5Z8OK5CWudiWha6LhIf0RykPDh321AFZbqCty68GpxQ30vJ7hyEPDslg1fnnsNij48&#10;+vbNRQDPr6+eZ/h1ZXTLRHAvpjn5SWjkzxQiKAyuIaEYP2k8ltFCr123igq8iQq8DXv3S4EJ8CEB&#10;vN8ALAUWwCcqmP9WlqCq8rgF8CkB7FBfR5w2gCqqHeAeZ5yoee7suSqcZpwVwBWlmD5rhpkKikq1&#10;ClUC2IbZBvjfwWWYQpYAzhfAZy2AVXGuC7CjdfI+gGu2zKkDsSlY2c0addX3rIH2rtTXdF79AeCa&#10;4pUDYIJrAFbY6suoqUDXBbgGXoKro1FhASx4j1p5r4GXeS8BNvmvAD6lGyvb00cO+6ygbb7G3PhY&#10;2TZMXj4ZzUa1RUgvXlgENoZWLGYATyoBDu+ZgwgBTAUOo4IGUm1DHACH8+KJHlDE1xYS9Fx4t0/C&#10;+qWj8K+7+zBwYhs4U6kFbwBfJ/sc0JdA83W+ypW783fwQnNtHoW4wlg8MbUfTm2aj+fLtuCNqj14&#10;/sA6cwPvPatnI5AXpWcb5sGF0WgoBaaFbkgr/UCqD9WzO+ZN6UF77EGVDbIAzqXy5hJehRSYAAvk&#10;Rvy6cW40/hLlhqFj+5vurWVPzMLjsyejuEUTxPh5I5K5aJwX4XV2Mvs0G4hon//yyAPoNHAknvn8&#10;Nyxdtw0750/GO5XqKNuDj87vx/tn9+Kt6t14k/B+xuc+u34cU5ZMpkMpQnzHJghrnsRBju+jcw4V&#10;kwMjrW5CQgRiAvwQ7+2NAGdnNG7kBOfG1vpqW4VlnRvQWjdM9YOP3I/OIQdGAezLc+sjFeY5lRJ7&#10;dye8VOMAHv35GYX2prXumI1GhNcjKAoTphBgKvDa9auxdfsm7NqztVaBawA+xGvCUmABd78Cq4Wy&#10;DrwO9a1VYUJcA7QVZzX/S4DPXahiTl2CyY9OM/luVBrTMsIa5QBYxaz/CK8jLIALCPAdAmzyYAKr&#10;ho1n+JjQaulgXftsF6/sbitVoE3hStbZ2GcL4HuEWbDeuylgFQKYMBNee/GCtWm79r6i2joKVzd1&#10;lIVW15UaOGyAGTccENfCq6M9/6s4TnhtgK38VxXoS+dKeJT6lhj7rPzXAtiR/57UXldUXoK9eh9z&#10;3Lm9EDe6OeKV59LuRjOvTeIFEkfooqiaYT2bINwBsOyzAbhrhrFrUt4IXkgR/Qj8wOYI6J0LL+aq&#10;Gwnxr3d2ocOolmjYKZUQK/+17J6sny9/ny7GANrv4K6EuW0qPIuikdA6AR37t8C4iX0xYmgnnN37&#10;JPpP7I7GLWPhTcg9aR/dZYdll6mo9Rh5tJNH1083RSynJoF8ntaZSuuSF8WgdWzK19I+N+bPCujG&#10;+bSWyf6IyI7B9qdWY8mimejZrwNCw3wRoRuFuTZCuHNDhBAmFycCZNSwHh7yccb60gt47svf0aV7&#10;V5ynen9x+Qg+u3wYH54/gLerd+Cd6u348NwefHunGpu3L+D5aYIo2v+Y1jnw79QEHl34nnvwvHbM&#10;RVpyPLJjE5Adw4iMpnX3QpSvL7zdPdCoUUM0IsCNlAcT3gYRHnDluQkbWIRgU0/goKij3A0/L18F&#10;B8gIDqZBHIQDeW79u2YS6HSE92PakhUPj4BITJo20Vjo9RuexDYBTAXes28HAd5pAC45wrTg6GGH&#10;Av+xCl3mALjSAviM+p+t3NcC2IZZ4NpAqwJtQX3u/EkzKIybPAXRKZr3tYBVA4fif4PXigLEpdNC&#10;m7ZIAqo8+EWq74tSYgPwH4pXyntN//OFGmjNHlea81XjhoFY630t61xbcVbuS4BvEGCCWwuwVFhF&#10;LKmw7DOPdXJfo7wMQWsr8B8BNs0bRnllna1jXYAvE2BNIVkAa/8rG2Cr/1n5rzZ8X7RjAZrO6Yrk&#10;KR2QNqUzMid0RMKQ5rTFPJkc1aNodaW8obwYonnBRBDmwC5pCCaQobSE/lIDKmkoXxtGgCP6F/Jn&#10;i3hxNYUnlfipZWOYA25CDlXbuVO6UQpTiZbt69GEADeBe/dMqhGtXxdebF1SEdA+Aa5Ng+GZHYzZ&#10;C6Zi8IQ+8BKMBK5hpBsahjHXjVK4wznRG05JPshqmYFhQ2jZM7zQsInAJqSEt7GmnHgU6CpiNaYS&#10;uxBgl/xYOPHxw5GumDVrAubOnYLAOH8EBnsg3M0FYVRAtTZ6qIVRlvaRR1Cf8NZP98P09Vtw/O4b&#10;aNmhOZ45/BS+uHIEn1yidT67j+Duw0cXD+CLp4/jRvU+ZHDQiuzOFKMT3UnnAp7H5hwICxHfIRcp&#10;6WnITkhFs8QMZMfFIzk4FPH+/gjy9ISbC5VY0cjZ7ELpFOGKRoVR8KY9jiDAvt2zEEyHFMhz7sdB&#10;VhD7q87AzyiIA2ggz7PscwDPbYAGyZ7ZCGV6E5aZhClTJzP/X0yA12DbjqeowNuxd99O7D+wCwcO&#10;7UFJyQGUlsqVORTY5MAC+FgNwLaFtvPfU4JVADu+tsG1jipmnTRfC2Dl1qPGT0BUclNTtKoB2DEP&#10;bMd/gjdaRaw0kwOfIaAqZAlchtSYYdTXAbFRXxNSXua6BmDbMhNqKqxplSS0ln22rLN9n997deDV&#10;jbvN3lfqwiLAdufVTcWVOsUrG2KT/5abud8a62zAtcJMG9WJy+cFrjV1ZKuvFQ4FPmUpsKrLukPh&#10;ot0LkDunB6MnMqd1Rfyo1kiZ0IHRHtGDebFRGQVvJCOcChzNCyWUF4Iv89/A7hm8GJsgiOAF0wIb&#10;hebFIzsdRiUI54XlT5X1bBWPrUuH4b1Tq5HF39OAyu3J1/pKgTUFxQtR4dM1nRdlJvxotz1pp91y&#10;wzBh9mjs2bQAUdnhcMoIROMUbzRQJ1YT5rJZQWiYFoCGWcF8HArn9BA8FEt4M31pk0OostEEmCGA&#10;8/WYdtpUokOpwlLlWL4uEg+EOaFbv47o2Kctc8TG8CLAAQTYz8kZXoLHsUjAyc/F2HDXggiEtMpC&#10;Zs8OyC1ugueObcOnF6S+B/HppQP4lGr8zb2z+OT58+g3pjs8EgPhEuYNl1gfuGaGwJN/0y83nrlw&#10;KrJTM5CTlokmSWlIlvoyR03QHmPevgj19Uawnx9cXVwIrxfcWsTBvQNhpNMJkm3muQ6k+gYO4HkW&#10;vIJYlloqzPOqan8IbbZSnCB+TgFMgfx53uOp/NNnTcGKVUuxYeNqbNvJHHivA2AtZjhIgB0KXFZj&#10;oY+iooLw0kKrkaPasQ64roU2ADvmge182AZZ9tkG+ty5kyg9dgjDx45FRHJOzbzvHxX4f4M4Nt1Y&#10;aN27V4UsS3Vr77Rwv/oqVMQyfc51LHNNaL7XsV2OZZvrAOxQXav3WaEpJOXAzH+pvrp1qKaOTAhe&#10;glvTwOFQ4es16lsXYMs2m3Aor6W+NsDW9JE1B0yICa6586COVOQpT01H2owOyJrVDdmP9UD69C5I&#10;G98esSNbInpsMeJGtESUQOSHL4gVUbwYgrtlwL9zKi+KLF4cOeboT0UO4vNhfE0IL6xQqk6YYOcF&#10;5sWLxqM4GpuXjMC7J59E056ZcGqfDC+qgzcHAw/+vBo8AqnmHu0S4NEiFn5tUhHeIcPcoHrT/NFY&#10;On8cnFKpvtl+cCuIhHuLZB5jjQ12bZEEt5b8uijBAjY3ggobbqB1od12KYqxjgUxBDcCTlR1o865&#10;MQbyenEeCEoMRmAKB4hIT7gEepr7D7lqYYFW+dSvh4bMhT0KE5DUIw+BxfxbzME1hZPRsgnuHduO&#10;Ty4cwCcXD+Ora0fx9bOn8fzlMmzZvBTBHHgahjSGc2Yo827+X62S4cKf9y5ORXTbZkhq3gwJBVkI&#10;z0pEZHwMMlMIdEaO2fMqISgCfgEcjJJD4N46BV7dlG40Q4igJahBg+hyCK4pENYJqbEgFugGYH4W&#10;gRws/ZUP92Dezc+q9bBOWLV6BTZuWovtBFgKvIcA79u/C4cI8OEjB3DE0cRxnOp7nDlweSUBrjqO&#10;qpO2hbaq0AZgh4W2ALbtc23YAAtsPVab5pDRoxDuANh0YdUB+I9xH7xq5NDRFLHMjhoWtIK4bt5b&#10;F14TBPiFugCreEVwrY3bHYsVavJehaPrSvDeB7CqzwTV5L/qvBK8fO5qdQ3AdeG9QRU28NaorraO&#10;tSrOdtSd+61ZgVQDsHU0u09SgbXJ3dwdc5G3sA9yZvdAxvTOyJjRDalTOiF1XDskjCpG5DDmwqOL&#10;Ec18WMobRsAUIVRIgRpMqxvKET1YVo0XRkCXdNpqKjJHfgMwnw/nBRTet4BqbNk695aJeHLBULxf&#10;vRJNelgQ+xJiH8HbKQ0+VDaPokgEdkyHH61eYrdmmDJtGHYsn4on5o6hygYTxEgqehw8BVFBFFwJ&#10;pjuhcCtOYQisOJPvuuSFwzWfKlvEr5sL4Di+1gK8QVYAc+RwA3EjhjNBrOfvBKdgZ7iEe8DFxx0u&#10;zi5W/kn1dXGjjc0Kh0/rVLQc2gU+/Ds+xQnwoQ2Pa5aIa4c24tOLB/Hl1WP46nY1nlgwFiHMtV3j&#10;vNAgtJFxCK78GXfl912awqurYGIa0qcAQQxvgcmcOLB5CoITYxGVEI/4hEQERIVRrWPgzrTDiwD6&#10;8JwGCd4+uQhmihM8pMior3JggWtU2A6BTDsdTHgDeO51/gP4OQYLZE3ttY7BtPnTsHXrRgtgKvBu&#10;A/BuKvBeA/DhskM4dvwIyk4cxTEqcFnVUZRXH0cl1Vf2uW4Vui7AtqWutdF1FZhxvhqHSw9gwPBh&#10;CE+iq1PzBiH9/wPgWnhtgO8D18Q55sCElY9ru63qtkraANvwOkJrfs20kUA+Zayz1cAhgB0Q2wDT&#10;QtvgmtD8b411VsOGFde0YN+eNiK0BuA/Ud8aiGmdFVJeba1TWr4V6WOKUbRoEJrN64kmj3YlwMyB&#10;J3dG0pi2iB/ZCjHDWyNyRCtEDS0y1WjNARuIeQzuKoDTjV02EHdhLsYLMKgz82KqqACuKWzx4opk&#10;nqbiln+vZsYGrlo4GB+dXoNeI9rCtW0ifDvwAm1JEIsi4N8uGf4dUqkSGYhon44V6+Yhp1MWotqk&#10;wIO22l3w8nFA22QDu2tzwZxChUqFG1XKhV8r73XNo9rpWEh4qcCuRfF8LYMgN8gKcagw1Zh21inF&#10;D/UJbwMv5pmhbnAN8YSHB3Nrp0ZU4kZwdm+E0FapHFQ46NAdeLdNgx8jgH8rKCMM5U8txscXD+GH&#10;587j8SfGwyU9AM4ZAagf64L6Gf7wou314Hvw6sq0gQru35vAEbxAQTi4BdVSFphBsBvk0lVkRcEj&#10;h3aZ78u7J8Hj+fMfREAHUHUHFzLvzUfYkJYIGKJW1eYIHNScalyI0IH8mr83SEf9jAZOqrEq1IGE&#10;XyAHyE5zEHZvHor2I7ph+/bN2LZrCwHeYRR4j3Lgww6AqcCl5SU4SgUWwMeY/x6vLifAJ6jAFQRY&#10;8BLU01RWB7gWwBaoBmgDraaQai20Hh8q2Ye+gwchNDHbFLH+kwLb+fF9ADvCstAE0lbbGoAJ9UtU&#10;W7NYoS7At/8DwCb3ddhnhsl/Ca8aN+6q+vx0lSPvtfufLYBloVV9vkELrc4rQVtXfU3hqo5trgHY&#10;KLBDeR3g/ieIbQt9gRb6POG9eeEYZq2fhZjxBHjxQDSZ3R3ZM7sj49EuSJ7UGckEOI4Axw1phYjB&#10;LRExnBDzogin9Qqh0oYLYCqwVDiCz/kzXw1WEas7c+HOFtghhFpFlCBeMFLfyH6FiBLEA4rMReTF&#10;nHjurEFYt3oivAiwP+EX9L5UXW+C6UcF9u/Gi704CYtWzUZa7wKqdxxtZwK/nwDPtkkIaC+gI2md&#10;4+FOu62OJgNxiwRa5wgDsKvsdWE83AiaaxHB4ODh2iLetFXWy/BFI80JU0UbpAeiIcFt4FIf9cPc&#10;0Sg5AI0jfOHibu2yWb8BwW7ciLDGIpyuwKMj83RGSJtEeBH+VTOG4vvnTmPLpvnwa8b/ierfMNUH&#10;TjlhcOPg5NsrF148Vz4cwAL7EsABArc5woa1QuiwlggkcKGDWiBsYAu4t0+FU/NYuHGQ8qRdDhjS&#10;gq9phYDBRQge1sLMpYfxuRCCH8jnAvl7ggizHoco+LuCBwhyKrMstfJjQhzEwVQzA/7Khel+vDok&#10;ILxdOlatX22pLwHexfx3z8Hd2E+AD1IhBXBJ+WECfATHK0tRVn0Ux2mfK2ifq05Vovp0OaoJ7UlC&#10;a0AWuGeqeVSxSsD+WVhqvP/QbvQYMICOowkiHaD+fwOYz5lppDoA14Cso6CtA3BN15Wxz3xcB2DB&#10;axev6lafDbxUXqPApnWSABNcs/eVsc+W8so2S31rlg46wqo6WxCbnNfAawFsW2d75ZGBl8D+m4XW&#10;XDABPm8gPgzdnb//wuHIe6IvChf2R7M5PZA5sxvSpnVC8sROSBzdmgDTOg8lwLqoeIGEE7zgHhy5&#10;uxE0KmwQFVjztrLMfnys6rOss+ZopcahBD2EuXAwoVSXlnJhNXpIiVXYUsufm+ZyqbbBVBjBGsyL&#10;W78joGMavNtR7bo0gSehnbNoIjqP60IIo+BVTGDaUpX4c37t0pgrRxtF9iC8Xu0zLIhbJVmqS4jV&#10;L+3OvNeN6iuI3ajAbs0TzfxvvVQCTJAbNY0gbIFoEEm761wP9cLd0YCq2Yj5dmNvNzipbdHJGQ0b&#10;NET9hx6GX3QoU4oC+BEu99ZJiKJi7t+8GHMWjiO8zLvzQuCcHWL+hlv7LAT0YZ7av5AqSJg4kAX3&#10;b27gC1Yn29BiB4xFZrCMHNTKWGvnVglw4znQzwRRpcO0rpoDqVRWc+dSbgM0wQ3hQKsIHtqC35cS&#10;E+qBPMc818qTayw2PwtZbwHsqyo/Pz83Op6xcyZhPy2zFFgA73IAbFnoWgU+LgtdfQQnqsuMhRbA&#10;VQS48swJVAliKqsJY50FshVWOyWhZpw8R9DVyMHjPip91z59EJbw/y4HtsOG1+zgoQX9fwawHYLW&#10;wEto7S10TK8zYVWo6mzZ57Nmq9g7fKwqs1l1xONtQmsDfEvqS8W17ntkAXxTBSxjnfl9e+2vXX22&#10;AVYOLIAZapm02ib/C8COx3XVV1Voqa+21Smr2IF2iwaicOlA5BPiJo91RzrVN3VqByRMYIxpg1it&#10;4x3OPFgXGS+AiIG8MKSoXWmVGUEG3kwqZjovBKotoQzry4uNkAfISus5XuDBtIoqoITye8qFNb0U&#10;TvUJ4zFAr6UqGYDVMcSf06KIEKk6ldi3XZKpXg+fMhD9pvWFE3NfXwe8Pu0T4U2Fcm8RQ/tMVSa8&#10;sqkGYqqwV4tEeDA3bmwAjuKFSjvaMoFw00LzeypoabmhqV5ThRuk0e7G+BmAG0QTZFpsZ0LtFOqN&#10;hm7W0sGGTk5mAUE9r8a0+gnwpd2N6dIM+/dvRK+JfWh9ma8WRsM1NwQuVHn3jtm0yrK1BI0RyPcd&#10;OqAlwgYVI5ywhVFNo6iskRwoQwhkqJ7j+Q4l4C4cqFzbJMG3L3NYfi98BM8ZXZGKUuH8LEL42lCC&#10;Hyz4HQCH6OtBVGICHECApcKy01ZurLxZNprnnCBLgf07cgBtE4PiYV2w7+Ae7Ny3A7v3E2ICfODw&#10;PpSYItYhHGUObAF8DOWVRw3AFVJhKm4lc9+qM4pqVBHeqnME+1y5ZZ0FryCWlabiVhPcqgu03ucr&#10;+FwF8+0d6NizJ0IT/t1C26r7n8ICWBb6vwCs3NiorwHX0TKpBQuaMnIAbApXWrBPgFW8EqwKe9ng&#10;bTNlxCC4t7VpnUN9zd0HBbCj+qzilSCumTpywGtHTeuk4LUBttf+OiC2wbXh/SPAF04fwg31Npc9&#10;hVZLBqE5o9m8Xsic1R1p07sgZUoHxI9rj/jRbRAzojUihhVTFaS+apvkBaRqpuCk6gZ3zSTMtJHK&#10;hQUqR3tBGSqV6U4AqagBUlOO+BbAqkjnczAgwLSJuqhDe+chkK+1w5fKrZ8VxIGEOKBjBqGLQc/R&#10;PTBhwVg0aB5Ni54FHyqTT/sk+FDB3fh9L4IscL07ZjGyabHT4UNYPWlDVcRStdiFj1VA8xAYrRIJ&#10;fiKcCG995qlOVM2Gqm7HEWIXqmyCLxrSVjfKiaRCR6NxbDCcXJ3h5O6CxvGaQqJFb5HCQSER+/Zt&#10;xIi5Q+FUxL/DwcJVEBM8r648B30KaWelrhz8eP5CqbChVNAgupnQ/ny+L2HuX4TwITx3Os+EMIyD&#10;ZsTgViZFcGudCB8pMNU6bHhLY5/VQx7J7/sxFw7k7xLAwfo5DgKy5CH8nnLiEEIsgI2FVkFLANMF&#10;BQpe5cB9m5ppQLc2scjg/7Fz93ajvrv30UoftHJgAVxKC33MKPARlBHe41VHUVF1nAAzmP9WnrbU&#10;1wAskM/SUps4YaaUBHI11fYkIVYIXn2t53fu2YZ2XXsghDmwFjH8KcA6/geY7wO4LsT2Y/t53SLU&#10;7nWu3S5HodxXc79aqG/Z6Fr7LJBVuKLqSokdVWhLfStwx1Seqx2tk6o+Wzbahvc+gAVuTTgAvqDV&#10;RypiMc4p6uS/547gou7G7wDY9EGrgHXqIG6cPYq5ux9Hi+UDjPpmS31nWgWsFDVv0D7HqoA1og0v&#10;FF5UvACCeZGpaSBCF43y3K7pBuLAzgKYX9P6hvMCCeFrQgh7mKwaQfSjwgYSxjBeMOG8EEOpwKG6&#10;eKkSeq0snoGVr7WgzzQ91Mql9XOBtOs+reOR0qEJVm1gbtkuEX6ds+HJvM2bF7g/w4v5ry/zX+/2&#10;mRa8/L6PlLhVslFv59wIPJQWiIdpaR/hY1eC7SWACXNj5qpS4UZNIwkwQU72Qz13JwJM5SWkTgXx&#10;aFSgghiVPD0Urs1o1Ts1gxutff0WyZi1eAbmL56MmKIkBPE1Hi1o/WmZ/bvnmhxXA5XADJVdlq3t&#10;z4u0X0+0Gr4IQ+dsw5SVx9B/9lPIHTQWMb15PnS+OXBG01Z7d0jjQMNBqqcAJvjDW5vzpVZUX55r&#10;3wF5CCK0oVRsqa+U21Sl+VpBHcTUJ5AAa45YVWt//qxaLAWw6dxiBDHF8egQhxCe83Wb1mLPoV2E&#10;mADT2u6jAh8qPUQFLsGR8lKUVpTiKAEuq6YKVx/HiVPlBJj22QBcRRtNhaUinyTEWpUkgC1oBTBV&#10;9xyf59enqLwnaaVP8We279yCVh27IyShidVCmZaLiBRCzIhKyyfECsKqVksD8f0gWxY6Dw8Ye/wn&#10;EFuhvFcAWzbahJ3/Cl6qsF24UsXZqkATYAewVtHKChWsavJfhqrPAlgNHGbqyBF/BFjqa44GXoGr&#10;4zGGpcBXCPFlqrA9jWSaOAiwFNhaxEAVJsDaD+tk9T50XTschcsGoOlsqi9z3+w5PZE+vTPhbYcE&#10;5llxIzT/SyUYKOhyGYVGOSOUTxFWqa66sAzEVFoBHMLXacQXmGF8neaAg7tTmQlxqKagelGBTf4n&#10;yFsYG6hWwHC9jt83KqyiVac02mfac/5sIAeHgPbMaZmjLlgxDfnM9zyLk+DHi9unXQoVOp2KmkAl&#10;pgJ3JPydldvRilOJvdqkwTk/HImd8zBo+gwMnDoJbYb2hC/zX1ld12LmwsyLndKDqLIRaMCjKtEN&#10;vF0IcwicCGjjFqlU2lQ0bpUCF+XbXXjBd24Gp3YZKBjRDZPnjEbfkf3xzLWnsefAHoR3JTC9CAvP&#10;V/jAVojmQBUhwAYRot4t0HTwFCzbeQmvfvAbvvo78O0/gDc+/R9cvfUpqkp2IEe2d2hznvu2pkbg&#10;3DIWPsyHgwljEK220hR1r3mrEMX8N4gOKdRYbwJOiE0OLNj5tQA2eS+dj9RXVtrkwsqBOaD69OSg&#10;SYh9aKVVGFy6din2HtpDC70de6nAe0v24WDpQTMPbAF8lAAfwzEq8PGqMpw4KYCPG4BloysJrxS4&#10;mvmw4BTA1TbA58upzPqa3zfqbDV8bN6xCYVtOiEoLovwElICHJ5MMWCYfuhULW6gaxPMdshqC2Qe&#10;tc2Odqy0LLSmkhwFq1qAHUc9L8ilvjzKPpuqM+OeA+Da4pWmjWoBNvf6JajmeFMAWzbaNG8w1D5p&#10;cmCGcl8b4Br1VdSpRF8XwCpiOdb+WvZZ7ZN6bFtoFbHqbKFj7PNhqm8Zth/bgBaEt9n83sie3QM5&#10;83qbeeC4se0QzdE/nhYunsc4XgQCUdNAwYQzjCN4OC2y5nz9qLyBnTOY6/JIq6tRXc0Cwfy+7GEI&#10;I4wwq4ClUT64V7axy4LaNHdI0QdJoWgtleP14kUqtVbQlvsSWuXDAQTYj4/dCqIxbOIADHl0EPPg&#10;KDM/7Ed7HUyAfajCnq2TqL4COIu20ILYnVBHULm37DvKi+s5XLn5Cl5+6U2cKD2GweNHwFXNHs2p&#10;sNmhZm5Z3Vz1U2idA9z5dRQaF6eZcG2dCVcCq3xWU0De/B+d26djwsJJSGyTgcWrluC79z7Cp+++&#10;h9wh7QgXrSkVN5wgxQxxFKj6FaH7+KWouPAWvvkfoPLC+6i6+CluvfADPvzu/8JnvwH/+Nv/wckD&#10;qzigNUUsz38I8+DGLbRUMNNY44BhsuGF8OnGwYkDngpYqkyHEnjlvgpNK4VIiQWwfoYDsJ/ss4HY&#10;avbQ0axeUoqi883Pza1NPIY/OhoHaJl379/FwWg39lKBD1KBS8qowLTPBmBNIxFio8AnTxgFtmw0&#10;Q4Us5cMEuVpHwWpAJth8bOCm8qpibQpe/PqprRuQ36o9AmOzjMrKOkckO1RYK5IIrEJwhysIq9YN&#10;S62j+fg/Alwb6nm+SLUlyA6A72vgELAEV1NGdZs3VHm25n0tiO/SLqtxo3b6iLZZAGvu12yd48h9&#10;BXBd9RW4PNadShLAZhqpLsBGhWWha6vP5khwayA+dRjXCfrMHXOQ80Qf5MzphqbzeqDZnN5Im9yJ&#10;8BYjckQLRI8hvKNaI2oIR3jCJisbzA9dOW6oClC0wX7MVf0Ji5aqGXgJuYpU5jWaDpHdVqGFiqHK&#10;cjBH+zAew/g6zRvr+RACHKaKqVRbKsyLKYgXpnb38CcgstKB/DtSWy2IyO1TjEWr58A5Lxw+BNeX&#10;wAZ1opXvmGZU2btDBuFVeycho/Vu1CIOQx+bhotXX8Ern/2Et7/6DW98+y8q3q/44M0PsXbdangW&#10;xJo1ww0zA9CIAD+i/bOCPGmt4+DKPLoxVd61Qzpc+b940B140yVoKii6TyuMnjceLrTkQyYPwqET&#10;h7F8w1JE01oHcHAKogWOYsQwggbmoc2oWag49xp+/3+Ad+9dxpypuzFyYiUGDS1B+emX8fTz7+Pe&#10;69/ghw/fwZDpPWmHqao8Nx5tE+CmOfL+hI/P+VNB5VA86Xx8qNY2rCYIsClqabqJSiw7LcjVyGGW&#10;b6orSwAzNCesYqMcjz8/G+9uGcjp0xJ79u3GroN7aaH30ELvx8Gjh3G47AgBpgKfOEaAy5gHH3Mo&#10;sABWWABXnD6Oan5ddbrKQGwVtvjYwMujA1zreaoxX7vpqQ3Ia9neKHA0gQ2nTRa8BmCqsRRYa4MF&#10;cyhhDaVlNspco8ZWfvyA7LGmjGoAdiiwZZsvEFRtUqf+Z3vhgkK5rwWwbZ9ruq4c+a+B1wBsVZ6l&#10;vmb3jesK5sLKe68yD64BuM4csMC1FfiCdt2Qha4LsN1CKZBtgC2I/1jAkn3W/tCHKraheNlAqm9f&#10;5M7vhbzHCfKsXgbY6OEtEDe6FRLGtkfsqDYIVyWTsJkqMfNXrXoJ5kiuKrL2v9KCgwDlqlTkMD4f&#10;6oBcc5AhhFJwyk6rqBVM+xzM3xNCpQ2jwgjgIFltQWy/pqdAJ8C8qJRbKwcMFKC008YqF8Vg1oKp&#10;6DWhNxoWhMGTea6PrDa/p2klLx417aQc2adrFtxaJWDO0uV46+MfUXnlFSxYWYEdB67hwnPv4c5r&#10;n+Pt19/BmrWr4J0TiQYEWC2a9RK90IAAuxYmmX5jN/5+D+XctM5etLKaw/XsloPsoe0xcN5ouLdL&#10;RZPh7Wjj+frWiRx8qGq0rqFDWxv1jeQgmDSoD9bvuIRPfgS++Pof+PnCNLxevgh9uhzCwuWX8dX3&#10;f8XXP/0dlddex0fvf4Pl62YyFSkw1tuvRxPa6DjaaLoRgqfKsh8dijsHLR/ZYyq9P5U2iK5JFjvQ&#10;BniYgLaq0Wr8MI0cDFuBFRqY/XiefLryPPNzCef7XLZuJcE9gF02wFTgQ8yBS8oF8VEDsZo5DMDV&#10;5cZGnyDABmQCXGXnxCYvFqgCVo9VrWaYx5p2UitmOTZs3IDcFu0IcLYBMkwqm8JrLEWFLAKsxwRW&#10;Ecav9X0b6BqA+XxNEev+sNX3ogWwCYf6GgVW0crOeWvhNT3Pgvc6j+aGZVRYKq+V+8o+OwCu2bhO&#10;8V8KWAwL3ApCewJXtXTw3xRYe2EprJVI1kZ21hpgewsdLe6fvGM2mi7sg/wF/ZG7oB9yn+iHeAIb&#10;NrwIUSNaIX5MWySN74D4kcW0y8yXVLBSN5UApcKaghTtcQCf8+WHbwHMXFU5lkN5bSh1tKZPmBfy&#10;d5kpKNppqXAEf5cgDzav4c9RtUJ70arLGup3aoAgkN4dUgkoLzCGX4cUhBQnY+maxxFenIiA1slw&#10;Y/grH26rIhZfw//Jm6rtRZvpQ6CmPvE43vziNw5e5zB3xkYMHLEFF1/4EHff+xEX7r2Jt197DyMm&#10;j8BDVN76qb6oF+8Bp2B30/3kThuu5X4eXbTQIgd+HGD8+B5c+TdaT+qLnjOGwUM2nnm9ikM+BECD&#10;iApHaswIpfpqAGs9fhGeefVnfPn6LXz61rP49PY+fH9rJV4/NBfvcBD/7M2P8cFnv6Dy6hv47Mvf&#10;+P5mMtfNNecsjC7Gg+/bpV0S89Y8c441h6vdSLyonD6DeW6ptlJnRfDwVmauOHhYEQLVHKLvEXo1&#10;cZjF/lReAzBVWc+pcOhLgK1BIRmj5k5GSWkJ9hzah/0lB3GIClwiBWYOfERFrArlwFLgYzhRRRCr&#10;KwixAFZYRS07Kgm1YJbSVvP7CoFbYeaN+Xr+3Nr1TyKnRVsEJzQ1wGpfLJMDGwtN+6wcmCFwQ/l9&#10;qbDgNfZa6kyIZa3/HWDaZC0ZfOE2Ab5pxXM3/wRgY53vB9hS4Go8YwCWAlcQZt3viJaaSmzdtEwh&#10;+6z535M1AP9p/uuIawL4PI+Mq+e1++QfFJgAXz57jKHF/NbRAviQsdOlFTvRZsUQ5C3qi7yF/UwH&#10;VvrMnggd3hKRw1ogZlQxEgTvuHa0z8xlZbtkkQmtLK5U048XTQgvLPXW2t/T4yCO7ALVwMsIZ0RQ&#10;AWQDTfWVF5FyaCsnVmMHFVn90ZoeoYKEEOAwrZrh7zfWTr+7S5oBWE0dQQQjgGqsLXS6ju6JefPG&#10;4sTuVRg/ewS82tA+t08xiu0na0n4BbBnmwSMmfMo3qNtfp9O59qUIoxp/xgO7juD19/9DJdf+Qj3&#10;3vgUN689jbhWWXgozhMNQt3QOMIHnh2bUHlzrJ7lbrz4ObgIXnVTudKe9350BArH9KAq83ww19Vc&#10;rSrsXrS3Wh0U4qgOB/VrjSHzD/Dv/Y6P3noVn13ahC8/eBcf3yrFd+dm4JtPPsIXPwPPvPY1Ljzz&#10;EX749hcMfXQIFbjI5NKaKlLluTFzVG++Jz3vTwfjypTCnS7Fh+c8gH/HjuBhHDTU7DGc552faSA/&#10;Axtg796EVZ8pH8tWq7ilGQW/bil0U2l0G8koHtMT23dvw6adm7Flz3baaSpxyQEcOHrIWOnDx3kd&#10;EWYL5OMoJ8QC+MSpKoJpWeOT6sxSYYuQKqyc2MqLbYClyBW04GvWrkFWUTH8k3IIL/NbKm94Iq+P&#10;JLox5sKhCsIczOeDCW2wVDolH6GCWq8nvFJmWmjtMHk/xLLONfZZYQNscl/LPlt9z/YtUgivgCW8&#10;Jv/lY6uAVWnlwHxcc9sUQmxtn8PQ6qPLAthW4UoCK4ituH6RR0aNAtcAXE5oj9dR3j9AfIYKfFpx&#10;GDdprVccWkH17Yv8RQNQsHQQCp4YaOZ6wzmKxzL/TRjbDokTOyJmdBuE8sIJ4Ejvx4tVFtooMJVF&#10;uzsIQCmsANY8byC/J2UQiJG0j5GEUvBG8CgF1hyoAVkFMMEupZUC8+ek8pGar9TrOAhoukk2O4AX&#10;a0DXdKOuAR0FcSp8+dibVtlMKS19FNcPrcWVit0I7aC5X1loAtyZeTD/Z1/+vHuHZDQb1Bm3nn8P&#10;X/4OfFC5EXcXdsGJCUUcOG/g1rs/49TNN/DBh99hyqxp+Eu4Jxp6NoJLajihbUp4lfM2g29P7XSh&#10;wg8vfA1cBLT3jCFIHtzWfK0WSH++H3VRKTf15N/W9E44QQoc0Bq9pu7A3buf4uz1d3Hp6lu4fv1V&#10;XDt1Es/fu4Pn3/6GufkvOHPjbbz84e8c9C8hZzB/dkgr/m2t0tKA2ZyfA1OCDkmmBuHbrxlcOaA5&#10;q/ouIJnn+tM6+/E8B3MwFsAhVN8g2Wj+Hxo87cKVFRbExk7zXPt1UeqRzv89mYNmOroM7oYRY4dj&#10;3KRxmDH7McxfuACLly/BytUrsHLNSqx6cjXWblyHjVufwpbtW7Fj107s2r8be5k7HyzZTwW3Ktfq&#10;3jrG3LmMlrvcKPZx2m6FlJl2muq9YvVqpBe0hn9iDqHkNSZYCW8AvxbUgXxsgiAHUpkFtb4fpCMj&#10;RGCnNBXA6m+unUqypotseB19z1JhHam8pnlDEBvlFbRSXQtgNW3UnTZS6+Qtwq3H1sIFK6zpIwvg&#10;m5eZB5v4o4UWuJUGXDtseGsBtsOy0ZfOEGIF4VVoCaEUePTWGchZ0AfNl6gDazBSJ3VEJC++yKFF&#10;iB7b1vRAp07sgBiO4gJNjRgGUgIs+6wmDZ+uBIR2S2AKbimwLgRVWsMFLgGO4oWsrwVtKOGUGkcr&#10;HxxczPy5gL+LFz0tZxhtt3qk1eUlyMP4v0Tw76oLSztISIWDaFEDOqUS5BRTzPJXAacwCpNmj0Hv&#10;ER1QTIh8CbcKat78nnenDNNTLRuuwkxQuwxsP1KO9995F6+UbcAb1Ttx86lHcXEzbe0n/0LV9Vfw&#10;yvvfo+zwUXjFB6Cep5PJfz2orFqy58fcXarrr/NBhQ2kpdWA1X5Sb1NpD5Qi8ryot1l9zL7Mj73k&#10;HqiG4RwUQ2hrC4bMx8U7n+LLfwG33vwJ1577HFfvfIyKC2/g4jNvofzss6jm42+//grTmFeHDuI5&#10;ovWVbfdU04pqAxw8PZSr8rz59rX6qZ1aRMFDim8KXFRbBVU3RJ8fI4C5sABWMcvOgzUFJSvtQ4it&#10;ghYHpW7ppqHDp4uWKqYiuDAOKdFRyEhMQpPsJsjLy0PLFi3Qrk1btHVExw4d0K1rV/Tq1QsDBg7E&#10;0KFDMGrUSIydMA6Tpk3GjFmPYs68uXhc8C9dgmWrlmIl8+u1G9dj45bN2LF3J3bu2YOpsx5DUg7/&#10;70QO3IQ3hDlvEI814NYNAcxjEI8K+3EwQX/AAHv7zP0A1+S9NsDnCawstGWdTfOGACaYAtcOG2C1&#10;TZp5X6mvmjaourUAq4GjyqG+1VYwF7bglQLXqvD/e4CPU3mlwAKYKuwAWBvUHSrfitYrh6BgcV+0&#10;WTMUmbN6IIIfeBQvuuiRzH1pnTOm90Di+HZm+ieIF03AvwFcwA+ZAFHtBLDg1etM3uuwwsY687Hs&#10;tF3IEsiCOmpoG0TxtVG84O2pKRW+Qpjv6bVRanzg39G0VBCVJ5gDRLAq0QTY2Gi1bPKCbVwYiblL&#10;pyGNgDVsGWMq4j6qVmsXDwKv6rVpy2S4M3fsRDV5/vUP8Matk7hzbBvuHN+NExuW4MTNN3Hs/F1c&#10;ff5D3Lx+F2kF6XjE15U2WEsbNVdKaPvowueFzqOKbj4qLg1oiRaT+tAe8/vKf+UseFQvszYn8DAA&#10;c0AbQRUcWojU4QMwaU4Jbr/8DT74AaaY9c7X/wcvvf9XXOdz1259iPeffxarVz+G2L7NETe8tUlr&#10;9Lu0CMJLU2MaKPn3ZHu9CFwAz6/aLJ1axsGT58pf3V3GMnMgHNaaILeCHxVYtlrPB9BlGRUmwL58&#10;vTePNZXpPoSa59ibObBnp0QOmilIiI9CSlQ0kmNjkZhIoBMTkZaUgvTkVKQkJZtITU5BWkoq0lLT&#10;kJaWhvT0dGRmZCA7MxM52dnIy8lBfrNmKMwvQIuiArRu2YLwt0Gnjp3Qr38/DB81Du279TTTQAIx&#10;xLbLybTKfGxUlgobQoWtCebIUtxgHqW+Al7PPyBQNUVkblZmGjdsgB3wMgSvAfgGLbRss8l/lfMS&#10;YCmwtos1obsNnnKorqW8dtgA31LjxnW1UMo2nzTw3qCNvsm4fsmKGxcrDbx1Aa4Lb12Aa8A1IQut&#10;AlYp898j5kbfj+2aj6ZL+qHVqqEoWtQPkSPbmHnDqJHFiKP6pk3vjpTpXRGqeUTlcFQdFTj8BDHt&#10;m1FMXjy+nTJNAUW9uipK+QlEwSp4HRCbdkrlu45KqlFm/t5I0yLI1whqAhvMC0g22lSwqXARA1uY&#10;fM/sHEEFVcumqtH+vLhUxFJzhxTWpSASo6YMwvB5I+HUPMYx0BBivtaXIaAVastUpdy9OBWzVy7H&#10;l9//D175+CdcfvkTVN9+G1U3XkXFtZdx6d57eO3lN9GmSxs0CPcxS/ekutpwzyzvk+rxvQTz/1MD&#10;RSwtbgbV37Mb/x7/b0GlTic1UchKu+t8DSlCJNOTCHVPDSlAyqD+eGrDOnzx3rP47pvv8dtPv+Gn&#10;H/6Kbz77Ci89fRaPL52EaA5IasaI5M/od2nXTne6C1WcpcTe3QVxIXNfqiQVX0XE+hzMXLUqip+B&#10;LHQQfy6EPy8HYNSXSmyq0wTch7BKgX05QApi2WfT1DGAA1FP/n5adE/1l3dJRUxOIpJiYpBKFU5N&#10;SSak6UhLz0A6QRWsGWnpyCCsmZlZyMrKRmZWFh9nWs/xe1mEOjMlhZFI6BlJ8UjTQJAQi9T4WA4A&#10;icjNK0TTwmJoJ8pAO8cVoDxKhe2vbXCt0PN6jfVYtlvPE2BZ5tOORg0psKD9M4D5+IYFsTars/Z4&#10;Zv7LMABf52PGnRp4CacNbQ3ABFVfq/9ZBayrJ8000vUagAmtFFh5b534b+r7R4AFr+IKFfjUqYPo&#10;sW48ClYMRuvVw5DMPFcXWLimjcYR3mmd0WR2L0Qz91Wnj5mT5YWqaR2pmCyz2V+JF6q3yb3iCSdV&#10;1tjKXNOMYaaLCKbmdnUxa08sqXGkLkgHxMoJ1e6nVTimA4uKIHh1VBumOrQ0J6xilhQ4SBdslxwE&#10;dE6nClNVpa68oD1bRSOkZQKt2DLEETQvqlSAsdCaB7YAto8BDB8qt2+bdCxctRI3bryGyy9+hhNX&#10;38D+k89g15mXcPbep7h97RYKuhXDOT2MOaKtvFrBI3UtMlNDgfz/fHvnI2tERxRN6MbHTajKWvGT&#10;byrpWlyg9+Ddown8qXgRtNBRpiLcij9fgDi+t47jOmLKvOFYsXYaZi4ciwEzBiKzfysCxQGLP2sq&#10;zxxYNcgF8rwoD3ZrnwoPQiwl9ufn4kkX5NImgc4olzY6Gk6t4uDF8+CnQYZqq7/nS5gDVMDi+TZT&#10;SnQHmilQzix4VYw0ACsnZk6tQciPFt2jnVpF4xHTIh3ZhDA701LUrKxMqiuDKptBgHXMzGTw+Wyq&#10;rSDOIsQZfG06Qc9MyyDEqchKSzaRnZpEmBOQkRxHa06Yk+NpzfOR17w1krKZMhgF5jUm+yyYpcIp&#10;vCYcIIcopLap+QhJs4PXqopaBJkAC1w7BPMf7HMdgM1RG9TZjRta70vFteN2HXhtBa5VXevxTaqv&#10;vQLJss5U3BrrbMUf4b1GaO0KdF14bYCvOMJUnwnuxTNHcJ3f23Z0A1quGIg264bROnc1aqjcLGFM&#10;e6RM7YJm8/ogaVIHwseLlQqiULukqsE2wAHKw/i8V4dkOPOi0fRPcB9e4AQ7jBe7KtOywWaBuhRV&#10;AOtC5MUUzovIFLW0sonqYFbbEOJQgh8m20zF1hrhYP6MLmA1imjwMPm1mRPWXLBuGaKiVgq8W8Wa&#10;nTaK+7XDvNWzaCUTCbbUV9bZgtcArAteRTh1TxF+z5bJmLpoHu6++A5eeP9nXHzpC1Tf+wy3Xngf&#10;FcfKEJKfCNf8OIIpcBn6P/pyYOJgpdxXdtmX50C5rnrE/QdSobUvNgcjLeELVeV5UEvmzk3N/KsA&#10;jlBRiedAU0qaWvIl6J4aCLX5vQYJ2W+emzAOdKoBqCtK1W71kKsZRQD7ciDT+mCP9ummEu3TMxMN&#10;isLh3oHA0Q01LIqAmwZZ9alzENFcsA8HDMs+Mx/m/xXCv6FCoZkPlnUmvNpE0J+KbDbYlxL35d/s&#10;lESHFYnU9jno0r4N2rcvRvsOxWjXrhXatm2F1sXFKKYVbtGiCM2bF6Ko0IrCQsLIXLlZbjM0zWnC&#10;3DkL2VlUYkGenspIRkaqlFgAy44nIadJUzTNLUJiejOEJ2QgJI4DcVwa/GLT4RdH5xVPJxOfjaAE&#10;OrIEXn9JhFmFK1O8YhDcMHsayQJYSwd5NBXpWngtmGsh1u6Sap+0po5qoy7Aijs1SlwXYB2tApZ2&#10;4JAKC2ALYgvcm/8N4HN/Bq+OZbh0jtZZlWhVoAWwsc/HMUsLF9YMRsHC/ogdQlXgxRI/pg0Sp3VC&#10;k8f7mG10pJKmy4oXrvJSs5uhLDQVzNyyw+TBhaYK7NpcABM4AqzdJPVauwtLXT7qv5XCRuiCNgpE&#10;kKW+vJBlo/VYz5vlb1rUYIpBluXWUXs9hfSyGg1UjVYzRzD/Bx3V/6xdO/x4QTfKDMHs+ROQRNDc&#10;29Nia7Ah6F6qVtMp6H83GwLQRmsg0k4arkXR6DqqH0rKqnH3ubdx+85reO7qDUyaOwMNYzzg1SrN&#10;rP4xPcQ8FyEcYIKojALNxwTBUK6rnTGossot1bsshTUKzPcsBZfL0IBlFuvzOTNoDeOgp9cwT1WV&#10;OIxwhRNyOROlGr600No2x61dslkn7VqcABeGa9t4+NCuu3MQ8uB5UHOHU2EEnIoizcBVnymFMwc2&#10;X35umvv159/wp8OSEocNb8OgJee5DuBnJsdk5b08EmKpsbmLgwFY8/RN4NI6EokdsjFiyAAMGdrf&#10;xGDFkH4YNLgfBgzqg/4DeqNfv57o27c7evfuhp69uqJ7j87o0rUDOnVuhw4dWhP6lmjdmrAb0PNQ&#10;WJCL/Pwc5DbLIeTZJnSL08SUNETHJSEyNg5h0TEIiYpHUFQCg8fIRAREJiMgKg2B0XRiMWkIjmUK&#10;QdhD4psgLKEJQpOaWAAbWA3A1oJ9y0Y7wqivDS+P/wXguhBbamyBaylvpWngMBu3G3j5vcu00KYC&#10;TQvtgPc/K/C/22crpL6C1zGFpAIWLfQFxtCtU9FmzXAkjWqDKCpH0tj2tM1d0fSJ/sh4rCeimQdr&#10;hVAIL9Aw2UF9wPxwBbC/AOZFpYtG+apv20R4toi11JaAaeNwKa5UWF1aeiw7HcWLUzlgmLlQrfWu&#10;mmLShaoCTbitSswnw/i83b0lCy0LrpzY2GgNEFRSWegAFXTUwEDLqKWE7kUxWLB8BpqP7GDyck0l&#10;eWq+lABIgfW/G4B5gapibnLk9syhmTfGdWiGiY9NxpYt6zB5/qMIKCQoyQHw6sj8Wc6Cg5VaIgN4&#10;TqTEvoTZR6qsKrRAILA2wCoc6bHgNLtm8P/XtFrEML1/KS8HMKkg37uUUEsD1dusXU6MtdXAJ7A4&#10;EPrwf1XvswcHINd2PNc8uhDgBvmh8OlAePkaX7oTV54D3dTNl9a6QUEUnDQXTiUVuFJeHaXGZrGD&#10;DTD/pwBVo/n56rMSxN607gmj2hlLrfxYPdMenZMQ0TYdY8YMx9hxI0yMG28dx44baY5jxo7A6DHD&#10;TIwaPRQjRw3BiJGDMGz4AAwdJtj7YqABvQf6EPJevbsS8s6EvBO6diPkndqiXduWKChshuwmtNu0&#10;6pkZqcyxU5FGoFOT05gnpyCBSh2XkICYhERExydYoMclICIukceUmrCq0HYYgOvCWwdgA64WL+hx&#10;bRNHXXgNwNcJKcEVvHbYEBt4r50wABtwCbGBVzbahvfPAHbkwH+E18p7+diGVxZaOfDZUlSc3INe&#10;m8YiY2onRNEia6lg2rQuyCe8TWb1QNyIVohWPir1pfrJymoHSWOhCbDUy0fbwdCiBTFf8pZdZf6p&#10;m2j5MVT9NZ1YfH0gIQ6nokYJVs0vO9TFKC4voChevDV2mhexuaAJuJRacAt8swBdgwgvLqlBEJVf&#10;ebCUxp+qK3A9WyeY/8OlOA5DHx2GzhN7mLW4Xq2TEGimlKxKtBRYvb6B3aydGLU4QvtuKdyYxzfK&#10;D4NLPi/+pqHwLoiGe1YkvPi3pKCBtMtB2tOa4SOAeX6kwlKxAP6fqvr6D2b+SwClvEHqghKoHAyV&#10;F5uiHuEx753v0byGoJscVaCbr6nsWmxAeLU4QYOhgDJb7PbIgkcXqXEK3Kiu9XMj0CAzmP9vODzb&#10;a7Ai2EwjdOeLRiYPjoGbdvU0A0oL+HGACeL5DdaiCIbJhfm/mzlhdWEpqNg+utMGPwvN72uQVuVb&#10;/0ME3cq4ccMxafLYf4uJk8ZgwkTFaBPjJyhGEfLR/JlRGDt2JEaPHm7AHjFyMIaPGMIQ3AMN3EOG&#10;Ssl7E+xu6NCxGEXN8wzIBVTovLymyM21VDq3WRM0bZqNHEVOFm258m1H0Swzm/l2FtIJvuIB3cvI&#10;WiL47zmwlfsSWH5f8N4VxAKYua8pYikHNkUsR1yX8gpgWmTBq7yXj+8HmKAy6lagTeGqTtQF9z8B&#10;/MfilQ2w4hqj/PQ+FM7tTpVrZtokU2d0QcGiQcib0wfxvLiimd9FE57ogS0QxRE6kiO0lg9qHytT&#10;3SUEWhnkQ/smSLUDhm8LKh0vnEB+4Fp7G8gLXBeGGupDqTpS32hGBNVIF652mjDzvARXzfaqVGu+&#10;WDmyZTMtoFW4kQ03RTBacjWMBKqQpRVJUk+qjSy02ibVfdWYALcY1gE9J/dB48IougNaLeaJyn1V&#10;0NK0ksmBu6maTni78AKlvfZpTxveLglexTFo3CIKjZpr10rtohFDiDhYSMk4GOl9qaos9VUV2o+D&#10;i46C2Z/vV7ZZxUDBKBstiEM5IBr7yufstMHYZ0HL92nss4JfS8V9CbDUWjmopna8BDFh8tL+2Dz6&#10;8H83zSFMXRoXxKF+qg8aJXjCsykHrFY8F9rQoG0Sc2L+/0oVOKAE8TzL4gtgWWgBHMjzHMDzrr9l&#10;VNjk71bKo5xY4Apif/1NAhxLlR8/fjimTBmPKVP/PSZPGXdfTJo8xsTESaMx0UAtoEcSaFu5h1K1&#10;pdgCezgVezAVujc6d2mPVsUFaNEyH81b5KOwKJdA5zKnbuaIpgRbQcBpv/U4P1+PcxnNkE/g8/Oa&#10;EWBCacOr1UZmCknKaxYwEGKCbADm8e5N7bpRu/KoroW+Q5CtKSS7icMKLVzQ0kEbYiv3JdiO/FcA&#10;X/sDvPcDTPtsQ8w8+GoNwLWhTiyBa3LgM0dx61I5lu5egtBBeYgbXYwmM3uj+aLBaDqrJ6JGqELc&#10;HDFUvyiqQgwVMpoA6ZaUmqOVwpr76VB5ZUnVpqj5YN+2zDVbJMGDF76f1IKwyzYaJZVlVsgeq4oq&#10;S00YlduGKWcmsMFSI/7dyMEtEc2/aaaWeKFLldX0YVTYAbDaLs1Cf3sgoZX3JcBayK8dL1xbxiOu&#10;Zx6aDWltttXxa0f11ZQKATbwykJLdRWy0l0JJ22oF1+n1U0eKoY1jzV3OXAqCEPjolh48jXe/LsC&#10;WNZZO0X6cVAxEPP/UqVXIKtgZCAghCpC6RwYBabrCOZ7ChlBeAizdtfQAKW2SittsCCWcmsDOjVY&#10;SAmlwqbAxL+tdboqMGmTey/mvoLagll92bTWrek+8mP4GdANtSPcHGAb0IG4cpD1lcoSVD86BFno&#10;YNpnLXQI5Dk251+A6+/K/vNvy0brczJTYXyfgWpa4d+O6pmN4WMHYcpkC1AL3Akmpk67P2rAnjIW&#10;kyeP5ut5/BPALbUm1LTjglm5tex0cetCtGxVgOYt8wy8zVvoaD0uKiLYhfnmWFTUjEG4bcj5tR4X&#10;FKoKbcBVf7PdxOGwz1Tie3zOWGajwAqtPqrNgQWuXYm+fZM5b00HlsM6axkh1VahHFih+V9NHZlV&#10;SA77bANsw2sBbEMsgB1TSATYKmY5Ks88/lF9r/O5E6f2oenEjgSlOZrM64OWy4Za8A5rToBbIm5U&#10;K8SPKkbMCAI8khcYP/wwTSFR+bRzvxQ2oGsGPAiMAFY+6UMl8CuKg0d+hAFTNlAFKWvOk/kW/5Ya&#10;Dsw8Iy9GM13EC9y20sY+8kJSu6WxlgzZaoVZCqf/gbAop7Yr4bUAU1XbpdFCE75ia2scrQPWtjOe&#10;BNuTFlvW0rxOVWgdGcp9vTkQ+VCB5SQEsCctuBttpzuVy7kwAo3yQggwc+suWugukARVvlnxY8Fr&#10;hQVvIXyMGkuJNTApRdB8K98DAVYnVAjhDeH71ZysZaEteG2Apd4CyIbXVIZ5vsxuG1Ris2ifn4EF&#10;sqO3m5+FJwcxVZ9d6CIatY6Dc/NoePLrBhyInJVi8DMxnVcCmQOGlFfzwAGmqYQOh9+TGwokwMq7&#10;zQZ3GqypwHaPuzYiDO2Wjp5De2DyxLEGvImTLPtswXo/nBagPPL7FsAW8BbIdow3Pz9x0ij+vpEG&#10;ZFlq5cSt2zSnCtdC3JzwqsItRa4JA7QD6johgAsNwKaIJQUmwHosaB3xrANeEzfOofY2oXUUuAbg&#10;++GtgbiO+so+C9wbxj47LDTB/XOA71dgC+DjBmKjuGb3Dea7jIvnmPs6AH760gnM3DCLlrQpch7r&#10;jlarRqDJY70QNZx2mRdXgva9oqXWssHYka0Rx4tNW+eE8MM0iwnUyshRXwv2PdommotePcZetGxe&#10;2jqGEcZRXgpjLgiN5sqr+OGbghcvhlA+LyiluFIbjfymCiuryWMkwY6WEjPM4n6G6anmzwpgWWi1&#10;REpFfZjXmvyVDkA2XrtweBJcLSPULpTaI9pLFzBfY4LgSrF97D2yaEOlwN78nqZePJhHu7aMNrtc&#10;NioMh1NOkNn03Sgw7aMaOXx4MXtTmSyIqbjKgwUu/z9VoxX++p9VlCKggkXghvJ8BvNo8k8NagKY&#10;71XwaBN2Fb60wECKJ4hMP7NUXwCrMsyQCmsayYfnX4OSGaAY7hx4nFtG0varCh3D/zvU5P6NipPQ&#10;kJ+N1ghLgc3/xb+t/8EosAaW4XQF/D/N5gD6Hzh4CNhgQqymGm05668FD921t1gSeg/viakCzwHv&#10;JBvMqRaUU+oAbIWeG2MdDeh6bFlrAW4BzLyZEEuFhw0biB49O6Nd+1ZU4aIaiO2QrTbRgmA3LzAq&#10;XFiUV6PAzVvUgvzACw4LLRW2q9Ba9/vMbWv9r8LedaNm9406AAteO27TRhsl/lOAqbrMgW9SgQWw&#10;5oGNEkuF1X31bwBbymuDXDcHvkSVFbSKWvVV9VnrhcvRa9EIZM7pjuI1w83ywRit+eUHmjahPVIm&#10;dUbcmDaIHt3aVIij+MGroSKY6qOdJKV6mpbx54Xv1TqeQXtKFfTWute8KHi2TDR214+gu9KK6uJT&#10;o7z6bDVtEj2yrWWPOfqHD9VcpIpWVGGpMaEW3AJWTSCmg4uPpdba9kWrnrR/VhAHE01fac2vLmIt&#10;4veiXdQe0rYCe/Di9eCF6669sVTcacfX0CYLVL3ep5MaORS0ogTagoDwEwRtludG69m4gEBkBprN&#10;3t0dO26YhQvqg6YS+0iJlQsTOAOy5oMVApADTiAHJNODLFjlRHielQvLvobqObkOo7xan6tCGCHj&#10;YCnragBWM4Wgleo61NaL511K694hFe6quGt3Tg5Q7hywXGT9Ofg0Kqb95/+v9MGN56URz4NWRfnx&#10;XGqqK0jb0JqBhE5Ag4rDCcghGFvPASmwD/8uB8nGHZhHt+M5obKHdUxBJu37qHGDMW3KhBogp04b&#10;j2m2df7/EfYX0HVcWfcv6u6kYxIzs8zMzMyOGWM7ceyYmZmZmZmZmSEOdyedNIVtxxzHgf7+9937&#10;5ptz7SpJcfd3n8dYY1fVOZKlo/rtOdfaUEP78VjX+mLIUF7PEUOH9bPQsV73Q8o9mKALZOXFAljV&#10;6abNGqCxxpkb1TGY1dZv6FTZh7pu3Rpenkx1Zji41TplzmU7TFJh/Sq0lhPeIby3b2YD/DLE/w1g&#10;N+4rFX7JRhu8rpWFvqIplOepvue9KZSE938d/xW4PrwewDmLV+cUJzT7yrPRBPjiyf3ou2YUGi3t&#10;gbqzu6PcoFYo0acpMmiZywxrgdJDWlJ9qRD8Y8fzD5nOG0rVaAEcy5vYFX9kXcsinDdKGO1aDAGI&#10;qFUIwVXSmHuVRDyVMaRyklVF9ZQBVaUFZIaA5A3vZlPxe7HVbB9NJPD3JrZhKuVdBFb5soOZNx2h&#10;0C4g2mJHAGuLnTgpv6yvFJg3aiQBDKtX2PaC1h7RstGy+aECWxZb28o29kA2BdYG5vw9+DPb+/j1&#10;2nNaXx9E+xyoSnSJGARUpaXm7x7B3zuS6q9HmERRlaTEmsChMDUWyAzfTqtoFfsG83fCmkpQpLiy&#10;0gawFM86L6o036eVSzFSSX0O/N6yzra4gPAq7VABSRDL7cg1hPPzj9CwEmHW+LD2oNbjY4LYkQby&#10;9wigCwmoTYgJekBDuiTNItPnmNWpsOPQZJI32Zm+3QgZvRu5VIafexj/j3zs0PR8qxZ8fe6UN3B8&#10;7Sh8sncm/n5sIeZNGox3CNrgQb0xhPANI4TD2A4RtH4M7ZsFrGLY8P4WQxU5rlsY9IL4bfTv9xZ6&#10;9uyM9u1aoEWLhjas1Lx5I8LcEE2a1kejJvU8kGubxXZRM0upDex6VOp6Arm6cmBXwHLhju/coGW+&#10;6ZRYz/t9GV6/FbhZFlrAmo3OBjhbfV1YHqyx4JcAFrx+ZMPrqa9ZZ2eff1d1tkULDl4/LhDgC6cO&#10;oP+asVTfrqg3oxsqjWiHksyHSwxqjtLDW6No30YoyF46ozNzVEHHP7oATqbqWL6pyRtsNRc6jAoc&#10;ynwxRlXgGrzJKyUhtEqK3fwa5tDqm8iWKrjohiMkzahyVL/QVsxDNU2Pdk1bospq6+bUXkya1WW5&#10;MG9wKbAWRFgQjCTehNpEQDm3pkLG8EbWTCqboEHwohoQWFpoe7yKAJYSyxYbxGppsQmyAaydKhkR&#10;TZhD8ms1fBSssWICHsrjwGopCGDkKRiO/HqOEf8/PTwsnP9/hA9vDoAtDxa8BrED2Kq7BDRBsJhl&#10;5e+qoNIJYM16UwFJw05+5VfKqxlQUfx/LOdVQZCfi6Zh2nASc3apsCrQAlgzsYIbssNpyN+boIZY&#10;lOA12mdaail0EDs4ze7SFEoV1DSpI5EdiVyBOpY0KnJch8oIoWvKT2gLM1UYN6YTPiawv1xdh3+e&#10;WIRjG8dh6dx3MIrXBwzshn7v9MBgWt6hBHcolXgY4RtKNZYSS4GHDu9DOHOorh8Ee8iQPlTetxlq&#10;PRVmZzBw4FsEuCfeIsAd27fC6y0bo3WLJmjVohGaNa9vQ0tNqMSKxopGtdGwIWFuUBsNqMwN1NZX&#10;WxP1CXI9Ri57wr6ss4UPMHPg/2Khc8KbBbDXOmh9Ff5fALZhpBwAy0LnADhbgX3b7MKmURJiwesK&#10;WLTSxwn0cbeEUEos9T3LuHr2CPqtGoNS41uhwtg2KDWoBYr2a4ryI9ui4sh2KNG3IQrzptOez5pC&#10;mdS9OpXTzUPWsEsUYbGxVMIZVo/WkrliDG+SSG3LWioWgRXTEd6MN5psrm4aKorGFvX8Hu1/bLOs&#10;VHXlTeSGU+rYDav5txpGyuxB6y6LTXjNNgtcwiBlsjFl3six/DnUmejnkIWOoMrIAkdoJ4667FT0&#10;OBWz0oXNTofSQgrkcNnNhk6Bba9obTHLENR6LpIg1vcMbVAI+aomMFKRNzkU+cskWCVXG9dpCZ8W&#10;8QteQaywijRDCxxkpaXGmp1lK4Fkj/k7qnBkANvnSoD4+6lgZFMxDV43gULFKqmuOjMVqgSwX7AS&#10;vFLfCHai4c1K2TzoMD1ChhEiS82c3wDmZ6FppPn4t9H01jCCrp8zlp1FHB2BwM2U4vLniuhYCUG0&#10;5rHNK6Ax05uV8/rg/tnl+PX2VuzfOBYdejdEDf7Ozdihd+/dGAP7tULf3m3Rr9+bGDKAEBq4BJh5&#10;7VCCOExWmTGM8OaM4bw2nICPoFUeRliHDnrLtcyDhwzsjcH9e2FQvx5U9u7o1asTOnV6He1eb+ZB&#10;3BCtmtVHS6pv8yZ10YLRvGldNGtcB00auqmcUmWz2gS6CVW5MUFWEGBNn9RKJD8HdtDe8gFmfqz1&#10;v9q4LifIPrh+ZNvnbIBfhtjlwHz9f8mBc0IsgM8zLpw+SHgFMI+tgEV4TxBegStoaZ3PnqICU5VP&#10;s9XXLtwxCw0nt0fJQU2R9k4jpPKPVJDgFu3fBEX7NLSZWYXebGTVY1V/NYEjSYUjghPJHt/2mOJN&#10;FEkLHVQtGRFUrpAKCQgsG2c3UCQtdOzrmrVFheLXZe32oGII82mFKq26mbViSWO8GcwFM6kGNqTi&#10;Ka4ss+Y/23RMHicSnHjmYDY1snl5y2VVBdfPFC5IBau5AgFMeNmG16UySZkFMFUpnD9flpVmqxlW&#10;Nj2RKYDeF96cCszfJ2/lWOSvFIeA6CDkLxZH90DQ+f8KYM140pCSD7BTYcKr4GflxoRd2MPF+Lu5&#10;+ccCl79zNzfrSg8kcxNACLDyXim7JsUI3BwRSWXU+K/cTLjgJbjhBDZM0Mo+8/fSEkJNrwyq76ZZ&#10;BjCPz1+7IPJUSzObHcfOVDOtVMhK5c8Rzf8rP79XYV4fMb4r7uyfhf/7g+14eGsjVi8fimbda6Eh&#10;f6bpI7vj/Npp+PzAUnx5ZAX+vn8h1k8dgP5938DQ/gSPAA8RxIRx8ODeTomlroRaSjuMx4J7CMOu&#10;ee9VCOAhA940eAdQ0fU9+76tyR0d0LVza7Rr2wxtWzbC680JcPMGaEmIW9BGK1o2reOOqcQCuVFj&#10;qXMdNKUqN6W9bkaQ1XoKLHid+mblwD7ADB/clwF2T92XfVYcsa1z/t8AtqcQEloB7M/AcgBTjc8S&#10;YoaWEF48c5iqS3BNgR3ADl6q8AmnxAJW4Rez/Dhzahe++uggfvxiL26cWYzpywaiwZAW9qxfWTpN&#10;uNAURs28kgprXbCevKAxYO1HpcXz9mwi3jxRVOCg6snMNQsisFSUPdleOVe4lJEQR9LqCuAY3ghS&#10;4kSNQdKea5KDzZlmJGmsmT1/YXYamVQIzXdW4UvDGNrQzoaOCIhWQtnMLm8etqZEWjGK9jCGN3Ck&#10;hox488o+Z4dTYA0nCU7LhU2JCYGNk5a2DfC0yZ2eWhhK5VJeHEYlz1MxGvnKhCIoPD+CC8QiRHZV&#10;E0FkZ5kDRwhgtpH8uawizZ/RlFfHHryy1co79fta7snfXbCqYKUZUXbMDkxjvjZpwlNfbf3jq67G&#10;eBWRlvPSxjPC5BIEr5SXv1Mwc15FEDsvA9iisK0Oy1eb6QBh1tx0dYzR7SoimJ1RBjuhqVN64MHl&#10;dfi//rIPlw/NwSDa44adaqJrz2bYNns4/rZ3GX44vQHfn96Ib06uw1dHV+Orw0txZe1EjBrQE4MI&#10;3yAND9H6Dhz4JqOX17rzQVRZFzp+EwP4fv89dl3v698TA2ib+0l933kDfXp3R4+eHdGtS2t0aNcU&#10;bVs1pAoT4hYNqMIO4pYGcD0qsVPk5oS4eaN6aEYFbi541Taq6wPsF7BO4T1vPbDsswPYOybkGj76&#10;/bN/XWgCh5v7rK1zvK10GNr/Khvig7aQQcsHBa8/iUMTOgRwFrzeOuCLFgKXSuwDfFIAU5UJsMA9&#10;c9INH/lxjnH+tK7vxtLNkzF3zQCcPjobD97fgl/+shs3j83DgLGdUZg3oZ41K0XQCpg4AqjZV3pA&#10;WaqKR+y1ozQs06goopj/BlZLRAhz3rwFghBcPRMRqgxLHanWUirNHbbdKlT9tAkNzG1pndOZg2UQ&#10;WqvM0rLH6QbmjSrrqCETDWEIXqm/KTBhkc126utWFWVBLCh50yr/leqG6FGkdRUewLLT9Qmw3iOV&#10;pY3WCh7BG0Y7HVSbv0etAjbsJEUOr18CeStEIn+JMESGBiC8UDyC+P/YXlMCywDWXlIewFLOLICr&#10;IZIOQwBrjrTyYamtHmvi7DKVsDMh11pbDbFJfQmz9qKS+mrqpE3O8ACW6mrRiAsqcTNPhbUDCZVY&#10;ObA6HkVIA1lnugk6CJvUoWml7IwCarGDrZ6OKNrvgBal0Lp3U/zjzEr8z8d7sG7tKDTv1QAtOtXG&#10;1NE9cWnjDNw7sQGPzm/DvXMbcff0JnzH+JYgf3V8FQFejs92zcbCcX0tXx1MMAcOEpSKnh6cit4G&#10;qYPZvT5ggP8+gUyg+7+JfgRY4L7jAdyXAPfq1Rndu76Ojh2aU4Wb0ko3RpvWhLhlA6pxA7QmyK09&#10;S61o0YRqTPVtzrBWAJsyE2AB+q7gvekAVqiI5cJTYdpof+6zKfA12mc7/08LrbnQVpHWnGirPjM0&#10;tVLnF445BaaNVpu1nU6WAh/CJVpgg1dBeC+dlPrSNgtgHp+nfZZtltLmBNhBTBt9fBfz4E3Yv38R&#10;xszth+4j2mH4lG44t28mnt/Zin+eWYpl8/uiNvM1zWcOIVQRuqFaVkQcb6aYJsXtIWLRAqG2ni2U&#10;iuDi0XitUDDBKcIbTMpLeDVzhzewdqvQpA4Vc5TzavhIc5y1U4cW72vhgzYk13Q9VaGTqLq2ywft&#10;aGrHGnYs9bXpk+wQ/ivAdAUa87SiFVVHADuIZaOL8LrGhjWsJCWWCmt9q25+QkkAAvV8pJoFeJ3u&#10;gQqsseM8BDhf4VAkhgQiongCApgDhxAcVaKVAxu8CnZ0fhjE/FmtZWhISeda5KBilRYN6LEnUZ30&#10;dVRbhj9zSyBrzFd2WeC6CRr8WQid4FXeqxVHWpWk7XLMRr8U2glTHZIbXiru5ksrL65bFK+VicEf&#10;k/Kh98C2+L8/PYbT++egdrfqaN6pHrbMGYF/HF6Dx5f3UJF3496l7bh7eQceXNyGH85vJchb8P3Z&#10;jfiOKvz10RX46uACHFgwnNb3Tdrlt2iNXQwaTDtMG+3OXetgVuurtID3Wim4oCbEUuB+AvjtbgSY&#10;CtytDTp1boWO7ZtTiZsR4iZoS4jbtCLELeujNeP1FmwZrVoQ5OaMZnWp0nXRmvlxayk0I5eqzRa3&#10;CGwOiBVZlegc1tlyYWsJsFeBdgBTdQVwViVa4Sy028iOyisF9kJFrKvnaKUJb06AL3r572WGFbCo&#10;uhdP+wAfdMWql9TXh1c58a0z+/Hvv14AvrqJ/++XN/Hd+yewd9tCDBj1Brr0a4p503vh/f2zce/y&#10;alzdNQ1DRnREEYIbQAACVK3VMAtBCafChdVOR0jFJORLDUK+UtEI1ibqKnTxxta+Spp8kcQbVxM0&#10;1FrOS2htwT/VVFMBbdkhb36tetKKo0QqVxJVW09z0KJ+mwEkgPk9/ScV+vBqVpUq4rLRkVbAchba&#10;imuE1455Taocquq0bLQBzPyxkVPhMP4+gXQOgXrAma4TAuXTecpFIiAzFAUiQhFVOhFBdBYqZEmF&#10;IwUwfzZVo019+fMZxB7Ufl6shf86t/W4miBBpRW8bniIv7/ssiDWRBeCHaPrBFd7V9s855YOXNUc&#10;NFatopUWMIQQ0JBGqjp7qUGO9MCvRKuT0rH2pw6omoLc/H3+mPoqmrSsilkLRyCdHdf0qX3x5ckt&#10;eHT9MH64cQgPrh3E42uH8PTqQTy8upcw78LDiwT5wlbcZ6cvK/3VsdX4mjb61sbJmDiUueyQ3hiu&#10;4pWKWMp1rbr8FoYMZfA1nasV0IMUgjkLcIbe412XQvft2x1vEuCuBLhjxxboSAXu0KYJ2r/eyACW&#10;pW4jW+23UmUFQc4Kwt1GlptqnSsLWA9kKe97VF4D2FPg3+W9Ciqwf+wD7IcgdtaZMF8i2D60Klz5&#10;8JoCC2IHcE4LLYAFr6tCO/uclQObAjuAz+SEl9ZZ9vks1flTqv0vn19kXMKvjH9/cQn/z9+u0UZf&#10;xO3jWzB35lB0frMZOvdshLlT38QHB+fgi2MLsGl+fzSikoTRar5aIxn5aiUhsGoCAguGIncmAa6Y&#10;SGCK2Wwr5bCxHavwJnaziKSsZn8VbSpSSWnFeU1VZVllzfyJ12QRQmBb5xBkqz4TBCmwwtYhv66d&#10;El31Wa0fNsOKqmkP8/bA9SOM6uMDHEJ4Q5grhtIiO4ipXPy6/Fo3W5uqzWNTMXYGucuGIzAtBEVj&#10;oxFTNgWBhEhPYQhVfs+fP4I/uw9slp3mtQg5Cg9ghZbyaXM5PZdXIPvqq+mQluNqnJefVZaFlm3W&#10;GDsBDmtOm59DbVW0UuhYhasw5fZMC0LYYQXXK4CgegXZKmUgyPxb6BEywfxd8lVK5N8niWlBInIV&#10;DEBwuVhsXjkdTz88gx/eO4VHd07g6Xun8fzdU3jx7gk8v3UET28exKNre/GIEJsSU4XvntmIb0+s&#10;xTdHluGvu2dh2fi+GEKLPHxIHwwnvMMJ4jAeDx1KmAW3te7cQObrFgRcyj2Mx/q6kfpaFcH4vaTE&#10;b73VGV1poTu0b0Zwm6AdwW3XysFrofPWjdG2JSFm+BDLZjuVdnCrep0FsF/I8s81lGQ5sGeh7fm/&#10;HrgvAy3LbABfPu7BKzXWPGgCfIHXPHB1brmvDSNlq6+GfnyArxBa5cEXCPB5s9EOYJcH89pJWWgB&#10;nK3CWsx//rSrSn936xh+++IcXnx+Dr9QiX/57LzF80/O4qePz+HnTy7g7u3DOLNjIcaM7IXG7Wqh&#10;K23vziUD8MmBmTi/YQR69mmAyGpxyFs6BnkTg5GH6puvWjqVr6RZYS1701pWFWi0BFBw+huvaVql&#10;Wn+yhmC1pYJda0CbladqNRKV2gBupy11aKM9mPWoUu2sobFfU2DCG92cwXPNxbbhIwOYN3UdAay8&#10;mDeyB3Cwbvb6vM6bWje3hl0EssZ7A9gxSbmUF+txLLlLBiM8JRSlEuMRXT6VAMtCU4UJkF/IsmAH&#10;ZEoskAWwB7avyhEMtcp/NVFDeW9UR4FeAeGqLgtkzXpSh6ciFjtAs89SYEEscDVU5MGrwpW1DE3g&#10;UCek151t5nXl9/q91KE14HsIdP5qachfpQDyVtGTJiIRlJ4XF7YuwZMPz+IxAX72wUm8+Pgsfvn4&#10;DF7Qkf105zh+fvcofiTET6/vx6MrO/HwAnPi85vx3SnZ6OX454F52Dt3GIYN7I0Rw97GCAI7nKCO&#10;YIwitIqRQ/ti5LB3eMzWzvk6Ffd3QTUeSfUdQUutinT/d3qg95ud0a2rFLgl2rdtjvZtmAcz2kuJ&#10;2ba1vJgtow1BFrhteOze09hyZit+CWDZZimvnwMrH373xlmL296CBq1IukWIbwhg2WkPXF91HcDa&#10;WlYAU4GVBzNu0DbfuHj890osBT5PkHNAfEXDSCpgaRiJ0BrAVGIf4EsGryrQ2QDnhPeSns5Am331&#10;1F485h/ot7/yj0WAf/2cAP+V7aeE95PT/EOeZm98Ek/YCz999zjjKD6lxVq5YCTad6+DGlSh/u80&#10;womVQ9n7dkMYrbNNdKhCAGoXshtGe0Zr1ZByX1WZ/WVqAjSeN7A9m1aAMie2mUkMDR1p5ZH2ibKn&#10;/tNO2yYABEFb8Ni+0MyNDWBCa9MnqYTaSC+OeWIMlUpzn6XAfu4rgLPzYDe8FKIhJsuHqcr8WUOV&#10;B/NGD6iSbKuPQqTAzCEFfe6iwYhLCke5tGTEVqBC8/8M5f8dLDVUXcAH2AudqzLtw6uZWj7Aes3m&#10;S6uAJaWlAmuShp/rKu+1oTapNR2KrvsAa1jLpnrmUGBBbBVowdyYPw9/ZoUV4NQBNebvYPk9v5Zq&#10;HMQcP6BaAeSrkoG85eLwSvyrWD5hAF78+RKV9wx+/PAkfvzkJH77lB34n8/gpw9P4Zf3juPFrUN4&#10;duMAnlzdw/x4B36glb57ej2+PbYK/zw4H5dXj8fEYX0JMIFlCNbRPB87vA/GMEYP74sxPB/D10bb&#10;ewg3YzRBHk14RxL6kVTmUVRiATxYuXCfN9C7Vyf06NYWXZgDd6aN7tSBeTDVWLlw+3bN0Y55cXvl&#10;xe0ILGFuq+EmVazbMk9mtPEgfr1VY+S67dlml/8SVpvEQXAZtwWvFjYYwCpeuVzY7QmtQlb2RI5b&#10;BFbrgbWdzvVLDloH7kvwetbZjytS3xw5sOC1jdwJ8AW2UmJVn7OKWARYCxechabyamKH5kcz9715&#10;bj+efcQ/zhdn8StV+LfPz+PXzwTwGVroM/iZvfAzAv7k3WN4yLzo+ysH8O2V/bh7dR/+dnoLDq6a&#10;hm49mqJgxRT2ks1QlDf9K6UjmEPq2bpUNiqA1o3K8tpWOFJgtoJYwygJ3ZkHsyPw5wBrpZEmE9jT&#10;/q24xXzZU1s9k0eVZ3vqIa/pCYbaqtY2EiC8BjDzw3gVwKiMmk4ZKmhrZ3rwFnDnhNqpsNSXENcj&#10;xFRizR029eINnk9Pza9J2GWtCYJU67XCwUhIiUGl9GQkVSqIQNlnqn2I8mDm4arUWy7MnzErfFst&#10;gD3lVRsuW81OSEsOBW+kHqCtaaRS8iyIK7hVR/q+uuYVsLTKyCZuKNR5yD4LYI3/SoEJdAR/NoHr&#10;ppU6mC2/V4fEziuEv5vy/DyVU5GnTDT+EP9HDOjUDD9+dBEPBTDviZ/+TEfGNOpXtabEUuHDpsLP&#10;ru3Hkyu78OjSNubC6/Hd8dX48uAifLxlMhaM609wCe0IgipgR7zD6OdipI4JNa8bzPZaXw92WmdC&#10;LBUeKSs90E3k6NenO94mwD27t0P3zq3RpWNzdCawnQhwJ8IrmDt2ENTMjwWybLaBTZgZ7QhwewXV&#10;WnY6lxQ3J8DvefCa8norkm7TSt+66gft9FWtC3ZDSNZSebUW2A0nUV2lxB7AOdXXDR1lw+tb6Ctn&#10;BbLLg68IYOXBVsxyAJ/PMZRkO0966qv2nOA9zetsP754gH+g01TfMx64Z9nrnrH49S+8Lhv94Qk8&#10;u3MET24cJLj78c3lvfjq3Fb89cQ6fHJ4De7sWoRBfVth8uzRGDp5EP5YKgbBukFqZRKI4jZmqeEf&#10;WWiDkfZYFWcBbIsW3qhHcN1MLCmvQvsVa/M2zbbSEjZ7LClvZG3VIyutgpgVsrQTCGEVvFJhRSyB&#10;jmlGAAiwhpGCa2QgWJP4tSBBnYpyYOW/VGI991ehecOhvgLXKUprmWhVaOWOYU3duHDuAoFITYlF&#10;1QKpSK1UCAECmIofotdbCGBfbR28/rmpMK+ZhTYldgBLiWP5WSgHtjFfKS0jQjaaACtkn21TOdlr&#10;m7hBKL3iVaiXC4dp2MiUVzm8U2Lt+6XfRw5Cxyo0ahGDcuMgfg6apBJcNQ35ysciX4kw/DH5FVTk&#10;7/QdO+mHdwjvR+zQ/8zO/NMLTKHOU4WZYhHqF7eP4aebhxmCeA8eWS68Ed9bNXol/r57BrbOHGzq&#10;OpZwjh3OGNnvd+Fg7p8Frw+zQUz1lYUePkj2uacD+O1uBnAvAdy1FVWYAAtii2bo0qEpgVYIaKfK&#10;WUE17kg17kSQddyOSpxLQ0VmoQnxezez1feOwoNYu3DcJLg3GNbKTtvxCbaMKydomwmt5cAnfgew&#10;WoPXA9jGgXMCTAXOXo2kPFjhANZCBqfCDuCzZp8JrRdawGBDTAbwHnxx7SB++0zwetDSLv36F/7x&#10;qL6KXz7mH+3DI3h+5yAB3od7V3cR4O348vwmfHFiLT7auxQXVo7HlsXjcFoPcN6/GUUaV0JgzaKE&#10;hkrXsLgtkNeyP6tA00a7LWSdVdbidu0FpaEkrRUWvOm2Aqa+LWhQRdq2NWXYkJKUV/kxwTZV9gB2&#10;0ydLsdW0Th9iqjJv4OCa6QhhZxKsohQttKrQKmbpZnbFHhV9aD+ptgJYT+XPWzneNuQLEdj83vra&#10;1zICUSA1BjUKpSOjchHkk4UWwIxARhjtfM5CVlZ48LocuBqvyULzvYRWK5S00YGKVTGqQPP3ldr6&#10;KqwQ2AYxXzNlVkHLA9e30KpKmxrzM/ABtnyXuX0wfwcVruz3UyGLnVkwHVLecjHIXSoc+YqF4TXm&#10;wJGpIbhzYCPt8zkCLPVVh36B9wVVmO0vH7FDpxP7+TYBZmf+7DoB1tDShS200RvwjcaEaaPPLBuD&#10;CbTL4wjpOMKaDa9T35wxmoCPolor/HxY+e8wqu/gAT0w8J03nAIzB+71Rjva6DZ4g7lwty4EuVML&#10;dJb6GqjNDFRVqHVubVaO3MRVrXlNBbBcNmFD8Ep9bwpel/+alfYA1npgKa/gzRkC1+D1wwP4ek6A&#10;PQttADNyAuxDbMrrT6fMAfBlKq/gPa9CluXAVNvjbvqkho00J9qu24ytPfiGlujfAvfT0/hNwDLv&#10;FcDKfX6RMn98Aj9/cAQv7hzC0xt7cffKTnx1aSu+OrMRnx9djfd3LcThOUOxa/0CHDy4zYpiwycP&#10;QUB1glGbENN66hEiyl+V6+qZQNoHy2wyYdXUTOW6qT3rE2JvXyxet5VPbd0KJ9u+RQB35PeQejNs&#10;9w4BTCXzc2AtoRPEKmDF0dJqamesijgCkRBrY7sQ5uWukKXCFn/GugRb48RSWqlVQwJcmwBXjHMK&#10;zJs+hPmjttHJkxKIommJqFkkA0UqMY9kfqkZTCFUe03qCOPPacB6NjpnAcsPf9GDruspCTH8PWx4&#10;SQqsHJhKqymSFoRV476C2ew1wyrSmoXlKXFW4Yq/d5gch4WgLu0U14aNtFiD36cBz/U3Ye6bv1wS&#10;cpeJoX1mFNGoQQBeiX4FuxdMptoqD2bH/eez+OUzAXzBnNmvnzClunOUKsz74dZB/Hh9Hx7zftCQ&#10;0r2zm/DNyTX45shSvLdpCmaNkcq+g3EEVxCPGekUd7QXyoNHEdiRUl0Vswiu8t6RVN8RVN9hA3ph&#10;SP8eGNyXAL/d3YpYb/bogDffaI83u72ON5gLd6H6SlldOPXtrKASd5R9bkMb7QHcnvmvs9GWA580&#10;5ZV11iNF1WblwR68/xvAPsSC1inxcVPfqwKYMPsW+gYhviF4GVcFMsG97iuwheyzQD7C3Pco4zDD&#10;m5F1+lBWDmwAaxjJlg9qUYPyXwG8H1fP7MWjD4/j35+dIrQKAkxof6bqmq3+80n2usfx4j0qMP9g&#10;j6/uwd1LO/DN+S34kvb504PLcWPTDOyYPQwHdm/Ggf1bcYQKfOjgVpTp2hD59UT7WgUQpXnQvKkT&#10;NIe5k/a3ovIKVBWoCKuzzFRdD2xbzM7cMJ75npYlaiaWhpjMNsuCMzR32hRYACv/lPoQYG0ZE8Wb&#10;Na4FoVdFuhHBpnoGazVUzQwDWJNLrApNNQ7ia4HKhesSAikUAQ6ic8hbMd4KPabMjamw1dKRLzE/&#10;SmamomaxgihRmcom69ysPPPg8jYeHK71wVJXQqoilWxyTnhln/3qtF4L01pibbcrgKnAAtQpMDsk&#10;KTDbMH4Gvgpnv+4UWjOywnJAbPmvxn3VSp35WQSzDWYnpvw3giDrSRX5NU5fIclWVOUpE4fcRSKQ&#10;u3AockX9CaPf6cb74BKe3DlJFeY98Ol568x/pRr//DHvjfeP4TkVWAA/v7EfT6/uZh683YaUvqMK&#10;f3dsFb7YMwdrpw224tR4qu44qqzlwla8ol3Oqj7TKg9+02KYoB3Ui9a5F4YO7Gn2eXC/Nwzg/n3e&#10;wDu9u6DPmx3xVs/26EWAexLg7h1boBsVuFvHpujaoZk7tvAhlo121rkD4bVjwpzrjgevttDJCfBt&#10;ttlFLAfwLc9KvwywQUyApbw+wGqz4vIxXFVcYq7LuEoVvkqAVbwyBSbAss4Xzx3FBUKsuMjz82d4&#10;TdMpfwewWzpoa39pn91a4QO4eX4/nn9ygsp70gFMFf6F7YuPaJM+IbwfH8cv70t9aZ9v7caDq9tx&#10;l73tt6c34h/HVuOjfYtol0Zix6KJOHZoFw7uI8R7N+P00d2YsHQqb6rSyMfePpg5Z7hUijdSFO20&#10;bQXb3VWcDWIVrKjA2uBO6iurLdusXTJsqxsqjo35UsW1E4RtDu8rsMaBeSNH6CkMtI5axK+ZWPpa&#10;7dGlLXNs6mS1VJshFqLJGcqBmefqWCuOgqRKtJZSYdlO7XeVp0IcArT5m+wn1S2wYiIC4gJQulAG&#10;AS6EihWVdzIHZidhzwbm7xemeclSXdlj/rz/Yaf585qV1muMMHZMype14MGt8dV0SRWxBKmnxNoa&#10;RxALaubG/uNQtWm7FbVaUVn1uqwzwdUc7xBbRqhZZoTZJnLwd2PHFEE1Dtb4NgHOX4UgV05G3jLx&#10;yF2CKszIlRyMhg2rMAc+hkfvnsBPH6oTVzpFR2YAs4N/n47sXafAP904gGdMqVTIenB+M230Rnx7&#10;fA2+PDAPhxeNNIUdN4K58PC3MYoxWlVoKu4Yr+psBSvLd9/CUMt5qbq0zYOlvAoBzDAb/XZXB3CP&#10;dsyF2ziIu7ZGjy6t8UanVoyW6EZL3Y1tV4ItoLsSZrPYPO7IHLmTZnDRZueyzesMYAevA5jw+gAT&#10;Witk5YDXh/Z3ABuoL4HrhcHLELxXqMDakeOKANaSQgJ8iQBftPAA9lsC7K9G+g+ATX2zAf7o0kEC&#10;e4KgElaqrSD+WdC+dwy/fsDrHxzDT+/TKr27Hw+v78J95r7fn9uMb06tx98Or8B722fjwMxB2Ltp&#10;GQ4d2o5DBPjwni04uGcTThzZjUYDu9gexAFUL9k4zYWO4M0eRaXS0xv0pAVtH6ucV/Daxu6EVxM5&#10;lOdpVZHBqDyYOaDmYKsKbcUrqrFtsqYcWEM4uoE1/1kQU43t0SmEK4LfR8votJY3uHoKoaWFJrxh&#10;Gl6qVcSKbaFUXOXrIcoPqcKyzgZwjQwECX7a0fzlaKnjA1CuKAEuXRS1K2sBB3Njwdu8AnPhclRj&#10;wibVlYX2bLTlvYLXC20EL9XVdStk8XcygPVaG6qqn+fy94rQ76UZWOwYwlWo42tZCix73Zx2WS6F&#10;sNsTJdSJSHU1MUXg8rNXhd2GynhsU0fpOvKzM8pflY6iUjIVOAF5yiUid9kEvFIkBqmlUvDx8Y14&#10;eocAv3cSP3+k9EoKTPvM49/e571CgH8hwD8zD/6RAD+hAj+4SBt9ZhO+pY3+6sACXF8zAVM0dERY&#10;xw7vba2GkcYQZA0hjR1KNfaV2CtaSYWlvsp/h3ohJR74TncqcGe83auDAfzmG20N4p6EuAchfoP5&#10;sKJ755YWDuTmBJnB4646tvMWhLgFFdgH2HLf/yxg/TcF9uH9HcBeEes/ARa8x3HlMoHVdErZ53O8&#10;dp5AS31ll9le4DVfff8DYBs++j3AWrxvi/wJ8Dm+9vmVg/j1Y6otAX7xZw9kAvzrB4SZEP9M6/wT&#10;1ffpjd24f4V/oAub8e2Z9fjy+HL8lX+kG+smYvvMoTi8bxvh3YJDVN8je7fiINvjh3ZgxabF0ONB&#10;9bSA/IQ4kjd6pPaR0oZxWtwga02l1aQNqbFteq7F61KgZm5JoM2s4rluXD2bRw/GloW2bWaodJpK&#10;KYBt6iRzWFsDTJhV0NGm51FaqcObWYsrAqsnZwGrCJH61lBerD2vqMJSZe1gQeucp1ws359BZaa9&#10;JhT5S0UjMDYQFYsXRO1yJdCoSnnENyyLIH1//l4h/L1UzJIt1kJ5KazstMFJWHOqsSAWsOFU21D9&#10;bnxdz1HSI0r1qBVfhW2zAKYHUnYBLJhz2mctHwxuUsIq0rYPmH5fdVr8/VWN1oZ+moBi00ltrJvW&#10;mh1XQCW6CQFcOZWRhrwVaKXLMycmxLkzw7F/+TS8+PAUnr17jK2GE5kLK6UygKnAtNA/3yTAjB+v&#10;7caTy8qDt+H+OSowAf72yAp8umUKlozrZzZ6zAhCLNX1gBbAFh7Ao7xxXw0dKQf2jwW1gH4ZYMEr&#10;cH14e3gA5wRZStyNytxdVpvn9j4d81quO9cEq1PenOHAPY1bbB24Dt6XIfYBVg7sKtDHXBHLjj31&#10;ZR58lXmwwuW/AjiHdT5PUJn7ZgHshSz0eebAFzUHmpCeI8BuKqWbdWUL+09pMf9+fH3jEH758Kip&#10;7otPGMx3f2ZO/OsHbGmdf7pzGE9u78Mj9rI/XNqEu+fW4dtTq/D3I4vx8a6ZODVvELYvnoojVNtD&#10;ApcKfFAKvHcTDvBY0zRfH9XNgAygqgVpDJYwaB8pLXbX4gazi7xhBbH2v9LUSnv0Z5PihLKkqag2&#10;CtDNK1udwHzRn8lllpogaDsfqbWt/yWsthWsbmp+rTqJCCqlCllBVQlwDVWkfYBpoQm0xntNgQVw&#10;nWJUawJcNoYqlcafWXOLiyN/4Qjkjw5EhZKFUbdCKTSrVhGZ9am67IzMQhtozIfZ+pVms8v/RYH9&#10;a7LQoVJZ7zU9LkXKa5+JgVopC2BVu6W2PsDaQtaWD3q5r+0uQmhVzHOz0fh+ORJ9FuwItbl9OH/H&#10;wKopZp0DNYREG523CttKqcirqJiCXOmhGNO/iwH89NZRqjAd2UdMr1Tc/OgEfiXUpsC3DxHg/Qbw&#10;40s78NDLg7+nO/v2+Fr8k/fHzlkaTpKN7utZabVuUodstQ+xwp/UoWGk0R7AmsihYla2hc4JMS20&#10;bDSjV1fZaapxNwL9O0V28GYBLOg7v45celSopkz+HmDaaVpqzcS6ZZM4HMQGrwfw7+BlXL9KaK8K&#10;XoaU+DKvXeK1i15c4DnDrz5fZkh5LyoMYB3/HuLzjHNWxJIK/76IJZhtYf8pt93OvVuH8W/mvz9/&#10;fMLBS8v8C1X3xftH8fw95ji39+MJ1ffBZfau59fhu1Mr8K8jC/HZvtl4b/MEbJ/wFvZuWYUjzH8P&#10;HdiOY0d24jjz30P7tmPHtg1YNn8OOvbvhEJafUSlDKxbiEFY6hexRfDxHbWtbA07jiXUaZqgIfvc&#10;nDBSgXUT6rGYglgT+gWrxpM1lqw8WgBrczztyWW5LkETxLYbpm5a3vRS4AjNQNLNW4U3Lm10cE12&#10;JLLSBFgKrJVHwbLTdVTMEsAZyF0mmjd3CgF26pUvMxT5IvNTgQuhYeWyaEmAy9QrS+WlAsvO0sKG&#10;NSOQtLEu13XKmxNeg5RwC2LLlRnhUlpfnfkZhKvDkR02kLVRe3nPQvP/aeqpsJ//stMKkVX2ANbw&#10;kTkPdYCqUlOVdU2dm/bIjqhN+6wZclqowd87oFpB29srX/UCyF+Dr1XNxCsFotCgVhk8uH4Qj2SR&#10;Beqdo/iVQP+bnftvBPpXnv986wAB3ofnBPgpFVizsh5pauUpzY1ehy8PLsC5pSMxaSRBHdUP46yY&#10;paElH2AvTJFls506azbWKC80H3rEwLcwpF8P9O/T1VRYebCDuC2tdBsLy4nZ9uS1Xi/Z6yyVZmuQ&#10;C2BNgXz3muZBZ+fA7904x7z3LPREwttU6HcZ2thdebCvwFkAE9ycIN/wrLRNocwKQn0hOwTwFcIq&#10;YC2oxr+H1z8+jHNeIeuCFvIbwFq0IICpwAKYYF89vRcPCfCvn9AS2VAR/zjvM+e9cwg/vXsIz6m8&#10;z27uwYOr/KNcXI/vT6/Al/vm4cP1Y3Fz9Ugcnd4bm2cMswr4meP7sX/XJixbNJu25x20b90MLRrX&#10;R9VSJVGxWikU7l4DBaSuUhRCGVArA4G1C9EaOzWKbcsbnq9po/AkWk57tAnVyR4yJoB107ZgLkxQ&#10;bQkhQ8/jVQ5sK3dorzWFUvZZa3ttfS+VRxM5bEYSb+owgigF1hxnwWvb5bANUFWW9j6I5zbsVZdq&#10;y/PXykRRoVJdxZp5ZN70ELxGgMsQ4FbVK6CNtiitT2gJS5jgtaiEEIKm/NfWABvIDmJBqmOnwFJo&#10;d01P99diB71XAKtGYCFXYQA7eA1g/Y78/EyB+ZlollXWiiP+zrb+V4UshmoAZqepyJGN+Ps3JOya&#10;TqpZaRoP5+dvkzk0Xl+rGDsq/d50SQS4bbMa+PTwOjwioM+osj/fZqrFTv3X9+jY3mN7h+nVzQN4&#10;cV0A78GTKzutEm0rlJQHn1iLLw8txnvrJ2LeGAfvBEJsFWlT42yIpdDOVquw1dubTvkWlfgtq1KP&#10;VG48oAcG9euO/r27oC8B7kOA3+7ZnhAreExF7t3TCx0b3A5kP3oa1LTendsg103mpgL4vZsEmKFK&#10;9J1r53DzyincZpjF9gB2T2k4TXizIb6ZBTDBtZzXKa8Pb05wcwKs6rNTYAexgM0C2r9Gi33+DN8n&#10;gHPkwGeP77H9sC5qXyza6BsE+EdNjWMO/NMHR011f7mjCRuH8OLd/fzD7cajaztw36yzdl2g8m6e&#10;gssLB2PXqM6Y2ak+5k8eg1nTJqD/m13QvH5NVC5dBOWLpKFs4VTUpkrVKlcKFSsURfmudZDCfLWI&#10;tpDhzRpPK5yvRgYj08Y5lfs5O828kje2VNa2npWySoUVBEUbtoXzxpVau2Epwq/5wvy6WCqfoBW8&#10;oZrX3JCKI6Cb8hrVXHs7B1ZNon1MourKOquAVYQA8+eomkobLVWmAtcuhgDaytylI5kfEnbmj8G1&#10;CiBPagBejcqL8mUKo0uj6ujcoAZaNKxqM77CWlWyHSrDmAeH0VJHsDMyWOUQTHEdxK51UCscwLTg&#10;yuF1jU4kkt9HsGYB7Flo276HoacOSpVVCFSOr10zQ/i7uVVI/N3pPqTKKmbp9WhZem0TJLj5u9j+&#10;2IxwdkpaYmlbDrGTCtRwWslYNODvNPydLti7YAweXWd+y/TpxfW9tM4H8Nu7h3lvMP8l0L8Q7J9u&#10;7DUFfnJlOx5d3Gqzsh6c3YzvqMDfHF2Gv+6YinVT+v+/AqzCVtaxB/EogesNL40Y1MsAHkwbPZA2&#10;ut9bToX79mpPJWb07ECg1Tpw1Sqk0BYE2am1U+xeXQmw5i/LQpsC3zzH9hzevXoWNy4x32Xcuarx&#10;YAFMkKnI7zJuWhDaa751lvK6uG7WmccXaZcJsOW9/38AzlZeFy8DbApsObByXwG8G+c8iLWR3e0z&#10;+wiuCljHDN6fGBrvlQK/4B/o2Y09BHg77l/ehHtn1+K7k4T42Er84/Ay/GX3fFxaORaz+3VE3TJF&#10;UTwjFZWZG9bgcbUyRVClZCHUrVQONctSgSsXRxmCm0ho0zrWRAEtTNB4LgEVPAHVUl1l+nXlgLzx&#10;NcwkiHnjawqlrX1tVppWmPmfYJEt5vulujFUXwGvKrVWILl9nB3ANq/Zs5Wa2KAbV1Xo/BXjrSqu&#10;iRkCOYB2OT+VVrlwsMaIqcIBlVKQp2QE80LmzHW0G2U68iTnQ+6IvGhZtzL6tWuI3i3ronOTmoij&#10;woW0rmy5cHiLSgZwKH8HgevDawv5veOsa7LR/NlViQ5pSbXU70GAzUL7CswQwL4K+wArfKVWRyWH&#10;oCWR2nEjuIEb87U9vvS5Kcfm12l4TRVpgW6FPn6d0g1bgaXZaOzYIpNC8Q5Vatg7XTFjaE/88/R6&#10;PLyyw/LcFzf241feFz+/exAvbu3DC7qz5wT8+dWdeMYU6zEBfnhxCx6e30y35hb5/23XdByYO8SA&#10;HT/qHQN4vAewQTzSa/1zD2iBPIogjxgigHtiqAHcHQMEMG1037c64R1CrMgC2YveXkiV+1ClfWV+&#10;q2dbtoS4e1sCTBV1lWgqLxX4jlpZZ6qvnsYggKXAstGCV3GbcesKLbRsNOG9SdW9ddkBf5PwmgJf&#10;oBoLXuXB/wvAqkL7sOYEOee5AL5w6hDOMdcVwGeO7cGZo/tw9hiDCnyK8f7Z/XjBnEYFLIH8E+H9&#10;8X3GHea+GuO7xfz35i48IMQPrrBnVR58kX+c8xvw9Zn1+IpA//3QEpxbMQajujRBtRKFUKFoIVQt&#10;XQxVCXPtCqVQtUQRlKtaAukdqiCDN622nVWem8abOK1LbWgz9IDqqchDsEKZ30W2dAoUwRs2rm0F&#10;2J5bspcaLmmiCjNb3oiadRTN9wneBCkxwVeebPOANQZqSkMrrZAaCWDdsDUJqzbaI7QaKhK0AdVU&#10;zNG2t7SPVtAqjICKychdIpKwq4hFdaIS547Pg8DoIIzv3Q6TejTHkPaN0LdtI6Q3KY/gVhVpncvb&#10;fGgVsbRjSTaoOVRYlp/uImchSwAHK6eli5ACC9yXFdiHWuuSNaSl0CYCEewsNGEj2KaDqrZARZXa&#10;Kg+nG7BhKP0sOtfnRrXV5xIldVaNgJ+JplqG00rnTwxBQlR+9KlcBnOaN8LCTi1xY9003Off/iFV&#10;+Nk1KjHvB8H7Ezv3n67tdPAS8KeXqcCXpMACmB3+ad4jx1fhH/tm4/zSEZhIKKXCBrBUWOCyFcCa&#10;C+0DbRCPpK0eQRUeTjs99E2qMRVY0yr700b37YaBzIVlpZUP96Ua932zExWZNpq22m99kKXOsto+&#10;xAY0wc51k/bZpkx68BrIprbMhaW+Zp/VOnAF8C3Z68vMh9lKjQ1ehuC9SeX1LbSKV4JYMOe00wI4&#10;W4V/D29OiB3Ahw3gMycP4DRV99Sx3QxtncMg0Kepwh+dP4BfPqQCM14wrxHAz94/jOfvHcYz5sA/&#10;sad9xjz4MXvZR9d34SH/YD/QKt27vBl3+UfSZI4vT6wxRf5s11zsnNwXnetXpH3OQJkiGahZqSTq&#10;VamE6synElqXQwpv1GRaRkGc2rkaMrrWgp5er6GggBqpyEs1DmlEi8wb1WwkgdTwkdb/JkuddAMz&#10;l5NFVMEmgsBrgkc87bce8aJZV6o2Ww7MXE87T2ojdz0jWDe52evahW0WUgAV14C1Qg4BrpyMoGra&#10;QqcQAgVwBQJcLIxtkk0FDSybiFfCXkVGRiKubpmDw3MHY8abLTGmaxOUa1oFQfzZQgia2WjvOEJ5&#10;cA54s8KGlbILXAI4nJ+JKth2zq+1XJetABbIBi+v+QocQtU3K62vYWqhWWVBtdNt36sIXtN2R/pa&#10;hZ7YL5tvGxzwM9AklnB+JuHMk8PY2UXUY4eXGo74/K+hVYkCGFOnKpY1q4u1dBnbxryFL6mm6rgf&#10;X9lExd2OFwT5J7bPr23Dc94PTwiu4vFlBgHWwoa7Z2ihT7pC1o01ozF7tBS4HyaO7o+JZqWdnc4J&#10;9BgVu0b2ttYAHvEWIX4LY5gPu6mVVGJCPOSdbhhMkAdYCGanyLLVfjg1bmfqLGgd3FRsHTMMYCmw&#10;LLSpr8LyYE91tSbYIPbUV9BSfQXwbbY6vuXZZx/gGz7AAtYH2IPXAaxhJBWyCLBXwHoZ4vOefdZK&#10;pDOnqLxUWsF6yiDmOa30Gea/J2mnPz5PS0TlfWEzrWidmds8v6M4RJCpwD7E7HGf3txHiPfgB/a4&#10;967KVm/D9zb3dQO+IsT/PLoSfzu8BDc2TMH0Pm3QuVk9dGjfFm1btED9NvWQ0KIk4lqXofJShWk3&#10;9eBpW8ygnS29iRsasgmkEsj6aXtYjRmrQKRqajJh0EO8VdDSfGVNdQy3iSEEmABoY3cNJemaP9Zp&#10;+17pWJayIUPqXK+4qauebSQbHUILHSiACbUBXF1QF6RKJ+G1omHIS7XW3lEBxWORK08utG1cE58e&#10;WIIjtIWrBnfBtDeaoXWbWjYfWuBa/suQEgtMH9KcALtxYQe1cmCrQFPBtU+zilmmuLLLOhe81pnl&#10;rETLQhNgKapBXMacRiA7wUA9dZDHNumD3zPreUkaI+fX6HlRetSMHitjVroBVbt4AsomRaFN0TT0&#10;q1URo5nfz2hVB9O6NcPkvm1xfskY/HXnHHzBtOnrg0vx8NwGPLm8kaq7hUHrfGkznhDwJ5eovgT4&#10;vmZknd1gAH99ZCk+2DABSyb2w7jR72DS6AHMhQdgvIBmTBhNqAW2oB7VhzBLqWmhPYhHDn/TVHjk&#10;YE2x7EEl7k473R2D+3W3otYgwjygj9S4i6lxH1NjQezy4r5vEuBeOu/E1zuinyDmea6bzH8Fq6tC&#10;ewsZNCuL16x4RYANZk99BfANgUtgcyrvDcGbI/wiluC1BQ1ZAFOVzx/HFUJ8iRBfZJxX64NLxT13&#10;hpaZoTHg88x/T58ivCdolxknqL7HDu/G4f3bsXv7eqxbuQiXd68hwEfx8weHmfcecQWs24L2KH78&#10;gEBTkZ8Tao0F/3jrEB7f2IsHhPj+VU3q2OWmVJ7dbDsTfnuKve3RVfji4BJ8tnseji0ejXfaN0GV&#10;0qVQvmk1xPEmi21WCikd9TA0bURHgDvVtK1pNfNKzzrSUJDGJMPq0epKMagemtBgm7gxl9OKJm0r&#10;q50l9ZQHwSqrGN9WywylNFQd3qQaQlKxRhVX2/vKy/NssX6DUgig2uYup0ejMO+VAlfNQN7yGhtN&#10;RyCPNQacv3wCXisUirzaEoidQb5CEfhj3lexbMIA3Nk+B3umv4PVQzpi5putMLxbU3ZQlRBE0LQ7&#10;R3gL2mkpMWE0OAlwToilyApds9cZGv8VnKrEm20WrOwUInVNALOVCmcB3Myz0hrjbUZIqahBNdJt&#10;6mfe6uwI6xBOdSaq4KsjYMqhHDhanR4/j0h73jHdRpkEZGQmYCxz3mF9u2DAG60x+q02WDm2D06t&#10;moI/H1pOK7wW37KTliX+hn/j706uxf0L602Rn1zehIeE+eElxoWNtirJX9jwLfPnr48tx182TcSG&#10;qQMM4AljGWOoumMIMI8nju2PSTyfTGWeZIDzNYI9ljCPNYhpoYc5Gz1CAA96g0rcHUMI7+B+3Qzg&#10;QVJh2mqNE8tWO2stYAmz5coMwt1Px4S4L9U4l4B8/5rgPfcfCiwb7Y8D5wTYqa5yXj/3ZStorYCV&#10;rb6yydYqF/auXaVCXyHAlxiCV7OuzlOJz3tzn/3QLCytMjp9Yj+OHdHc5G3YsXUtVq9YiDkzJ7JH&#10;G4Te3Tvj9Ub1sG7SEPyP5jzTMltlUbBaS0UWvAT6Gc/12nMC/PSmxoT34eF1gnyFanxpJ/NhKrEm&#10;sZ/ZhK9P0VIfoxofXIHP9i7EuxunYNWInmjatgai6hVgj18Eia+Xt2cgaSfJzI56QHhNW+SvFUbp&#10;XevwxiqBvFXdEr7wpszR2lW07WbsaXzMHbUMMbKOIEujXdRsq7KI5Q2vJ/NHM4+0Rf2ajaXZR3VU&#10;YdUUQs0PFsRuKCVYBaky0QQ5xWZaCeB8tMj5qcyBVdIRxP9fAP+pYAgVOBFaR/yHuNwoXDQdV7bO&#10;xcU1U7Fren+sGt4ds/q0xejuzZHZvLLZ6EBa9VApsADUkJmvsB7EDmQHrw+wNgFQq4kgyv0FsE3c&#10;IHimwvpeXpi19my0joNVqGtCx8LzEOb0ATX4sxPgfOyE9NnYmDE/E8t3NbRGu6ydQwVvBIHPE5EP&#10;rSuUxJS+nTC+f3dsmj0Ct/cssb/rk2sahWDQdT28SqVVpVmWmar7iKortX1MFX5wcRN+OL8BD5hW&#10;CeD75zYT4I28J5gHH2V6tXUSds4cRDj7Y8q4AQy2Y/thsuC1ILiEeBKhVjuREE80yy0lfgujaaOl&#10;wiOG0EJnAdyNVrorAe5qdlq5sUKWut/bXazQJWs9QPE24dU1Qqyilyx1LuWx711z1WdN3nAAu7z3&#10;FoHVkJGf+wpeP3KqryJLiXPAq2mSBrFno5UTC+DLglfg8jXFBYadE9qzzHdPHSO0B3di946NWLty&#10;MWbNmMieqx96dW2P15s2QMMalVGrclnUKF8KlYsVwiT2RL/KJt8+aFVnWeYXgteAPYinjCcMqe/T&#10;mwcM4MeE9+G1PfyDUoUFsLYavUiINcXynCDegC+Pr8Pfj6zCZ/sX46975uPCyrEY0b8VShCkcMIQ&#10;1awEFac80jpWRYbW9tJSatgolZHWqZoVm1RwCfWefmfzfLvyfW/oEaP1EFFbletkAkxQeePqMaDx&#10;tIt6vIqKNXqUSjhtr22do9D8ZgWVPbR+SWgSR57SUchHODVxIcC2lEmw1TkCONA7/1OBAOQV2Ows&#10;XonMjQFvdcCdXQv4+0zGzmkDsJzqMKtPBwzv3BQpWtjAn0G7dGo+dChVURM7ZIkdpNkQKzfWUFI2&#10;wFRfQizrrO1hVXk2UE3NPeVl+ENJAtnyXymxClgEMoqwKg/WDKsAApynElW4dhGzz9qvO5zAhmsz&#10;P6YeEYyAKkn4Y1p+xEfkx5BmtbBr2hB8enAlc13Bqll3bNlJP7m+G0/pun5k++zaTjwlzE+v7SDM&#10;ss4u533Iv73BawDTPvM+0Nrgr6naXx5Zhs+3TcWB2UMwbUw/TBvPILzTCfE0wjtlHMHlsZR48ti+&#10;bKXGjFE8lqWmjR7NXHjMMK1a6kH7/IaDt19XAtzF1FfgDqYSKzceyHMVuQb1ccqsUK6sDQFks6XC&#10;ste5ZIU17iuABe/tLID98V7Ngz71O4BfhtcHN2f4RSprCbDi8kXNwGKrINCXCLoU+AyhPX54D/bs&#10;3IT1a5Zi/uxp/GUH483uXQhsI9SvWQW1K5YjsCUN2pqMWpVKoXal0jbc06dFXdw9v5V/pF2MPXh2&#10;4xB+vHmU8B7GMwOWQcUVuL76CuAH7JUF8YMrzkrfu7iDEFOFmfuYpT6zkX+8dfjXsdX4ghbsr7TV&#10;AvnU4lHMQZogk7luHqpfLMFL7eBy24yO2i62ij2yNEnTCRuVpi2ubgUvWUBt8G4P++5aG2G1aBWr&#10;0NpSZW2JXNNyiOENHteqEmKbUsXqU5UIrCYpBGn5YC1aad7Mod6KI1vrWybG9oEKqMwbvXIG8pTV&#10;hP4E5K+UgnyKMvH4UwYBprV+tVgkqlYvg/XzxuP2tvk4s3wCthLghUN7Yg5vpO7N6iMoIoU/czl7&#10;eFig1J75u1WO2flEKA1g+LAKYIPYWs9C81g2Wns8uycMOgvtg5x1LuVV0D7bPl20xEoV1DlFNiyN&#10;gErJ/B2U06cz0iz3leqG1lCaEIdcBUKQr0gcilUphD5dGuHI0sn4+8n1uKdtcai69y/s5N91F5V2&#10;NxV4L++J3bZk0MZ7b/Ae0bgwAX5EgB9RfR8x771/XtZ5M7+WyiuAz7vF/d/y+/7r8DJ8sW0KDs0d&#10;ihkEd9r4/oR3gAfwO5jOa1PGUY1Nld8xZZ5CFZ5KeKcwJmoOtVeNHuYBPNSDd3DfzgSXrVTYYHYh&#10;RR5CgAfzfQP52gDZ696KLlRlWmiqcC6B+N5VTeAgwFRgPwe+JQW+4lWcGe/y+LYXBrDAVcGKsOZU&#10;XlNfC7fm15RY4BLgK3yfwFWue/rEAeaxO7Bt82osXTSX+cRwvN2rO9o2b4oGtaoT0PKoUa4salZ0&#10;UatSOUYZ1KpY2uCtQaWoRctUs2wJNK9aFh/tWUwYt/EPqD/KHjy+SlCvaxKHU9wn2rzs+gGCK+u8&#10;h73xPp4TZP5xH1+lGvNrHvKPfU+rlKjG3zP/+Z49sW34fXoTvjq+Hv84uhKfE+TPDyzCp8yPD84b&#10;hm6t6yChOG+2UvGEragVVCKYl8W2LG1P/Y9VIatuCbdwgZbTHjGq6ZPMmcOZ52k1jQpSUcr/aFlj&#10;qHYxLSshuglvckIaVpe2mUqjXNmeb8Sc0M200n7QxZBfk/ZLRVGxUi3ylomz0AOwFfnLJCJ3an4D&#10;O7ZsOqaO7ofN88fivZ2LcWrpOGxlTreIudm8QT3RpEYt5MvH3D2jgFXGNedbxSwtL7QhMeW0Cqqx&#10;FjqEa6xXxSqpruwzj7WAweXBgpT5Kr+PIJXK2gZ1GtcVsF7eq43pbDitYUl2UEURWEPpAh0Jc/p8&#10;ZZKQp0Iq/sQ2oGIqchcOR3h6OEqUSkGPtnWxZdZwfLxvJfPWHfjhstZ2b+bfjSBqEsblnbTM/Dtf&#10;O0B49+H5TYErgHnMMCW+uoM2mnaaVlqW+R7/3vfObrD2LmG2lvnvN8yV/3WQLowW+tj8YZhFUKdT&#10;gQWvhZTYU2O1UuapUuWxtNlj+hvEmoY5TssQCfBwWmgrZEmFafdloR3ALgzqfmwNcFnrzlTizhj4&#10;dieqskJ2mrkxc+JcynMtB1bIQgtiHt9i3FQOLBstaHl884qC5776egD7FWZT2yzbzOt8j3LfSxeO&#10;WFHq5LF92LtzM9atoi2ePoG/QB907fg6mjaohTpVypmy1iCQtdjWJrBS3VqV2WomlILw1qhQnCrM&#10;91QohXr8msZU58Y1qmElPyzZofvsSe+yFxbI95TzEFaDlH/IR9f2U3WpuFReu0YVfmQ2msFztfe1&#10;0F958eVd/F7b2RNvw3eakSM1VoHruIabVlGRl+CfhPkf+5bg+LzRGNapGSpXLIoo3lx5Smmf4mSb&#10;bJCslUeVMxFaLhVxtKT2/F8qlZ7YEEFApJ6CNJK2Uze+iypuqKguFYfAhtWhndVqoupavKApgwS4&#10;VhEE8Xr+ivz/ikUQXhWvUvl/xzJibFmdbHO+knHInZwfuQlyfKEkzBg3CHuovB8wPzy1bCK2TR+M&#10;JbR5cwf2RLVSVZA/mD9reEFElqB9r87/vwVzUqppKHNQTeowcKXCzIvNVvNY0yZVtFKxTnmvVZsJ&#10;vT0WRbm6dgLxCm+2txUBdXs7q0insd8SCK5T3LYueo2q+6qWBJaIwx8yI5C7UBySyqWhUdPKGNO7&#10;HfYtGItP960iXDv599nh6hZUyu+0n5XZZaqu/r7qpAnsc3baz9mBv2BH/jM78Z94/OO1fTYW/Iz3&#10;h817vryV9lngK+/daNb5ewJ899wGfH9qLb47RQXm3/svmycawLOlvuMHYAZjJqGdSSWe4cPMMIDZ&#10;Wp5sAPfFZAI8XosgaKHHDO6FUewwR1CJhw1kLtxfdtoBq7x4WH8qr4LnBrUU2otBzPEHsR3YR/kx&#10;AVZ+q/FeqzrnAPimD7EHsh83CPC1S6cILu21D7DFCUJ83FYYuef6HrQC1OGD27Ft62osXjAD40YN&#10;wVvdO+H1Zg3RQLa4gmxxGULp7LCgldIavAK2EqMCoTXVLctr5VGvekU0ql0VzRvWQWt+n7Yt9YCo&#10;ZujcoinW8gP7y4GltlxQ8N29SCVlD3tfW6Wwx73PP+wP+gMz75V1FrwPlCfpOsPBfYAQ7+fX8xoh&#10;vndxF7/PVvbIstSb8c0ZDSusx1cn1uKfx9bQWq3CV0dW0Gqvxofb52InVWFQt+aoUbs0gotF40+E&#10;K6JmQeQtHo+8pZIQzBs0tHYmohqVQCxv4AACLEijmle0YSk31lkBUYQzVFvmUGm1RFAAh9Cyhwpe&#10;TZ2kUikHDqJ1zlM0nHkv1ZYqlZdOQIva85ZJ4HEc8hSORt7kMLxWLBaRkeFUhoE4tm4a3mMOfGrF&#10;FGybOZwA98MEWrVCqew0wjMRHJGOiISSiEwrgaDi7DxqlkZoEwLJPFZLBrXiyoaFvDFabUMrZXZD&#10;RcpzXaHKHn3C3y2QP28+/tx5qhfCK1UL4g/Mzf9YgaCWTcGfKqTjNdnkylR7dnTJ1QqjUp2y6PR6&#10;XUwd2A275ozE7S3z8fWxjXjEvPYHgqoU55uzAneb/Y1/oNrKPT25spe2WM6KqRJh/dGAVSvlZcvr&#10;Ut+n7KyfEN4n7ABs9RH/vqo4/6Cq8wWqMO3zd4T3O6rvd8dW4i4hVhHrk80TaKGHYPYEgjtxIGZM&#10;UBBehoCeTrCdtWZrRS4H8DQBPOptTLBVTL0xZsibGE2IDeBBBJZKrGGl4YKZAA/1AB5K9VVkK3QO&#10;pabF7k8VzuUXqQxiwatxX7a+At8QuJ7yCl7F9cs8vywrfcqmTV6h+l44cxQnj+zD7m3rsWr5fMyf&#10;ORmTCOyIwX2ZbHc14GpXroiagpL2WIDWrixoCafaymXcMaNmxTIMB3XdqgS2VhU0b1ATrZo2xOsE&#10;tQ2BbUNw27RowrYx2jVvjNeb1EfL+jXwdrtmWDK2L25tnYfvCZzymO+YH3/PP9R3V5jjEmbluwJZ&#10;gForiPWoDVNj2em9BHof7vEPfZdxj8Df483z/YXt/F6bTJEF81d6FMeJ9fjyGC3WUcUafEW79fWp&#10;Nfho91zsmTsMw7u1QI26zG1pX/9YKAZ/JMivlU5GYKVURBDMQOZzGt6Jasqbn5DYI0HrEyTC6ZYL&#10;FkCoNmXncaCGi6pn8pjgVsu0aZFBVXjzM7fNS9WVnZb65i4Rhbwl45GnSCQVLAr5MmPwWkwAosLC&#10;MXP8YFzcPA+3dszH8RWTsWX6CCzjTdavw+sEnDl2KFWbERFXBnEJZRATx58lmqqcWhBx5csjtnp5&#10;xNQti5iGlfkzU3HZ8US2oBLLYresbMNO2pIngGnDa9UL4JXSzMdLU/2rFUCJBuVQ7/X66NSzJQb2&#10;74jxw3pg7qR+WD61P7bOHYFjyybg5qY5+GL/SktbtKTvPpXx7jm5oK2Ein9LgntPDybj30K2WfA+&#10;uuqgfWaAOnCf2abtTJ94TeBqz6tnljZ51WjeC48Iv57K8FCWm05LNtoPU+LT6/Dt8VUWXx1air9s&#10;mYh9s4dgDuGdOYkxcRBmTRiEmQQ5Z/jqPHX8ILPRUzW0ZNMv+5qNFsCjBDBttKy0ilojB7/BY8Hs&#10;FFhjxJo3PVQWe4Dy4O4YrKo1XzOQZaNpp3Mpt9WQkQ+vrTrKobZmmf1jr71GcDUUdPrEQezfu80K&#10;T3O8SnGPLu3Qukk9WtuqqF+1AprVrY7WDevyuDzqEN461cqjbrWKqFNV9piwMp+tRVjV1mReW5vH&#10;9fgeU9n6NdGSYLYlpO1bU2lbC9zGaK3nqfL/aN24Nl5ntGtaFx1bNECHlo3QvnkjtG3aCL3aNseS&#10;MX1xc8s8fMOe1HbfoA1WniS7pTz3nm4A9eqXVcTaR5g1rMQ/MC30A/6x7yvYe9+/dhDf8ya5L1st&#10;VWfcU8uOQTeVYP6aN9zXpzbhyxMb8K8T6wi21hvr0ZWb8Nn+VTi2ZCIm9u+Chi2qI7lCJmGORq7i&#10;iYQ5nlASUua5wbUKmkUOYf6nbVKDCWxItQyE8vVgAVuF1whtcFXNeWawEwislIG8JQhq8XCCQmiL&#10;E9ZiUcjNeK1QOPIW1tMlwvDqK68iKjIScycOw43tS3Br20IcWToJ66fQQo9+By3q1EJIWCaCgkIR&#10;EJKIkIiiiIwpjtj4UkhMpt0NjUdkVHEkJZdFUkpJJKeVRUrBUkgqWgopJXmtdAmEFSyE6MJFUL52&#10;JbTq2AQDB3bFHHam25hiXNo4H58cWIV/HN9k6nlXi+apeFZw0nOJ+Pf5Xqt/+Hl9o2E8upxveCxg&#10;DV6+X5+3gUtXdP+iah17Lcd9ep2w0hoL2Gc81mbtgvgxU6an7JCfsmN+zI5ai/UF7gO5Mm2dw/9f&#10;u29Y68UP7PDvM75nLvy9OuOjK/Al1Vc58McbxmM7U47ZBjDBJcCKGTqXGstSexDreNqEwVTkgXQ9&#10;VGINMWlsWIsdhtJGD5GVdkosmM1SC2aqsGKEFJkAD1frq7TClFmVag09dSHAVF8b82UIXCtSmeJS&#10;hXmuELRXL5zE+ZOHcGj/dmzZuAqL5s3EuBFD0fuNLmhLBWxSpzrqV6tkgNYmnLWrEFbmqFLPxnWq&#10;EdpyqCOVrVKG4FJhKztwa9Me1+X7GhDqRnWqMh+ujRaN9eCmxmjTvAnaNmNIYZvyWuO67BzqUG3r&#10;oS2jXbP6BLYBOhLcLq83Q7d2LfBG+1bo2bENenVsjTc6tEb/nh2wcEw/HCZAH+1ZhG9odWWDvz5N&#10;KyyYZbUJpuK+VaOV/xJk2ugf2HP/wBvih+uHqMKHaa0POntNmB8IeNpsDVdoGEpAf2cKvR3f8gb4&#10;hir9tcBWp8Eb87tzujm229DU5U2zsWr6IHTt0gwFKxWigsYiF63un6hU+Wkt85ejHS6vjdrSEKBJ&#10;GZUzEMTj4Eo65usKHucvn4J8tKG5i0cjd1GqLi16bqluYeWOYcidGIK8EUHIkzc3Xnv1NeTNmw8z&#10;RvbDhwTp1tZF/EwmY/2kIZjQ9w1ERyUjIiwV+fIHISScdj2cHUoogYwhpKmlERQShZDQTKoygU0u&#10;g7SU0kgXxDyOjiiIjLjC6N60JXbNncTvvxZfntGeY1oBtovOZSc/D34uloLIvbDTO63PSBNoCKda&#10;vleQfquagz5Hxl1zPXRNBO+euSV1rsxvCeUTA/cQFfcwfrp+mMD6invAqs5P+J7Heq/ApcN6SGgf&#10;82/tw/vDZYaAtdjCv81m3NOwEf9W6ki+ObEG3xxdaTO2BO/fds3G9eWjsHrKILoGKq8HsGy0s9NO&#10;dS0EMGMaFdgAHsewSR6qRvfFpJF9qMh9nKUeJkstiHs6VWZrikyYBbRCxwLc4DaFFtxOrT2AT3vT&#10;Jc9a3NJqJKqstr05c/wA9u3YjFVL5mHCyCEEthM6tmpKdayFBsxHpZb1qxNAHtevwfMaFVCX53Wr&#10;lkVd2uT6vN6gJsEWuIRVCluXcDeoUYkqWx1N6tZC83q10bJhPbSkRRa4rZo1Yp5cH3qE4uuKJnXR&#10;hm1bwtq+BVW2VWN0atUEnajKXdo2Q/f2LdCjU2u82a0t3n6jA/r26oQBtO0D3+6OgX17MlfowaS/&#10;ByYO60OrNhbv7yXI7PW/Znx5VqrMG0o9vApf/IPfUzGLvbtAvX/1AK00g/DevXYI3/Om+eHGESq0&#10;nnZ3gHbsIG+KA4SZtpvg37+s3S734B7hvscb9+55FVp0Q+rmFNy8GXntAV+7d3YHPtm1ClvmjMLb&#10;3VqiVPnCCEqhBY5hTpsUgYBCicyjUxFUIpm5aDKCS6UgqDxhpoIHlc9E/jIEuHQq8hdlrlsgAvmL&#10;sE2j6sYR3JAA5MmTF7n/lBu5cxPg115Drly5MK5/D3xKd3B18wIcWDgea6eMQIVSJfmeaIQExyFf&#10;QATCIgojIroIQiMLITKauXpcMeSnMgcGJRL0YkhIKobYmKIID8tAQarzO23a4dSGRXQsh/HgxiGm&#10;Knv5e+7GV1TML/m76ne+y/O7VM7v9Lnws7p/aT/TGXaOOr7sfc7sFO9eUQfJjpKu5wfGI54L1mf8&#10;vJ9qeFAK6x1b8Pw5/18pr40qKAWio3qougcdlirUssn3rshyS72p+gKW4Gqixn06qLtyAMp3TzG0&#10;fFCb2R1ahn/uW4B/7ZmHL3bPxvvrx+D4/CFYOGkwAR6MWZMJsECmhZ49cbCp7ixTZMJrQA/CdCrw&#10;VF4XwDZ2TAXWKIBgnqIJHppqaXtsUYmH9PydGqsdSbA19VLX/RDoIxkjZLmpzrlc4crNd5bSaoz2&#10;5NG92LllHRbOmoaRA96hkrVFi0Z1DcR61SoQ1krQZIqGNSvzGgEltPUJcj3mR1LaulTgulLbCqWp&#10;rBXQuFZV9zXVKxPYamjZqBbBZM5Ku2vQyg7TKqt1IXjrUn3rM7+lyrZsyE6jCTq2JrhtHLRvUG17&#10;dnqd0LbD2z06ol+vLhjwVjeCqt3/erKX0qRx7RDYm72Ye0LcULZDBvTGhOHvYBdv3o8PLrOCiOyb&#10;WWDGt7zpvpE9FswekKbKvNnuEWBB/ANvGN2sah/dPIqHNx3QenSlQo9teXDtMPPpg7yRDvBG2k9F&#10;5w3K9i7ju/O7aA/5/9Aefn+WSsCb/IdzO/HpnpXYM3ssxnRtjxZVK6F0oQJIjY1DVCjhCoxBUAAj&#10;JIZKGEN15LUIHocxgqm+eQOQN38gX4tA3tfyIC/BzZM7D8FU5MafPIAn9OuFL5i7n980F4cWT8Hb&#10;7dviD3/Mi8D8zFUD2HEERhPgIrTPRRFFcKNiBGthBAjgwHiEBKXRTqeiXLEKGNmjBy5sWY5Ht47h&#10;yZ0T/ByO48HNY7gn13KFnxU/v7sX9/GzdGD+cP2Ig/waPy9+Pjp/pM7QPitev8lOkYr6hJ/po5uH&#10;8Zjx5NZhg1TxjK89u0rV5Wf9I+E2aGmTNWQouyzFfUi1drmx1N/BqoeWOZXVAgVCS3ek4cFvzjC1&#10;OqlN3GmVCe3Xx1bbeO8/DyzGPwnu5ztm4s9bp+Dd1aNwZfFwbJgxCHPoWATw7MmKIZgtmJULszVb&#10;zZjB/HiGqbOz0NOkwGxV1LLhJebDUuJxtr/WW4w3aasJqJSYYbAOFdS9LF+24PlY2W5dE8gEXuqc&#10;69rFE7hw6iiO7N2BjWtXYPb0SQTgLXRiDtmkbg2zxQ0UHrAGLsPOpa4EVPAatLTCss1S2Ia83ojg&#10;tmhIy0tVbU1YW0tdWzRBO1redlTS1oRYtvh1s8ZsCW0bXmvXjPlsC0LL93Vu3QRdZY/583Tv0BJv&#10;SGm7tkXf7lLazujXW5PA32Be0ItBaPtrJ/zeGEZw3SMhtVOg2yXfPXzqHf7yfTGi/9uYSgtzYMkU&#10;fHp4DaGipVNRivnXV8rDNHREkLV3tIXUgRBa8EZyQXh58z66fZwtbzrdyO+etHh8mze0vXaMN/Yx&#10;3phH7Yb9gTfrfd7M31GBvyW431Gdvz61BV+dZAdyUkscd1Gpd+LvxzbjvR3LcHghbe4E3jSD3sLg&#10;jq+jbS26lRp0LYxqxUuhXEZBFIpJRmJ4NEKpnn96NYig/gG58zjl9cNX4Ins3P7OjuP8xrlYNm44&#10;woPD8Mqf8hDeGOTPF8Y2CoEhmQiLdBDHRBdDcFA6v/ZVRBPglrXqY/nkMfjLyW148h5/V/7uD27z&#10;933vHB7fOW2PMnn07ileO4XH75/BU157cOs4ftBncOskHt05Tih5LEh5XR2g4ik/m8c3DzIO8To7&#10;QbUKQqohwIcE9BFBfcrP7jGd0UPGI6mtjSS4EQMb9rtEYAnu97LEVFaFhgA1HVLP/9V8d+1E+qV2&#10;nGR8fZTQHiG0B5fgb3vn49OdM/GXLVPxyaYJuLNmHK4uHY2zC0dgx8zhWEho508ZivmThmIeQZ4j&#10;gKcMwSwFX1P4EFt4aqzW1FhFLSrxpJEEeKRT4PG00BOGa4jpLR4LZAWhZjtOQ07W9sIEXhun3Fnn&#10;hF2vS41zzZk+AaOHDUaPLh3RpllDNK1dw/LRBtUJIIFtXEPjrAyqp0U1wsvX6jEEbR1aZYXUV4A3&#10;rVODdrgOQWyAdrS67Vu3QPs2La0A1ZaWtz2VtANDNrh9Cypqy6a0w03RmdGF7+ksW0xgu7Zrjjc6&#10;Mp8lsG8R2Le7t0cf2ve+Pbqg/5vdMKi31lT2YjKvSl0v5gSElze59uVVa8faTIy9ltrhBFiPiNRj&#10;IfWMmwmj+tPOsEcdOxgb5o3F2a0L8NnRtTYD63tVmXmTW76mY9qt75jnfsd87jtZZOXBvKGkJvd5&#10;Y94XnLopb53gDcob984Zi0fv8oZ+73T2MePBzRNOwanM9y46O3mPdvI7way4sBtfn9+Df53ega/O&#10;7Ka934OvaLW/plJ/xdxRD6z+8pSeJrEdfzu+HR/u24A7u9bg3R1rcGLJdIzr0QEpccypCaugdQC/&#10;lgXw6N5d8Dd+n0vbFqBmxfJ2LX/+UAQExLINR1AQ7Tpz3Tz5U5A3dxziw1NRt1wVjH27G85uXIJv&#10;mGM+uHMEdwndff2+7/F3/eg8Hn94nsfn8PCDc3j6ySX89JdL+PVvN/Hb32/ix4/O2eejUGf3iJ+Z&#10;dXh0LgL3ETvDx1TWx1TVx9cIp4I2/DGdz2Pa4SdSVoYgfcRzVZ7vS2XZwSqfvce/j4b53Aw6B6sN&#10;AWlTOq0kMoVlPntsJf51dBX+eWQ5/k739XdC+/m+Ofjzjml4f+MEXFkxCqcWDcfB+cOxY+4wbJrO&#10;e2PaUKycNozgDsE8wTtlGBZM5vlkQsx4GWCFVHmOqbS7LoinS4nHDrAxYtnpKbTSqkxPJMQTDGYN&#10;MxFkWupxhHrccAJLwRnPmMDziQTWAOd15c2WO/Narsa1qzJPrWxKK0Vtwjy2Sc0qjGqMqjyvikbV&#10;CXA1Bm1dwyrMeQmuVLeR3luH761fjUpah3a3ocHZkQB2JIiyve1bNLUiVFsqsIDV9U6vN2cQWlPW&#10;FgZqj86t0YugKt7s1h69qbB9aI3f6UmVfZPQvqWcltC+3RODBW6/3hhKOzxcD2CWTbbd/95iq/2H&#10;3I6AbmtPZ5+1g77Wbk4dN4h/iBFYOmsM1syfgI2LJ2HT0klsJ2I729ObZ+GjwysJiDdcdHoze2zP&#10;Yqvg4qnyvYu01szdZKnv8QaUwt4TzFQjgfrozlne0Iz3zzqABTWPn3xwwRTrB9rIe/p6wvuA9vEH&#10;Fc1UGOO1B5f4PS8dMOv53YW9+PrcLnx9Zgfh3Yq/H9mAf1KdvzqxhTcqO5Xz+/CvM1Sfc3vwkHH/&#10;6CZcWjIVzapUNDj/9CdBzPAAbsu/09cXd2Aeb55XXvkTbXYgAvIp941FUCDbPPHImycWZQqUwvA3&#10;uuHUmgX4+sI+ugq6DMJ3j53PXbkIdkT6vX4kuM/+fJnQXsGzj6/i+V9v4sXnt/HLF7fw77/fxs+f&#10;XcOPH7Djss9INpnACmba43t0Mw+pqFLTh/zd9cT8B1RRgfngwnY8VKshHuatPzC1Ub5qwb+NHsat&#10;zddt58iTa2347psTzgrrKfv/OrrSQP0HQf3X4aX45+GF9sjQL/bNo8rOwsfbpuLW2rG4sHQ4Ds8b&#10;iq2zh2LV9KFYOnUoFk0dgQUWhJSxYMpwLGIsNHiHG8SKuQR6jhcC2Q9dV+hYSjxd48S0z9Npnw3g&#10;rNlafQhyH0xWUWsklXhEbyoxgSWk40cQWLYT7djFBF6z1wi55lYL8lyNCG8j2mHNaGpCBfWjMa81&#10;sry1otnhhqoS61qtKmhWr4ZZ3zaCkgravlUzG+YRnB2opO1aCtiGFrLLHXiuwlcnAtu5jQspbHdV&#10;jTtIZV/HW8pl33DA9mcuO8AKT70Ia09aYy2A1n5Cbxqwtnm2hbPGUlbtyes/ZFkPXtYDprSlyfhR&#10;7PXGs/ecNgrL5ozDmoUTsXHZZGxZPoWhlrGMx8umWmxaOhlbeX5kw2zc3MMe+tg6U+LveeN8o+CN&#10;pILXt7yxVMH+norwvRVhVK1mPsecTgqjnPAx1ffRB+cJLVWJ8D57/zSe8oZ/wmM9LUCFsXsX99IK&#10;HmIuRwtpQTW6fpQ5Ne258sJLB5nHMZekEn93fi+t4V52LDw+u5s37XZ2MFRsHn9zWurEHPL0Hny5&#10;YzG+2LYEb9FRCdo/eBD/8Y+vICk2Cld2LUH9yhXstXz5ZZuT8MprUQgiyPUrVMPyCSPw2Ynt/D0I&#10;KyH79oKKePyZbtA9GLin8Zwd0Y8fXqK6XsGPf76G55/dxq+fv0fF/YjgvocXf72O559cxI+00aoP&#10;fE8F/Z6AWsX/yi6eq6BFxyFnc3GnVZy1rPOeAGVHeY8O6J4+dykqQ/PSbW76yfX4mqBqu9evjq6h&#10;/V1DUKWqKwipi38cosIeWIovDizA3w4Q2v1z8dke5rOE9v2NE20LpcPzhmPTDKorVXQxQZs/fQgW&#10;WfB8+jAsnjacQZgZi6cOw8JpIxgEmWDPn0qIeU3tPLZSZrVzDXieM7JyYyrvTIZmas3wJ3kI4HES&#10;E82ZdgWtyd50y4kEWdBOELA6HuWu6XziSEX2+yYQZAJckbBWIsCVqLZsBSztseWweq1WZTSvVx2t&#10;G9VBW9riDlTTji2boR1VVDs2CkxB25GQdiDQHQhte0VLBS2yLHGbFujatiW6t29FYJnHyhp3bYO3&#10;urejLdZWIZ1MZQf0foPQ9qS6ugKUclmzv6as2iCsD5VUcLqnwOlpcP7jHPXgZbXjqLKTaY1nTmCP&#10;OX0kVs4dg/WLJmGzIF1BODX7SPBqEsOKiR7E07Ji68op9p4tyydhKxV598ppOLV5Ht4/sJpKuAmP&#10;tb+WHozGvOu7S7TTtNTfW+tVUKkksoNaTPEjc0GB+xPjRwUV+fn7F/DiI1pM2s6HfP3uZc38Us7H&#10;PPDGMX4dbSnV/AnbJ9eP8XsRaqrxfYJ+//J+2kWqsqy1oCXYX53dyZ9rD89pxc8RcIL33X7e1NsX&#10;41/7VmIUnc0fc/2RsDIvzp0Hf/jDHzGen21CTCzz5TwEmO0fIlCvTGUcWDyTis+OiJ3Q1xdo3fn9&#10;dH7vijqUE/jx1jn89O55/g7n8RPhffrhFQP3py/u4MXfPsC///Ex4f0ILz69xVyYrsOcxmF2dszz&#10;zzEFYKj95vx2BjvBc1vZKfKc6cG3Z9gSXo2rf094lcL4w04aF/5WcVLb26ynwq4luKvxDwN3Ff5+&#10;aBmhXcpYTFu8CJ/vZTq0ay7+TKX9aOt027T/7LIxODB3ODbTFi+nKi4iYAsJ3kICuUjAMpYIXgGr&#10;4LHgXTTDvab3LKKVXiSQBTBhXsBWx4Jb1/3XTH39Apeq1apOe0NLNk6soSYqsoO4L6YoxjAIsWZs&#10;TSGkUmVB7a71NoVWO5l2WwDrtckj+iCXqStBNVgZTam+zWiLW9SvidcbN0BbFZQMRClnc+aotL9+&#10;DutB2qGlKsRUWMthFbLHTdCVSitge3Z+Hb26aBe9tqa0vTXUY7a4OwYS2sGEdlhfV4AaOlA7+ElZ&#10;qaS2QbZglbI6cMcM15Phsp/LOpatrPFk5rKzJugDHo3lcydg/cLJVFOqKmHdunwqQ63AFaA8X0FY&#10;GVv4mgsPZL5mILPdtmI6zxmrZmAdv99b7VpjJm372TWz8a+z26lER/DkPVWhmQ/yRtVw0w+Ckcqp&#10;eMRrT28ex3Mq8c9U4Z+pWj9/dBm/fXIVP398EU9un2AeTVvK9gd+j8c3mS/fpuW+Rat9+wxtK/Np&#10;fr2UWRXtB4y7F/l/EKr7bO8S5vu00F8d3cybV/O0N+Nfh9bjy4O0lYc34qv96/D9oQ1YMfQtRAQG&#10;GMSvUo2b1a+PgPyByJs3hNfyoV3Nuvw/2OFQ9aXk30rlrXp8iLaencnt03jGn+undy+wM7qMZ/z5&#10;n/5FVvl9wvsBXjB++zvh/dtH+Pmvt5g6XKLVPonv+PN+f5kdy3VaZG2kcJufzZ2DtOLsJG7tp8Lz&#10;+g3lvJqLvo8dBVWYqqwRAJem8Jiw3yXod8+55X33mNbc0zFV2eYqs/3qxGra4+W228b7aybh5vIx&#10;OLZoNHbOHeGprIClyhKoBYxFVNxFssoGnWAd4kE7HEtmuFgscHOEAWxQU4UtRvD9I/nekdYuni54&#10;qdQGN1WY388KXpYr01YzF54z0VWw505kfiygNfGDIM+gEk8d29eFQNZwE9upY/pgKi22VjXp2hSe&#10;ayxZSxSVQ09lGpSred0aVNiaaGWFp/o2zio17az5xYTV2eImNsupA1/rwDy2A+FVdVjFJgsb2mmO&#10;roS1W/sWblyW1vjNzm2s+NRXCtursxvm6d0dg99W1fhNDO1HlVUeyxxWOasUVhZ49LB+sMc2WgjU&#10;AbBHOo4cgLGMcbTFE8cMZA+mQgE/uJljsGL+JKyj0m5aOgWbCN9mQrlt2TRTXlNfQZoF53QPYL8l&#10;0Cv5/pXTLew6lXfbKsUM7N04jx/mEJQuVR3Fi1ZAueIV0Lp+I0zu1weHl8/B56d30hKfxLOPTtNW&#10;EsL3TuABLfL316leBFpwS9V+pPX8ler1C0H+SVVbwvvgXebGtNmP7jA3psLdu30OD967YDnzUz1d&#10;nqr99NYp3uwncf/GKX6fU3h24yReSK0vH8GzCwSBKvzV7mX46+a5vImX4NMtC/HNUSrekW345+41&#10;uHtgLY7PGY/U6BizzSlJyYQ3kMd/RPXCJQnKYfzGn+1bKvu37BR+oBV/fOUInt88RdVlR6IgwE/u&#10;nMePnxDcv76PXz7/iHnuB/j1iw/xG5VXAP9MNX76wSX+victh//04CYc5N9lxWjaxre7YCrvgflD&#10;38HKcUOxduJAbJsxAgf4Nzu6ZArOrZ6Fy1sW4+r2Zbi5bTFubV+EW1sX4jp/p2uMK/wbnF89g9Z3&#10;LHYTsI1UrwUD3sCY7hSFpvXQslwpdCxXApv7dcaeKQMxd3w/Kl1/tgMIruoeg2l5qbqMxVMdsFJU&#10;WWUfWsG4dOYIhsAcgSU8djAzCHfO0HuWzRyV9V59r4XsFBaq5ff2Y8G0IVRqdhyM+exIrHpNiOdQ&#10;ledM0PgxbTYhnjWWIDNHtlVNY/rZsWKm19oqJ0I9jXZbr08fM4D3ZD/k6keoehGybh1bMy9tiY5U&#10;WYOWwArmdjZ5oqGXx1JpGZ2orCo+def7LY81YFujV+e2NsTTuxuh7aFFxwSWsA5+pweGaFx2oKyw&#10;p64MFZZGUVlHm7ISVIZssR6gPN4DdRzBVTuBtngKIZoxkXkHVXbpnLFYs2ASNi4hgMtnYvuKmYTO&#10;gbdFNlhArpiRA1Cnpls9q6zYTNXdbPmwr8gO6O1sd/Brt+v7rZqO3Rvmo0fXTqhYsTaqVa2PChVq&#10;oUzZaihWvCJKFi6LBpVqoV/bDlg0ejAOLp2OW3tW4gtawq9peb+9RoBt2IQqeuso7ecZ/Pwh82EC&#10;+uQWc2LaaVVtH9OSPvrgIh7z/AFt9n3GXYIq9ftRkFOVf6CNvcf44Sqv016/YK79nCA/Zyfx9PwO&#10;/GPTbPxl7QycmzAUHyyfhR/O7MG3RzbhH7vX4bs9q3CCHV1ksFT3DwZyaYL82aHt+I2dxHenmAow&#10;t350+SieXTuBF3fO4oXydf6MT27TNn94mfnuVfz4l1v4meD+8rcPLQTvrzz/8aOb7MQusMM6gYf8&#10;GS+tXoAqaWkIy50XAX94Ffn/kAd5/xCI/H8MRdAr4Qh8LQTB+cIQFhSDyMBYJIbEIzMyFQWi0xnJ&#10;SI2I5XkCCkYnokBMCtIik5AUGofY/BEIzx2KkFeD+H2CkPeP+ZHnj3mR95VXEJjrVbQnxKuodvMm&#10;Uf0Ix0LGAireAl4TvIsUhMoss0HrQF06y4FrkeNYrxvAeh8BF7TLZit4PFvv03UPdMHNdhHV2Ow0&#10;YV7Ea2azCbcAnksVnsOfZw5/rjkTCK6CnYxB7IGsdjbzZoV7H4VqHK03IdZSRveeQcynByJX/14E&#10;uEs7G8rp2LwJgW3kik8t6pvSdjKlbU6FbWHRVcBqEgWB79WJ1liTKboQ2h5aYKwlToJWO+69iSED&#10;e2GYXxVmz2sWmLZ3jAHaj4n5AIwfMdBUdaxgtaAtJrTjRw3EREI7bRxzickjmYuMw6q5E5nPOhXd&#10;vmoqdqwmaIxdhEyxnccuprqgem7luaAWwFLX7QTbz3MFtitmqXXHm3XO17eoI1juAN5IKJs0boYq&#10;VeuiWvV6qFKlDipXFsx1UblSTZQrXQ1FipZDZnpJFEwvjrJFy6JuucpoVaMuOtRviF6tmmNAp3aY&#10;wHRh2eiBOL5iHv5x/gB++9u7+OmvN/Hkk2t48uerjGt4+ul1PPn4Gn74kEFgfrhzkfATdEL8guBr&#10;XPXhVSr3FdpRquQTWt+nF3bj0Wlay90L8fnyibi2YBxWd+qAP6+ch0fHd+A7KfHOlfh6/Wy084aO&#10;iiUl4dM9m/ErO5IHF/fj65M78ePtU/iFLuBnxjPl4uwknt7Qg8Cu0/pfw08fXMFPf75O5X2f4H5k&#10;Oe9vhPj5J7doic/jLpVXkzQur5qLMrHxeI1whQZFIyw0BhFhiYgIT0NUZAZio9IRE53hRSZiYgpY&#10;xEYrCiI2piCCAxMRxfdH8v2K6AgehyWzTeH3SOX3SkGkjrUBQXgSooJjEJo/CAWCg7H4rU5Youox&#10;resCqq8UWNZ5Aa2zU0nZZWeNl8xUEGQv/hvACh0L3OVzXPgAL5vF45kUFE+N/a/Jqda+Os+fTCD5&#10;c8yeJDAFaH8XBNEHWIrrAB7E4HvVEvI5ExmT1Or9el1TNgcgl4pO7Vo0MKWVRe5k+S5VljlsF6qx&#10;FLZH+9ZWKe5pQz0qPklhNftJFeOuGEBoB/XRmsaeVFrlsa7oNHKInlwudXXQjiWw40YNYgy06vBE&#10;g3SwHQvc8by5J47R9DOq7NTR/HDGY90CqSRBXTkDO2mzdq+ZiT1r2FJpdq6dzpjGa9Owy44Jsl2f&#10;hh28tmMNoV1N2LPAdsBv5zWzx4R0OwFVqzCLLcCtlULr+87ihzYC1as3RI0ajdjWQ1WCq/ABrlSx&#10;JiqUr4kyZaqhVKmqKFmyMooWqYBCBUsjnVAnJxdGfHwm4qPTkBCdhJTYVJQvWBLj3+6ND0/sxnPm&#10;kz+8d5ng3sDzz27hKUF+SCv6mKr3iDnnA0L8kKEC2E8fXjBb+/zWSTyn0t09sZVwLsE/963E37fN&#10;xT/Wz8DfN8/Gu0smYAE741szxuAx3/P9/jX4asMM9KxcDnH5AvDephX49w3a9Mu0+qd24RHz6l9o&#10;638isC9u0rrT3j9l/PLueTqGa0wNruEZf8ZfPrmO3754D78q3/38Pfz0yQ08unWR6QJdAvP1m+sX&#10;o2IcLfor+RAcEkXoEhFNEKPDMwkeQY0uZDO74uL0mSiKIjG+GBITiiEpqTiSEksgJaUk4eR7owry&#10;9WJI4HsS+P6EuEK8JvjTER2lziCFwPM8kuf8fyKDIxH8pwBMbNIQuwjVfNlYQUv1XUzrumiy7C1b&#10;ASx4pcCE1imsB7DgpdKaKhPG5QR0+ezRWeHU1wNY8Hqvu2N3zYHsFNuH2ew0bfxc/jwuD6ayCkoF&#10;VVZqa+AanE59BamDfADfP5C5NC04OwEdz5lAe800IVevjlRRqSlDD0vSTCd7yHBHBcHlNTeRQtVi&#10;quxbWofYDUP69sCIfr0wgtZ45AACO/BNbwzWDemo8DTaCk4uLHcdORAT2E4gxFLY8Tw3pVU+O15l&#10;eX4QcydgHXOibStnEp552LtuLvYz9lnMxj7Cu2/tHOxZNwt71s/CrnV8n8UMvn8mdvM9u9e7cwd4&#10;duS8JsC3M6eyMJil1FJcWWgCTCstoPdsnEs30QdVqtVHzZoCuL6BqxDEVajElWihy1eogbJlFdUN&#10;ZEXp0lVRokRllCxeCUUKl0HBQqVRoEBpZGSW4M1aENG0jcXYLh07Cs8IwpP3r+DJR7Sqf76MZ6ry&#10;0lILmocfXqGtvmIQP2Gu/OL9i/jpzik8UbHs9DZ8xhzx890r8dXhjfjH3pX4J3PHL7fPx3uLx2Ed&#10;O+Cbs8bgG+aUn62ejP41K2H9kIH45dpxWu9zeHj2ML47scuU/MnVo/iJncPPVPwXtOwvmPf+yv/r&#10;5/dUdKMK0yn8+7P3TIFffHaH+TDhvXOFebmz+ZcJb4XUdOR+JQ9CCW9YSCyVV4qZQaUsQvCKEN5i&#10;iIsthvi44gSzOMEtaZGUyI6OACcnlURqamnExha2RRJJCYQ6QZAX5vuK8OsyCW0av1eaa2Op6DEE&#10;WGocFofA3CFoVrwM9swdhwUqQFH5Fk8huIxFzH1tmMiU1wc3u1DlbDJDaksQV8wZg5XMuVfMyQlv&#10;DuXVuQE8xntN51RjH2LrCKTCstTORssF+IWteXQGKmjJUs81qyy1lb2m66TVnm3XnFobwHIT/Fqb&#10;VEKYZb9z2firZjnJAlNRbdKEhnQUzGFNWTUOq/FYAjtUY7FU2ZEDe2PUoN4Yw5xWMVpFKANXwzl+&#10;lZiqS2UdN1r75w50ykuAJzIm0R5P1/jsVH4g8yZgA23q9lWEbx2h3bAA+zbNx4GN87F/wzzsWz/H&#10;xQbCvH4uDvB4D2P3OoW+hi1h3kOLuIev67U93jXB7IdB/juIsxXZgSyl57HUmEpsNnwNbefrHVC9&#10;Zn3UrtkYNWs0QLVq9bJCdrpS5VrMi2ugXDnaaYZA9gEuVaoKSpeogqIEuEjh0ihcsAyVuSQyC5ZA&#10;gYwSSE4siJjgBIzt1RNPP7xKdbuDR58I5Et4ThV+/v4lPCPIj94/T5Vmnvwuz5mT/vJnqvFHZ/DD&#10;uW34x5bZuEQreHXRdHx/fBu+3LMCn2+Zi8/WTMW7c0dh+xuv44NFE/HugrE4yL/JDyf24+klWu/z&#10;R/H1wc14SPV9SjV/ckNDRYSXMP6fj6/ifz6+ws5CBTdCzPPf/nobv/6Vqvv5HXY41/GY8D6iiv94&#10;4xR2TRmNQlGxyPNqAOGNZMQiPDQBEaHpiIoqgOjoogSNShpfxECU4grc5KTSjFIGbkpyCaSmlEZa&#10;is5LUL0zCC+VOVEQ62uKWhvnQRsnCx4jG06QqcwRkckIC45GYmg4Zo3ph1WEb6kHpeB0KuuUVa2D&#10;1ldhKbKnuoR1xVzCO5fwzvXANWAFrxfe+fI5er/Ofcjd60upxqbms7yOQlbahqIIMTuS+Sqq0RlI&#10;iQWnVjjNkzIzd1domqbstopeglzw6nUHsNIBvXcQFZj5qyyxvyDADev0ILBS17cwelAfjB3yDsYN&#10;Zd46rD8mDieAw6mazF0nWQyy8/FU2QlU3HG8QcZZTsvc1strZZHHE+RJtMfTJ7Inmq6ebTI2LiFM&#10;q2ZhL4ETrAc2LbA4uHEB9m+cx2u/D//afqqiKsN7CfdeQr2Px/s2EPCNc3idr/GaILZ2g6B2qpwT&#10;4myQp2XD7AeBlhLv2TQXM8aPRO3ajVG7DqNWNsCmxB7AyocrlKf6/gfAstRVUJIqXLRIWRQuRIgJ&#10;cBEqcaFMqnFmSWQQ4rS0Yojhzf46O4nPzh7C/3z5MR5/QCUmvD9+cMEmTfxEgB9TgR8x13x0SxXr&#10;07h3fg++3L8SH6+ZhOtzebNQba8smIhvD63F33cvxscrJ+HPqybj8OCeOMee/cq0EfjruoV4dO4g&#10;frxwlOCvwtdHNuGZKtpU3gcE+cmVY/iVHca/PyGwzHl/YUfy4+0zhPgyAab6Mt99zutPaJmfXzuD&#10;Z5ePY+7bPRD+ymsIeC3QAAoNjkd4SBJzU1rnSOW4VFOpb6yUlGpr4LLzIrgpyaWzQvCmWluKn0k5&#10;5r4FkEBokxMFMQFmK4iVjhjEUmECHMeIjU6lrVZenICA3ME2NXf9kkmE0gG6zFNVQbacQDqIXc4q&#10;2ATgyjljsWr+ON6b4wime5/gzbbIPDZQx7jX54wg4CMt3Puzv8bstECWlTY7nZ0XC2RTY4IsEOdP&#10;cVVyHfshlXXDUE6pBa/UWzFPRTrGfMKdqzdV9x3lsKawbix2eP/eGDGAajqQNnjQ2xhHgMcPJbzD&#10;BmAygZ0yknnqqCGYNnoopo8dzpt8hN3oM9lOHzcC08YNx+SxQ2mNh1g7iznkgpnjsHqBrCmVcg0B&#10;pcoK1kMW83FwM4PgHtq00Iv5OLSZ55v984U4rPdKlXl9P68r9vGaYr8FQd4kkB3YAlwA+0A7hZZi&#10;+9Y7G+Zd63yrrdzZqe9eWvWuHTujRq2GDuJajX6vwLLRBFg2ukL56gS4OsqXoxKXJcTlfICZExPi&#10;okXLoQghLlJIIFOJaaULZJYyO52RUQwZ6UVpAZNRlsp8cMUi/Mo88+nH12xK5o8fSgGvUI1pqal4&#10;j2lZ717ahy+otH/ZthjvbpiO95nfHhjaE4ter4e/bVmErw+swb/42sf8fQY3qo+ztGNHh/fBXzat&#10;xPMrJ/Dt7o34mDB/uH8THl45iSdU5G+ObMUvVPdf6QR+Ymfx080L+I2W/gWv/fbRNfxGG/3jjfP4&#10;ke//982z+Muu9ehaqyaCcv0JYXmCER6klVHRtM7MR8Nka5mzRhcmZMx145zqJiVSXROluj64gpi2&#10;mdCmEGCFQM4gwMp/Y2Joow1gqrcHcEJCIcTHFiC4ToXjYjLZQaQa0FGRSQgKjETB9HQsltoSJFWC&#10;l9DGumEiwegVnbycVUq7Zv54rF0wgQDLMgtQwkr3slzHswm0oDVAqc6EdQVf8+HNCoPYvc8psoNe&#10;YR1GjpzYV2M33JQ91KTQuRXbpg7z1FrWORtug1eAE+pcg5XLMocdPaQvxgx7xyb6S2nHU03HUlXH&#10;0w5PosL6aiuAFVMJ8ZTRQ2xoZ9rYYQbydII7Y8JwzJ6kD0092VRa41kEQopJCDcvxtGtLo7wJjtM&#10;AA/z2uFNS9guMlgP67q9xusvxxZ9D4LKdv+WxYxF2CeIBTMBV+zT64TfVJmw75Uqe0q917fXbP1c&#10;+b/Z6+3Mj/eun461i6agUcNmqFO3iQFcywO4hqJ6A1QnxMqDKysHJrDlylZDBUFMNS5nAFdxFppW&#10;ulix8ihWtGy2lS5UygDONBUuhvT04oyiTlnCEjGwU0eq8QFa6lvMjQkuQfqVaqjc9OnFw7h/fAPO&#10;8o+5f+ibeI+/303m7Fem0/E0r4sRrZrgxspZ+HTjIozv2Ap5X30N3erWQIcqFdClVnXcP7oLn66c&#10;i68PbcKtgztwbudOnJ83G48uHsW/9f/Iul8+iWe02L8w5/6NFvrfhPrZlVN4fuEYHhzfj3XDBqJo&#10;bBL+lCs3QgLDERIUSXhjaJ2pvKGpVEJVkJnnR9Lyxnj2N8nZ4RSzzJ76EtZkgZtaBilpbNNKMQcu&#10;4zYL4PXIqEwDXyosgBNooRPiCyEhrqApr6kvIyYmlTCroKWqdBwC8gaja9tmWLtwggPGhnRomQUz&#10;IVIIrFVU2zV0LQJ4lcCk7V0hSGmdFZrJJyuuWM1Yw/evnq95BwR/Pl+fxzZHGNj6PlnhAW3K7Cmy&#10;9/8rXoZZrZ3bz+y9Nl2A5wjCu0hAy0KPHdwXEzxrLEgnjyKYFkMwaaxiKCEdiqmMaQqpLlsLHut9&#10;imnjhmH2ZP2Q47FhiVRMABHMLctwdPsyHN++FMepCMe3LXJBiI9tWZoVRxVbl3ghwNluXoIjHrxH&#10;CesRQn6QgO4TuAwBvJ/XXDhwHchqXWSrMa2212YrMoMKvXuDB7IgJsC7aaOPbJ6LEQPfRnXCWrdO&#10;U9St2xS1BHGNxqhSrQHBrU+AG6J61XpWiZYCl5P6eiEbLXAVJUtWQfHiFWwSiAAuTIAL0U4XLECI&#10;M5gP00ZLgdPTGKlFeGMXZu4Yh9IZhbBgxGB8T8X8hZb2R8L07MpxPDixE3f3rcZf1y/Gzj5dsZ8W&#10;+er0objEqF20oA0TxYSEISUiCrlzvYJXX/2TXfNj5ls98P3+Dbh7QosHTuDP+7bj832bCCtV99Y5&#10;/Eo7/fGiWbh7fA9+Zd7987sX8COB/pnwfrRuBRoVK0bV/QPyvxZAcKM8eGOh/bQiw1IRFZ7h8t4Y&#10;p8DxcVLOEkj0ilQC2FnmMi48eNMMXBdpPE/PLEdACzMKZQGcmKDKNeGNkwIT4Nh0Azg2xhW1YqPY&#10;eYTHIDgoHEXSMiz/VC7qF690vmz6SKyiUq5dINUdb1CuFGyzR2AlQbNjxkrmtyupxKsI8RrGWir1&#10;urnjsE5ALyDYBFkwr+bx6gWy34TcQq+NJvBsLZcm8J6qu0q1s+05Ic4ZcguLLG8WvB7QWRNEHMSL&#10;mQsvoMXOZWpKYB2Y2UqqVlZ46gReGz/MbLIs8gyCOp2KO4Ov63z+lLHsYSYRWtrPNbOZny7AEUJ4&#10;hLAe3U5geXxsqwdtToB1rNe353xNkC+xOMbjY1sFdTbMRwnyIUJ7wFNfB6uzzwcIq+XHG3z1zQ6D&#10;l7mxcmiXOwtitbTYnrX2lXjP2hk4SHutiRzNm7ek8mYrcO3aTWiZ66JFveZowvOqlerQRtdHxQrV&#10;DWCnvMqDBXB2EUvDSgK4aNHylv9KfQsVZNBGF8ygChPgTLPRRXjzFuaN7CKeN2dI/nA0qVAJV2h9&#10;Ncni+fWj+P74Vny9dy3uHtvGHHYzzvMPuahTM3SoXhEhefIgN0Nb6Lz6x1fxWm4t7M9rreIVTXjI&#10;lxc3Vy+jyh7Fg9P78dWOdXh8+TDV/Tye0xp/tX459g0ZTMW/jH+rgEUr/e/rJ3F8+iQUj6C6/TE/&#10;ImhTQy3fpWUOjqNtTrCKcyRz3qgIKi+tb0wsrS6ts4aKVIxKUYVZVjmVKuvBm5ZSziI1tSx/Z0U5&#10;U9/0dL6WUdbeH8nvl8DvkxPgeCpwbFwm4uILsC2AeP5/TpFl3eMRER6LqNAopn1vEahxBIXgEhap&#10;6+p5E0yZDWDZZ8K1hsCupnquJmyrqbw6XmWtIHQw6r1Z7zeYeU6YLQjuWv4/axf4wY7BA1xgWzWb&#10;30u5sp8jO1vtQaxcXdBauHN1OALYDX3p2KmxgSwVps3ONX3cEMI51Cb/z5wwgvnqKMycOJKti9kK&#10;XWfo+uxJY9gzsEeZNxnrl82k5ZyHA1TAo4TuxA7GdoZg3LrQCyqtB+gJvYfQuvCPswHWtSzABbdB&#10;za+XKhPaIwqCnAUw8+YstVVuTJuuDkTWOTscxAeYHzvY/WsO4j0GMvNyhpRYw1PHtiywTqs6c9/6&#10;hLWuAK7TBNUq18Hgnm/iwfef46u/f4pWjVrRMtcgwDVQwYeYFroco0wZp75ZABejAns22rfQhajA&#10;BWWjpcKZxZGZTitNFU4ziIvw5i2EtOQCVLQEJDCalC2H3TPG4btT2/D0wh6b8/zN4Q24f2QL1g3q&#10;g7BX8yI4TwDy5c2LPIy8ufMR5nxuax1vZ448DKlw+zp18BuV9emZffjm4FYq8WHmwYfxnECfHzIQ&#10;f9u9Gf/nfarv9bP4P4T65MyJSM0fyg4iFJEhcYig4lqVWRM0mLtHhFN5I6m6kRqrLUp4CyPGh5f5&#10;a5JVmQUuWwKcluIDS1iz4KX6CuD08gyCzUjPKM/OgN+L3y+R9lsVbFlop8IO4DjCHB9LoJV+xGaa&#10;CkeFJSA4fyT6vtEO6xZNMHCltOsI7nqzzASRQDkos1tBaWFgEnAPUFNeu0449X0Iqx0LWu+aheXS&#10;tOX8/quoylLmNfx6/V+rCb7ZdFWulRvTUmcVvXJCrcKaly+bGhu4XszwbDah1jTQXAJXRSblrXNo&#10;gedOHoM5U0djzhSeTxrF5HksJZs92CzmCJpUQWXas34eDhIgA3PHYpw0aAXk0hzhAcrX1Z40uF3r&#10;jnO+33uvoCXQ/rHgts7Ag1pKLoj1f6vTOEDbfCAHxPsEr451nXnyAeXGfphaS7UFuAdwFsTZAO/f&#10;OItKPh9dO3WmZW6KenWlwE1RU4pbrjaO7liF/+vfX0P/Rg0ZgRLFyxvAFU2BBS9zYQFctvpLAJdn&#10;lHV5cBGXBxcsUNIANhudSRUmwBkWhJgKnColTmEkMg+MTaWtjkVkQBiqFiiMvXMm4sWF/fhmz2r8&#10;becy/HhsB3rVrUnVzUuA8yGvIDZ4HcB5pMyE1+3OIYj/iIYVKmBh7154eOYAHp85xHY//rVqES7z&#10;Hvj5+ik8O3sIP185hq/2bELllFQE5g5ATHg8bXIcwgmIjfHabKhUgkvF9QpWcTEa51WxSYpZjLZZ&#10;1tkVp9IIr4BNT3NKm+aFztPSVbwqz6iAAoRXhawM2mjtgmm5sCZ8xBNgFbEUqkYT4gSpsgCmjY6L&#10;kwpr4kgC8ucJZydbx8b4Ba5UUbZXCrp2joD1Yt7obBi9WL9AoCt4TCgV6/j1ivULFbzOVt/Xvrd3&#10;rDbLmntwr7f/x9nw1QYwnQDt9Eoqu7PXap1tV97tZnt5BTMrio1xRTeD2ynzUqUD00Yil0CdO3WU&#10;zS+eO2U05k0dy+NxWDiDsj+HvwCt8dZVvMlVIZYVFrC8YU7uXOpA3MGWOe7JHYrl9tqprFj6n8Gv&#10;UStoT/JrT2WFAztnOEX3YXYgHyPU6jgOU9kPGMiC2MGaFYT8AFXbtVRrhb2Xr2XBLjvt5cUGsoac&#10;5tD6z2cvN4Z5bzPUM/UlwPWaokadxqhRqRaWTBmGX59/hL//9Q5vjhZWddYQkqJ8ed8+OwUWvKVK&#10;VSbAlZz6FilnoRzY8mDa6N8BrGJWmqKIAWwQU4VTkgogOSENybFpSIghyAFRiA+MwOLBffHo5C48&#10;PrwF96nGnWtUQ74/BSB/3vwEWBFAxc2fA+Q8LqjGr9FWS4nz5XoVxxfOx/+H9vnxke24MXMM/rlz&#10;A366dgpPzh7Ei1N7MblVS4Tye0XQkkZr2mJEMtVW0xppVyPTEUOLGxutAlxRglvIZk4l2gQMTdCg&#10;ZVbOS4BNbQUlAc0whRW8tM/pFai4Fe21TKkvrXOGF6mMtMwKVN+iVNYCnoWmZTYVpvpqhpuKWrTr&#10;cbEpBJg5MVOPmOhkq0ZXKVsSmuO+TtNLCa6AyVJUwmVBtTRABSPVWu36RROzju1c0C5STMCGxROz&#10;Yn3Wsb6G30PhfY1BLDtNkPX/OCWmMhPSVbToKw1k5tlU39WEdRV/Ph9gKbKreOuaq4xnFcQI8gob&#10;nhqNXPOmjrFpiwsI7ZLZE7BywVSsWzoL29c4a3yYcJ3YRcC8MEAF7a7lOM44sXtFVpzcs5KxAqd0&#10;vGsFTu9ahtN8v7X82tMEV8f/AXXO+N9gzgGxHW9biMNU/UMEVXGQkB5SlZq2/RDfc5D580FBLNC9&#10;ApdTXg9g7/wAwdW5y5Pn8GsWoXePHpb71m/QwgFM+6wKtCrPzRs2ZUoxGh2bN0fVCjVRsWIdA9ei&#10;XC2UL1sL5cpUR1mbVkmAS1ZEyRKyz4TXU9+iRUqZhS5IgAvQRqsSLXgdwEV5gxNghikwIzmlIC1o&#10;JpJ4c8YT4nhBTIUJzReGNxs0xvZxw9CvWSMkMh+NCI5Avny00fmDkT9fCIF1MOcEWHb6T7LVfN+f&#10;cociJTwZbzVtgc51aqNqRkGcXTwf/756EvcPbMRfVs5Am3JVER7E7x0WTWBllQlIlCZQEJYoKW8R&#10;2mXlpbK3RRy4CaWQQNucSHhTBa9tRaviFMEUxAQ1OaMCUjIqEmQXGemV7LqKV5kZLmShU/g1pUrp&#10;c62KaP6fTn01zZK5MeFNTCzMVnmyZ6FppWNiUvgZxSExJoEOcgQ2EqjVnuoKJl9VN8x3oAlYwelD&#10;6s79a4KWsWQCNi6ZiE1LJ2LjUh4vHZ8VG3LGYh92WnKGvr+pNy35Osulpcaa2y+QRxJc5d4Emz+f&#10;TR6R+hrEbmjKh9evhq+kIq/yhsJyLZlFaOdr3u9c7F4vAJbj2E4HpgG5l6q6ZzlOMU7uXo4zBPDs&#10;bkK4l68r9hFYBY9P7eP7vWMDmV97Wl/LVl+f1eYMXfP+j5P8vqf1vdVZEOaTOwmv4r+AbLkz22NU&#10;8iO04YrDtNsWfE1QOxWWbXawqt2/WR3TQtpwgs1zN0mE1zfMx1HCr4ULjRu2QIP6iua00E0IcDMC&#10;TJBrNTGIy5apgcqV66FqlQZU3to5AKYKE+CypRU1UNqzz6WKOwUuWlTwlkGRIlTggq4K7StvJm2z&#10;rLOFp8A+wClU4WSqcFJCBiHxINbEhYgkhOQNRwhzvWAqckxonE1hzJcvkAAHIr+t+f1PgPNoj6y8&#10;eXg9CIEB8QgITGXOHIN8QbHInTcKjZjPf7p5Gf7Jz2VGjw5IZE6pOcfhYbEEiHBYrumqzLExhDe2&#10;CGI11dGf15xY2pTXbHOSilVUUua2UltTYEKaSmCTMypRYStaGMQ8zyDUBRiZBNflweUZbKnC9fk3&#10;SUlmXk0VNmjVaoYWjzXFUnOlrTptINNGR/HzoQprZqHWhEsBlcfq6Yy+JVYxax3V1VfR/x4EluAK&#10;2k3LvFj+UsvYuCwH0EvGMfh/LWYs4v8ry63/kz9DVs6tHWII8RqqsW/rV9u1cc5a87WVBN4PV+Vm&#10;GiDYCfGyGVTgXfwj6UY/RsU8tXclIVxlIBqMBugqtqvd9f0rcYaAKgxanp/ar+urcNoLd83FSb/l&#10;e3OG/7Wn9XrO17Jgph0XyDlg9sMH2iw44ziPj9O+H6NyHyHQpsqMLPUlwIL1MM8Pb+N7CPghnrsi&#10;mKteuwkk83CcbmH8iCGEtQkaNGjOG6aZGz6q5YWNBdNKV2+IatUaonKlegRX86AJbwUqhMaACXe5&#10;MrVQpnR1lFIOXJIQG8DlCG9pg9dNqWQOrCmVKl55kzk0DpwVngLLQisMYObCCfEaOnFDJlFRKVTC&#10;RCpigsEcyTaEAOfPF0R4gxBgKhyEvHkCLJQL57V8mOqr43zBCCDAoSEZiAwv5MZtYwrwe6SgLK1+&#10;48q1Ec/cMzpaY7GFqGiJBFbFIoIryyrFNdWlddY4r1WJqbpU2wQqb2JyWbqHckimdU4RvIRRFlkA&#10;C8hUA7iSqbBBnFmRnwWVmK+l2+sK2WjmwamlUbR4NXaSVfi7ZyCJICcnFUYk8+/AgBh2boVsBlgY&#10;f8Z4dnRx8ZqllYLggGjUrFLJFqtskPL66itbLJtsNtiHVOvJNUNQoyoK75pdZxDSzQR28/JJFluW&#10;TWTrBV/bIsA9gLNB1vf2FFl5shSfIJqN58+ylrD6x7L1+vnWzR2P1WxVuVYIXL+SLXhXSo2l4gsm&#10;I9dxU02FwCWs+1YTPALrxZkDq3HaYhWPCen/EmcOuvdYHMy+fkrhgZwz7DW1jJP7Pag9iHPCfJqq&#10;f0q222w4Wx9kQnuCcZzHgvco4zBVWOCanWZ7yNR4GcFdZlAf8my2imAuL1aBawEOUpEPb5nP9yxF&#10;ty5vmOLWr9+SObBnn2s2YgjehjaRo3o1zcZqgEqV6lKB67goRyUuS5DLMA8mwGXZCmIpcIliFZn7&#10;+sUrbxyY8DqAqcCC2MaCS5iFVhXaz4MtB07WbCRa6ASBJBVOQxxtdGyUQNYUQuajBDk6irbaAA7h&#10;TR1m47M6zpuHSsxwKpyf8OanAhNkQq79oMMIcEQEYYgsRFgL2dTH0PCCCArLQLStGqItTizCjiLV&#10;XtNChFgqbRzBTaDyJqg6nKgFGrLMpQ3gJAVVN8kApg1mnqtII5QWBDQto7IBnEpo0zIJstoClQkv&#10;82G+R/bZz4WVFyemlEaVyvWZipQ3pQ3IH22Fwj17D+PY0ZNYu2oDSjBdMYjj5VQ0Jp2IzNR0KwRt&#10;ErBSwYXOHvvqKlgFrospWSF4N9IubyKoLgQvYV1BeLXDyzK1Wk/O0DFjM8NXZFNls9qy3k7NZcf9&#10;PNkUWYUuWXgrmPFcroDXVQBbTdiluKuVv6sl1LLQthkjf771i6ci10mqroA9rTiwhpAyCKMfZw+t&#10;YbC1c77G8+zr/0vk+HoLdgBnGeoAdJ4FuhdZUBPc0zlgthDQjBNSZdpsg9iC1xhHqZpHqcJHdyym&#10;ArMlsMd2riDUK3htBQFebvCaGhPoA8xxdXxQKm1K7araR9gZbFs9D82btrPcV3ZNALsplA1tIUOt&#10;mg1NfTWBo0qV+rbAv2L5egwHcIWygrg2ARbENc1G+0NIBnDhsm4xA/NflwOXtPnQzkYXp3V2OfB/&#10;FLEIsLPQOQHWUjqnMoI3JjrJlDg4KII3NuENjkRYaLQDOG82wLk9O51bw0xU6MAAAkxQQ6m+EYQ3&#10;kpY4KrYYYuJLWEQz4uK1zI/XqHzRtMualJFAixyfqJVExa2NN8WldbZnJzlwkwiuIjnNAZzsKa2D&#10;trLBmsI2lfAKYLXpvJZWQEDTSjMyM6nalgtTiWmllQ/Xb9CSVr0Qmrdsj4cPHmHhnEUoxM+tR5c3&#10;cebcBXYqqkan2ucUG83PJzwWU0f1g5aTWl5r0HoAK6+Vuhq8AtC1PswCVjbZKa/2UBO0bG1PNa0l&#10;99eTu7Xk+npflc1eexbbFNlsuOy6U38retFar11E5ZXF1rmFVzxbMIlwT8QaKvcaAi6g1y/W/zuT&#10;3386gR6PXLK9Zw+sxbmDawmfA/PcYbaHHYznDvM1xaF1jPXWnvWu5YTWzvk15w+txSWGvYfXzzMu&#10;8vtfPLAOF9ieZSeg9xvIOZXaU+PTnoV3xwR6nxTZQSxLf5q5+WkVyAjpSebqxwiwi6U4zusndvPr&#10;+R6p9FEq6mFCLSXOCp7LZttEE8YxAqxZXrLti2dNpOI2pX0WwMx/CbDZ5tqNDOSaBLh69UZmn6tU&#10;qYvKFetkw+uFK2JlA1yKABcrwvy3cDk3D5oAuzFgqnABAVycOZ+rRKenykYL4mJeDuzGgn2AEw3g&#10;TN6YqbTRyYQ3mW0S2ySrumryQlBguKlvmIacwvS0hTDkyxvMUD5MBRbAHsTaDzowMAUhYQURJoCZ&#10;00bHFWVQYQlpLO1wbEIp6HlIymc1MUNwxzPHVSQytxW0Ulwd51RcHav14U1Ld3Y53YM1TQB70PoA&#10;O/Ul1AVkoSvxM6GltqhAFVY+XA4J/P8KF6uKxo1b48effsbYEeMQkCcCcdoMICYdn//tn2hQrykd&#10;RSIhdh1cTEQcpozsh91reeMLymVTGQ42B62OPfh0TUpqoHrqKlitdRsibufxNqrwNoPYrR3X8tPN&#10;PtB8TV+fpdpqrfAlS+46DiuOZRW7HLx+sWyjOha9Lsfg5ejrCPKGJdpoYia/5zSqN9V49ljkkuIK&#10;qixQGeePqF3HdgNjIy4c3cTYiIuHN+AS4wLjvGC29xBsvv+8jnn93BFCq69nXOD3ukiYLzDOe9/b&#10;7xgU5z11zlbjbOvuVNlXYh7vVS7uFb32OJBPMo7TYqsantXuoqOQtaYiH1N+LLg9i20KzVbnbqLI&#10;IhynImt8+czeZZgybrjluA0atswCWBbaqbCbBy2Aq9I+V6lcjwDnUF8PXovfAVzVABa8vweYCmwA&#10;l/Amc8g+az60A1hTKl8GOCkxgwCnE1oBnJIjaKGjE01xpcCCWFVqrcwJCqQi5yPEzHezAM5HGy0F&#10;5vWAoBSERegZSHoaoXucSgwV18FbEnFSWtliAhrD16IJsHJby3MJa6KgNVjZEtbkNFrltIpI5HES&#10;j5PNNqtA5RRXCqvI8ELX/DCQ1RYQ0LLQrqBVQENMhDc1owzz5XJ0BCVQo1oTTJ08C1HBiUhPKcVU&#10;IB7de/TFDw8fMmUpa+D6Cpwcn4x5U4Zh56oZTlUJgNsnzamnbblk4W2/xHAbPmhbJne+nXAK3O2E&#10;dvtKAqzgse3uYu9zS1AtTIkVngqbnRbMLqcWoA5YLwSyXMFi5t3W+uDKbqtVjs3vu0K7w0x2lls2&#10;mzlzrrMEz4G7npAxjqzHBcZFgqu4cGQTLh7djIvH1G7EJV0/zOuE1b2uINTe1wlk+146zoLbweuH&#10;D/BFdh7nZMt9q22hXFuWnkArqMimyiqkEeKXw4awqLzHaastTJUZhFnKrOEuxQkqsgXhzZo4QgX2&#10;J4icZUcxetgg1CSo2QA3dfD6ANckwDWkvoJXClzPgeuFgUwLXdbLgcuWrokSxasy9y3nFjEIYraF&#10;tLCfqluwAOEVxJ4CZwher4j1Xy20JnQQYLsxpSy8OQVwbEwioghraLA3LzkoinZatjqZVpo5MS21&#10;AziAQXgN4HwEmDlyUDrtc1GqbzFEyjrHFifAJRFFSLIBpj0mwPEJer2wZ4+phi9bZAHMVsdJ6bym&#10;ApWnsGaZGRkFqyCdkcbIOia0BjZf9wFPL0hoqcSayJHBXFjqm8rv6UIV7bL8HQshPqoQ8uWORN16&#10;zfHTL//GmFETEBkaZ5+VPiflwfH8fPRc5L1rZ3lgOchs62BTWQ9gKqmWkW6j1d65eip2r56GXWx3&#10;rpqCXQR1p7ZxUvB4O8Mgzmp96F0nYMpsiqzcWCrsW+nJzr57Ybkx2/UKAqwtkE15ZbEJ8CZa5q3L&#10;3f5s+lpTY17fqNepyrkE38VjBJOAXjrO9oRrLyt4/TKvK+x1Ly5SkRWXCLYfF446iKXSgttUWgC/&#10;BG9OgKXMstn+ueXYBFiW3nLm/WsI71q27tidE26GD7ANdQni34U3Ri14eX5KhbD/OhxFhaad1vFZ&#10;qn3/Pr2pwKpAC2BVoJUDN0UdAqzwc+DKleuiEgGuVIEAU4HLl/PD5cBlLVSJroniRSujqI0By0IT&#10;YgO4DFVXywmLG8T+goZMjQEL3pdy4GS/iGVVaAdwNOGMjUm13DeGVjqKljEkRIsKtJg+2lRZkGt5&#10;X/6ACMuF8+UNMohz55eNJsz5ohAQkomQqBIII7iRscx5Y0shMp4h6yyrTPVVCFqN60bHFaGyeqpr&#10;ipsNsEHstVZVlpISxhRGKkPHglYhgAWvQexd1+t+uGtSYhWyVMF2Q0qp/L9d6JjWPaEw5sxbjO/v&#10;3cOE8RMRGRKPFI2ZJ9CtxKYxUhAeEoP+PTvh0ObP9oL1AAB1S0lEQVR5WYrpQJSaCkYHnsEnCBna&#10;c20n3ydodzEE85410xkzLLTgZRdjp1q+tpNfs5Nfv4uhY31/qbbs91ZCnJUXL3UPD1ARaqMKXrTw&#10;G5fIyhNmT33NYtsTQ6bw+8zizzILW/R+qrdTaa9KTthz+Up66RhBPLEFVyw246rFFlw9yZZxhWC7&#10;2IzLvH7pON/PMGU+zlArdc5SZAe0U2GBnDNkpV3kBPqs5c5smY+f07Hl5sy5lTfz+GWArbXKuey1&#10;BzPDB1lj0TauTOW1oPpmHXshu63JJrLanTp0IrAtDGANI6kaXbuOWtnoRqhDe12tagNUpH2uVEnV&#10;Zw0j1UM5RTm1dVCWIJcTzAK4ZHWUIMBuKaHy4NIGcUENIQlgwcvIsAKWX8RykzhcDvx7BVYBK4Hw&#10;ykIbwGw1dKSZR7LMstDhVN+IsDjEx6cawMqFAwNVzAolsEG0zwHIk59hkz0IcGgBhMaWRJieREgF&#10;jowjvIlUt4SyBJg2mVY5Xm2ShoQ0L7kogf09vLLKSYKX0NrEDFlhzw5bnuuDSUh1nF6oanbkgDgL&#10;5IIE3oDmdct/NXNLUywZ7Dg0Zzo1TVMzSyCN0evNd9ip1kJQQLh9TslJSjX4efGzclNQY9C8Xg0c&#10;3DjX7O92KaoPKAHWsZ0beNoZZjpbB6SBrqASC9TdVOddawjzWoK8bgb2rZtp2zztWc1zvrZXIcjZ&#10;7ubXbePXqcNwtlqgOoCt0k03YK2du8KZYBao2rhRWxpvle3X11GJ9V6psAOexwQ5l/JcU2EPZAvl&#10;u1RUU2BCeuU4QRbMJ7YS5q24xtDxFbYGM6G+5EPs5ctOhTfinJT5KO01W7PntNcXDylXdmDLcgtc&#10;B7UKZLyuQplC8Joa+/BKhbMV+TTjlAextZ4qazz7tMGsfDl7+MlmhHnjy1lg71iOs3z/7rXz0axp&#10;K6s+q4ilUEHLIK7trwduQvtMgJX7VqjP/Lc+ylfQUBKDAJdnW7acFxoLLlENJYtrJVJFbxKHGwNW&#10;5Vmq63JggptRlArs5kELXkH88jCSb6EFsLPPyRayylLicEIbERZraqNrgl2gRxLskKBYA1gTPPQI&#10;UrXKhfPnj0VQWCGExpRCeFxxV7yifZZ1jibEcYlSXVekimfeG0d49Jqf77qcV1ZZkzIcvLLMZps9&#10;aAWlb5cN1EJVkElwMwtXs9a/7sD1gl/jvp7v94aUHMBUYnYWAjgtVQ8YV5Ti71+A+X46891051bU&#10;2SWqWp+KBH4GcUwvqpQqQUCpnIRwh8AVkARVkO1aM5mKOoXhgSfrLHUVxHxd51Lc3Wt4zNi1Wu91&#10;x9pQ0QHrAcxjP/T9tL58B//f7SsJI23wZim9imFWSBPMPsDZ7Ta+d/tqqq5ss0GeXRUXwJsIsIar&#10;pNa5HLCePZaqUon9fDcL6Bxxie81W01gfagFuKmzB7v7Pu57XLIcmkAzzgtkdhYqhPlW2zoQ/5hw&#10;W/58aL3Be04K7AGcHU6N/cipylnKrNgjkFUAW85zr/hlBTDX6tppWmwNR104tAor509lztsCDZn/&#10;+lVowVu3rgPZVaGbUnkboILgpX2uWIE5L610RYPYKXJZ2mhZ6DI2maMmSlOFixetRHjLujnQzH8z&#10;DVxvDnS6qtBa1E+QbQLHf1pos9EewLLPPrwC2YfZAA7XIoNYU2b/vZG01qHBcQjIH2qTO/IGBHkA&#10;B/JaAoLCCyKE+W8YVTgmvjQBLo2YhNKIouLGMqTASVTeREVqBcJMaJNpk1MIK2HSjCo3CcOprsAz&#10;+AhitqJmQ5uhllGgUDUU8CD2Qc4JsPLhjEwHsMaNM6jwstFaK2zqy1ZriFNTVfyjErNNshla2oYn&#10;nUH1JcCJcclIoo0uU6gQthKAvdq0QdAalAxCunvtFKrpVL42i3nyTAZBlMIKTILrHzswfUhlpwW1&#10;s9Y+tII4ZxjkbHcScO27pj3Ydq6eSahnmsIKVuXgLjdn50Jwd62dY9c3CfAcAMt2b1qic1cgk+XO&#10;JSAFnJT0MiG87FlkKe9l2WqBreD7skHOcSzQBSrDge1U2X2vjQSa72U+fcHPs72c2f/67CKYBzDh&#10;tQo3Ffg8IT5vw1cK95pZ8INsBbin0DZ2TZDPUKENYpsRJlV2w1G/G1fOEQJdMF88ugbTx49C3Tot&#10;0KhRa4NYSly3TksLZ6Ubo0aNJlRfKXBDD+I6PFY+TJjZmgJrHLhcLZcDq5BVqgZKFKlEeLWZnYaO&#10;ZJ1d9VkTOLSxncaA/dlX/20c2FdhKYsmKESExyMmSkNIKTatUtvIqOIcToAjI+KRoGq1FIg2Wu8T&#10;wCpkaWqlpljaXGnN1gpIQmBEYVro4ghn/huVUAZRss8ENyqpDOJseMgDOJm2OYU2WrkvQU5NZW6b&#10;RmhVXbbhoWy19UNQmkUWrIK2sBeClvAawF7oWF+j97vClusAVMhKVUWaAAvitHQCzEgRwFpXLIDT&#10;S1qkpGgRBeGNS8kBcApS4pNQIjOTN/xkHNgw0wpTBpcgowrvWTsN+9ZPd3ZYtnitdj7l8UvhQ7p3&#10;jY5znBNI//hlgPcIcLZSe9ly5dt6cIBWSNmje2iVZa11vnudpjPP4/FMg1rFML22hbFVhTfCrE5I&#10;rYCXlc6lvPcyrbDssLPIynk9i2wgZoeBLrVlCHBTWbZSbOsIPCW3awaue+084TWA1Qn4ofcJfg9g&#10;38q7nDxbmV1l3J2fowWXQvsVcwNa49cKT42dtfZne3njyRaqbCuozt41q2zTfl88sgajhvSn2ja3&#10;8cXGTVpbHlyntuZCS4k1jbIJqldrbLBWEsSmwJrMQYAr8biSAGb+W5Z5sF/EIsBlSlUzBVbhqpAm&#10;cWgRv6rPtoDBt8/OQvvWOSfAL6uwFDecea3UVYUqTauUZRa4UmFN4k8i7IlJ6byZNZmBeXCIFFiV&#10;aM2Pdgqcl5EvMIUAFzMLHSkLzVw3mrlvNAGOpnWOYyRofFdVZ6quilcO4PIGcGqa4CVojEyqZUaB&#10;qjkAzs5zBWdBD9ICRaoT2OrWFiySDbBeV5vG9+vrLQdmLpxZgBaayu5mZXnzojM0NbM0nYqz0Bmq&#10;4meWIcSlCG4GbXOywavPKDE+DSkJiSiQlIQVs0bh8KbZBpSpqoXAnY79hNdivdrZjFkWB9bPtvDP&#10;/1v8d8gdzO44u9ClLYwdxLTSVFzlxBq+2rV2Lnatm+NsNqF2z/ByefNWvk+VaKuUM5d2FXMp93Tk&#10;Erh+XDu5nfDuYLsD10/w+MS2rNcsPKj942y4s4tc2SrO1wW5B/FFWXNT3s0EVVVr5so+sAatlDy7&#10;I9C5jTl78OaMcwoPZBW7znuTQ1wl2x+OcuGmgfrHhDdnmFKv5vdZi3f69KbqtkQTAtykyesGcN16&#10;TVDPs9JazFCtakNUqlyfADc0Ja5QUcdSYYW2liXAlgfXRmkPYI0DF7VxYI3/MkyFS3ljvwLYrf/9&#10;bwBbEUvH3i4dAljDRZGh8VRYVaM1jKTVQQKY16nMTn0zbfWSijlSIoEdaBY6hKob4uAlyPkD02mh&#10;CXBsaURa3kuAmfcK4BgqsApXCTbmS4BpmRUpqZWsTUsnaIQ4nW1GBoPwOoBdpCuotg5OQkxgDVqe&#10;FyK4hYu6Vq8VLFIVhTyAZbGVJ5sKE+A0q0Tz/6EK27RKLUH0AE7PKMOOowyvMS3hNamwFFiVZ4WU&#10;OJmdWGZyGlLj4myP6GNaP77GgXdAsDKkyg5Uv3VxcMOc7NBKNbYHNmQDnfO9gve/QW0g+wB7EO9i&#10;qFjmHlYwj8o7Dzv5MwlkX11Neb3Clz3+Nmu2l7sui71txUwH8NVT23Dt9HaLq6e945Ns7Trz3FME&#10;1q5JoR3UV08KZIKrVgCfFLg+zM6GXzmm4PsN9u24fHQrwXUAOxvuK65T4pzhg20TSLxzTRTJCXSW&#10;QlOJ/6OirXO/GKaK9stwe5NGNHR1iq/3fKMXGjV08DqA3VRKjQXXqSuAm6NatUaoVIXwKg8mvCpm&#10;qRqtOdGCuAJzYi1uEMDlZKUtB66K4sU1jKQClsaC3XY6UmCpr6yzrUDKAXCW8qr1ANbEDhWmVGnW&#10;0JHNyKL65gQ4LobKwxtYEz6SkwoRYlWtabnD4m1yRwABDggIRt783nLDIAIcyfw3riQBJrwEVcUr&#10;ARxLcAWvcmCNASen0MomV8oCOIWqm5bOELyZhJaWVwCnMzILElZfeU1pBXAVaw1WwWtRPetY7zOF&#10;FsgqdBFglxdT6S0f1golrWQiqJlOhdMyNUeaANNO21TLNK1BpoUWwLLRAjgxFRkEODE6DgsnD8WJ&#10;bQuy4Dvowfc7UL04tGkuDm2ca+9R9fqgzhk6PuTBrPABzgm0g9i1psCWQ7sKthXEVk+xPHjPenYm&#10;GxfZAwxUbZaltmd7CWSNIxNUhf9kTRtfNmtNRdb7qNS5fHCvn6Hq+nF6B24wrp/Sax7Qp3TuYDfg&#10;eXyNCn39OF9jXOaxQSugrahFK66WAF9VXsy4SKAvHqUVtzzYWeqctjr7/CWgXz5n2Puk7DxWHq0C&#10;WfaQlSy2VFrwZs8yy4I7B8CC+zhtd9fOPdC40eto2rSNRU6AtSKpNu20ZmFpMr0BS9ss66xjB3Bd&#10;U+Dy5Wmfy2k4iW0pKnAJWuji2o1D28rKRpc0BXaFK7d00ABWDkxIc6qwu+ZBzFaWUBMzZJu164QW&#10;NKiNikjiawI30yx2SlJB2lzmzMlu+mUE4Q4OjKIKhxHgUKtE29hwYCaCo0ogPF4KTHAJcEwSg20s&#10;oTX1TaWFpnVO8gBOTa/MjqGCAax5zFZsErRS4IKEj8rrQGTL3NegfQlWPwoXq0ElrkElVkihnQob&#10;wOwABHE6AbZimPJggutHmlqpLgG2IMypqSWtTmA5MDu2BNro5ERCzPPE2CTbc0rLULMAFqgG5O/j&#10;8KZ5tjrNoPVAtePN7nrO974Msh46cMAePjCXCuyU2NloX43dENT+DdohZrEVrLavmmmh53Cp8qyw&#10;SSWyymaXtamGG1Iy0P0CGF/LlRPcG2d3ZkXO64prBDoLZsbVUzsJML/Gi6uCmOqs/NkUmOqsfNmK&#10;Wmwv5QgVx6xI9lIoH3fhXbOW517hy6A97EHsAXzBcmkd89pxqjLDjgm9hq80TOXGo2W5HcRWCDNF&#10;dlNAj+xehfZtu6Bpk3ZZAFs12hY00ELX1WyspsyBm6IK1ddB7AP8EsS00G48uLZXha6GEiUqeuuB&#10;y9osLF+Bc8JqwKrNAbEBbMeamVUEUVGJVOAo5nVatJ5GaJnn8UZ18PLG9SZ5+MqdzLw5kVY6Mire&#10;ZmhpjnT+wDBbxBAggIML2CSOiAQB7CrPMcnlqb7lEa+813JfzbZi/stIYc4raFWR1lreJAFMBZbq&#10;GsRSXkXhKhayy8pzHbyE1KIqwa2GIgZvdc9KS5WrMHTsoLfKtIHMPJg2OqMALXQB5sEFPPVVaOM7&#10;FbUEsqw1AU7W5+ApcGJ8ChVZMCcjLSnVdsc4vm1hFrgC9bCnrIc3zTc4D9NiH90yn60Hq17Peu//&#10;ArCnuj7EBwnvQXskkLPWDmIX+/Ta5qXsEJZQmWmdCaMqz3oqyVaqsj+RxIpcBqsLg1zvs9DXuGd6&#10;5coJ7c1zuyxyXvPBzgaZam0QE2CDmq3yZsuZFQJY+bBss8LlyVLmrGNCabbbzqXciu0E1z/21Nzy&#10;ab3HwWzDUwZ69rHLrwWxoCW8agWwFc7We9VvvtfeJ0sumDcaxGcOEu6j63B4xwq0a0OAm2YDrGp0&#10;/fqtCHBrb0YWFVgAV25IiOujchbEDt5KvKZzAaxiVhmqcJkydWwYqWRJAkwV1oSOwoXL2iokFbIE&#10;p5TVB9YP/5pvrdWqiKUhIu2Kod0qE+IyTWmtaENwlR+/DHBKqgM4ipY7mModEBiKfIG0zrYKKQIB&#10;wZkIjSmOSOa+mrgh+yyAowloHEOqm5hcEckMTZlMTCfEhFbVZ813TpHNzahG9XM5b2YBKi8BLlTI&#10;5boFCwtchQAlrIK2WDbARdjqOOd7XDiYC1CZ1REI4oyCFanoWi+stcSyz5pa6SrSCm3RYwpsRSxB&#10;K4CTeS6XkoSCqWm0odNMgQ9tFIzzcYSQHjFo2W5egKObF+LoJgaPtbzUIPYiC2AfXg9m6wCkwBsE&#10;M5VXYTu9zCPAcwivIJYSz8A+XrN16oR3N5V31yrtma7db2ZhG8HcxvNtGm4StIKZwOu6nl6yU88K&#10;U8vYRZh3EWApswHsg2txfvfvzxk5YXah490G73Uq8XUqsNT4ysnthI4QS4mtJcyWKytU3RaUrsLt&#10;xpD1PkLO9zmA3ddfOU5F52vXmFe7HFudglrl2oLZL5blAFxKnQWq1Je2mgCfM2hpzY8rCDPDlNtA&#10;3sDvuREHti5Hm9ad0LxZ22yAG7e0zey0/3PVKvUN4urVG/OYNtoArmcheF3rKtHOSjP/pZXWWHCp&#10;UtVtjaptqUOIi2hJoafCPpj/DeIseC031mJ5whYSY9VmzYFOjM+waz68GmbSeLDGQAWvcuuUdObN&#10;BFg7U+hZRfmDZJtDXCVaxyH8npo6qbxXIQstBabaxhPeBOa6cVqYwDYha7YVFZivJ8hSE1oBnOZZ&#10;6Exa6AIWNQzegoWluALXs8tZAFdHkeI1UJStjh3EfhBk2W5TcCmx4KXSE2ApcAECnK5QzpsDYOXH&#10;eqqhzRWn4lolOj7VINY66dLFijJ/nW8AG6xbCKrCOz62ZRGOaXdVxhGBTICPUo0d3IKdxx7Euial&#10;NrAFuGDm+cGsHV4IqlrPSlvw/7alq5sWEea5tNKzGYSYrRRYRawdq2cbzNqeWWDbmDBjt/Jly51p&#10;vwm3Jo1kAexDeuu8Yg9uX9jHdi+v7WH8HuZskBmmvlTnkzy2yvVOAuqpsbUM5dAKVbcJpiC/flyv&#10;EVKC6UD24VQr6NkRqEOwItoW11qoM/CKZozLVjR7GWZ3zVl1tZ46E2ynyp5Cm1JvoCXfyA5oM/Zs&#10;WoqWzdszpMCEuHkb20b2jU5dcXjXeowZPtwUt0YNAl2FFtoD2FdevaaoWNmNC7tiVm2ULVMbpbQm&#10;uHhFqm/ZrEer2Hxo5sECVeD9N4i1xU66B7CAFKia46wxX1fE0jCRWx/sT/JQQSsppQDhlWq7r9O5&#10;lh0K/vyBkVRhKXAQ8gZFE+CCCCPAUYmlEM3cV9Y5NrmCARybWhGxmm0lFU4VtJWowJUQL+vMa/GE&#10;XQCnZ1ajEnvFKx9iKTCjkKfADlyntgJY8BYp7sB1rV73VdgVuqwDKEL7TNUtUKASlVc7dShUxNKQ&#10;kmxzaVro0mydAicna91yBhLZwTkFdhEVHo8aFcraCjVtdXx0ywIc05bHWshCS22r0rzQwhZ7XUGQ&#10;j3kgC3Qf5JdDEB/ctIDKTEipslJfqbFCD+c7RMU9tGUFlXcRYZ5PZZa9JsRUZ8VugiyYdxNchY7d&#10;EJdyZjeja8/aqTwmxGvYrlUerckgM5BL0Dpw9xq8ty/sx20CfItK7MK9ruOb5wjrWSnwNtw4vZUQ&#10;syWM10/uIgiM07s8Wy2LvQtX7Vwge0D7gBNqqbRVuaXW/B4GqwpjOlbY99B79P0UOlb121W1nUUX&#10;+G746srJjWwVzm67cJbdQe0stKm0B7Gq2NfYGexcvwTNW7RDyxYd0LRZGzShElen8i6bPRF4/iGe&#10;3ruDDm06UWEJbxVa6MoNDGAHsQcwwa6kRQ5SYlWkrZglBa5he2JpKqWrQgtgVaSlwMVo+wplAexD&#10;LPB8BdbwkraWlTXWbhuabSVQ/emVfgjkREKeklaQ4LvhKX0vFbJU7JICB9BGB2YB7BQ4PK60jflK&#10;fWMZss5xBDeOihvPVmqbRHilwAnplZGcXgWpVOVYLXAowHPa5lQPXhWxTIHNQgtAKnDhmganU12F&#10;oPUBdmqcDbCz03612imwlNdttZOZWYkKLIC1S4erSPtDSAI4JaW4fS4JMZrgQhWm+ibEJTPtiEHT&#10;ujVxZu8KA1OAHt26gMAqsgHWohaFA5nwEmYtNz0uhaYyZ30tofXDh1gKfEhbM2mLKtpqKfDBjdoG&#10;WQ8oWGE5r/YsN8BzKrOKXrTa+9cRbNpq2W2tmlLBy8+fNVa9l9DaLDBNOrFz2eiZDmAf3HcvMgSw&#10;BaEl1DfP78ONc4yzuz3rLIhVtXbHN85sJ8xUZx2bOgtk772CXQDz2EHo4FYO7RTcB9WDNcd5zpz7&#10;mrU8J/jXTb2lxk6JTcl5njVXW7bcrnmqbvm2b7M9kM1GE+Ajm/g9d2DL6kWmvC1bdESz5m3RhFGt&#10;ZmOMGdwH/8+T94D/+RQThg5CudK1ULlqA6qwViQRYMLqq6926KjkWWlN9rAx4XI1UdoUuBJsQ3ft&#10;xGHrgQlwEbcaSdAKYD/M/qY5cN04cXHLaWNpj0NDIt1MK4Ga5GZn+SALYOV/aWmFqIZuny3ZaO1o&#10;GRedhrDQeAQGRyMwKMRmY+UNCiPAGYiIo3W2YSPBq/nOPrxe0DbHp9NCs03QtEnmv5rIERNfBkmZ&#10;VZDMPFgW2saBmf9mFqrBcAAXkoUWwKbCzjY7iGmfi9diq6hp13zICxFqgazil6rYtiKJ9lkA2wJ/&#10;wauxXxWxZKOlxIRZu3docUNqsraYdQoseKXAEXQunVo3x9Wjm92GEDuXw7ZA1rZM25Z4kArihbbb&#10;qcKH+riWnPqvC2opsx+WN1OZqb7Kp5UPZxfD+N5tK9lRLOf5Is9eO4stiJ1S++dSaykzAV43k3Bm&#10;w6tjV8X2Z4i5yvZ+tnsYBHgXYd3r4M0ZhPgW4ZWVvnF2D2ESlISTIP83W63wz/XeG3yvf93B7oBU&#10;+Ndzxsvv+W9hYJstd9VujU/bkJapudTbU3Evt8626CqYSamd5Xb2egsh3sLvuxObVxLgxgS4OQFu&#10;RhtNgOs3boUaNRtg5fzJOHN4PVo11EQOPROJCqyg4jp4BbGU2YM4C2A3JlymdFWULKFN7SpkLeTX&#10;ljoCWoUsH+CcrVYmCV6bYslj7Uqp7XJUSVarrXVSeKOmEE4fYllotQJe8BYgxFJhfU8NNUXoSQXB&#10;MQZwfs2H5vcKCC2IyHhv6CjJ5b5xBFR5b7wfBq9CFtoBLFWOjNIiB8GlsVpv5hSBs7AJGg7eQkUY&#10;RZ3COlgJcQm2JWoxB67phQpavs32bbSrZAtgRQGqsNtip5wLQqtCliAWwBm01SpipaUWtVlYGkoy&#10;C52Qikh2XG+0fx0XDq7DMT2ny3Zd1VTb1Ti9l8Hj07t4rp1eCLVtm6w141JlwnuSuesJhv+0EV07&#10;vmUJISb8m3ldz+4isE6NacG3LuPXryLAyw1kweuHnhCSBbGOGfaacmZZbipyduFLrTv+/eywWTio&#10;91HBc92+uBd3Lu1nHMBtxi0eS4FvniPAVN6bUl/G9bN7cZ0wK24SaD8/dtY6G2h1CNn5s3vtZVjt&#10;vWfd9Zv+eY7QdQFrrXdsAKv1IL5OcLPGqQmzRZYN5zWDWEq8ma1io8ubs3JnH+AdBHghmjZxADcn&#10;wM1poxs2boO6DVrb9Ek9/0jLCqvXbIpqPDcFpp3282CrTMtaV9G5m5llhayytW0YqZQBXN5mYmkR&#10;g8DVBndqpa4CL0uBcwDsFjhQpXldEzVUSVablJj9fh/gVMJs1lvTCjXObABTvQm6nhckgPX0QB9g&#10;WejAMH7feM26cmO/ss7xHsTxDIErBU6g8uk4iflvGm20AA4PL4WImDKWBwve1EIK5sJU3/TCtdhJ&#10;1SbEtVC4cG0PYGedi3oQF/XCgBbcpsB+IUtVaI0na3KIhpAEcAUUNAVm/ktwCzDchA4HryIlTU/3&#10;Zx4cpwksyUjyAJYC9+jQBlrJ5j+mVg/Ns2duEWhtjnhq10qc2qPFMGtotdfizJ41OLV7NdyGEFp2&#10;6taNmyoLZNpqU+UtvCaYee0owT6xYyXfv5rwLzeYVRAzVSbcToUdwJYve1DnvG6hSvbvbDavWbgx&#10;Z1XBVUxTrp3rzuWDcHEA7xLem4xbstMXCLRAZtwwoAkzldryYoKZnSP/7yEYXz630LleI8S3XyqU&#10;/e59jBu04Tdo2V34MHvgenm4WsunzWILaCm0Wg9gFb+8Ald2XiyAN9v33bhyAQFujxbNOzAEcFs0&#10;aNQG9RtqQkcb1GnQCnXrtaQiN0XVao08C+3lvmafqcBU5coK5cLepA7Nh9a2shpC0q4cAjhTq5AI&#10;rs3I8hQ4J8DKW5X/+ssLBXMq7XK49rsKDoceYq2n+meD677O/1qpr9YbFyhQlsdOvfUEP+0RpQeR&#10;BQWGIV+ALLQALojwhNKIYd4bk0KAaY2V9xq8BrBT3UQPYOW/WrygVUjh0SUQFFYEyRpWIriCN60w&#10;1ZeRTuXNJLwFixBgRTFa5RICtjqKUn2LMdQqTJVL+MUsp8AGMvNnTeTIZJ6dSYALWv4rFS7Pc6mw&#10;cmFN5hDIstXa8E7PXdLe1FrIoDHgVAM4PDQab3dpSwVeyxyW0NpTL/VI28X2yFp7zC1hPKT89v9X&#10;2XtG63lV974a43zJAavuot17r+rFqlu9NxsJ2xBagiFgEkogJJeQhENCaKEYjDHG4CpbliWr9962&#10;umTJlmQZThm3fLtf7hjnwx3jzvv/zfms9332lgycD3Os9ZS3bOn9Pf8555prLUG443lU+knbJVXG&#10;9qDQAnqfAN8L1C/9TKBKxV/4cQY0Jshfedp26z4UmM/xhwSfIZB9n2tMD4+t2UOkADUQZ251wdi+&#10;KOu/8cz33d3G1c5nwYF6xNmDGayHM/XN7EymyGflTmNnMM9Qv+LxscfIGZj3s/z14f37vTYPcP6Y&#10;xJnDe+BF9RPMmVtNXFywLHZOLra72YLY3egUB2MMW2X9Hb/WQ+Ql+9WTP7AVKPDaTbZ69Ua50Rtt&#10;qeBdLHiBeEAAL1i4zubNX22zGEoC1AxcYHabxWJ3glvXSGwVXejZMf7bPsWYjeRTCaWQnb4+1gQH&#10;eAiEKLAAjnnCMgFMcULJuAopcKmxkTXHKC73p9cDLzOcUF52fGhv149aasxYMCWXZWW1NnpshQAe&#10;K4BxoaXGYzu9iKOiXjGw4t/qxskCF4AFLK6yF2sAcKgwADcw+6h5qk/8J4tdo2vAy5iwAwzIUtwW&#10;gdsm97nL1TeUFvVNAPdk/W6B7SrcK3h7gfdBB5gEGIUcZKDdfW6X+ywVbs2KOVx1swkOnsQSyHWK&#10;gevruqTA+jeqbnSA62r1t+vv/uKnP2pHHOAfO8DeAjOLGv6WFgX9noxEFZloDLeYe1n88McB9gtP&#10;So2l1i8JakyA733lF7Kn3Xa++HN7U+rrO2u6a50gjj2weVBs9/fFtQZoWtYnF6z5GJkWlc5UmZbx&#10;66S+DrCOR5wizgXgI1vtnFQYV5r2bGb0/ZjzHh+/JiNmJmsdML6fpfvSve/3GoDNt6mfAM5bKHLO&#10;Jc9i55T8ShCjxB4no8LEwSS1dDykuESx8KBc/uee/L4tJwZeKxfaAd4kgB+2pUtYYlau9OL1BYBn&#10;FwCOLDSKC8izZy2Xux3qDMAxO2m+TZw0Vz/WaVJbuc8+E6nfY2AmNzAWfA/AKHBTj8OIgpKIIjlF&#10;BRZllIwBk7TyYo2ccV+4zv2Cl1U/9HkCmMkQJL1YuWP0OKn4qBIH+IMjqwVwl48BV0p9K1FfWY3c&#10;YwCuxVVmzBeIBSkqTPVVA7OOpMZVcrtHlnTo/skCmKGk2d4CcDOJLHedBbC7x8CZACYWRokzRZZ1&#10;EQfTej9zpb0aa6bea4ZXYrUJXODFlcZ9bhO4xMSFlSt1rr6BPZj6pL5N+pulwLUBcLkA/vLjjwXA&#10;UkuMXTN9K1u5xTtwjZNl66QB9XYpqW+VK4CxbVnrloG/G4gF8K4Xfurvt/t5KfcLcqNlexQH737+&#10;5/osAV3YLpcWiKXKGcBuqDNZatRY4L6RudZuz7HxwPfdFS+ORXPv923EGVfeAPh8ZufkUp87NtTO&#10;HsPFDsAHj7wmK8KJxbmw4efzx3lLsN7PIpZGdQE3YAbqU1nsnLcY2gorAiyYATgpsI8hx/BTTMaI&#10;4ahzB1+yZ5/8rhT4Q7ZmjRR4zUZBvMmVF4AXLd5gA4ukwIJ4/oAAZiw4Wxc6AMZtXiyApcACm8IP&#10;zseeSQPWP2mOXGgBLFjZA4ntVBhCwkhqAWxSUgcRgJuzdaIZQtI5xnzHjIm1npkuCMB+byNVW7F6&#10;JS43M5w6pPTtHVMDYD0AGpvYN6jFJzyMZVIDw0dyoT84SjCXdgvgSF5VCtpC8kpxL8ACb7RhqHE9&#10;kxYEMcNKo0r1cJB6A25j+5xwo2VtHfOkvgJYKkoGekjcC7huob6cczWWSrtlCS+vp5aqR/w7UyZI&#10;BXC7oG2XAju87lIHwIwP15OFbuhX7Nts1TXhQtcL4NIx5fbEJzbZ0TeekTqSHc5lmX2LHiwbQlI/&#10;NtBTXAt0L0iB1S9sPl/oy2WWK71XsTMPAy8KkYqT2HIT/EC963m521LtXcTaMldvGed2StHxBrYJ&#10;4O0y3GqABdY3gDaz5OZvl4u//Tff08MDT4G4+oc24hxgAqmgPS+7cOwNO3/8DTuH6fxganXf+aMk&#10;u7Z4ez8D1tS+n/2pIKexZ9qAGKCHx8fDQHa3uqjA7k67EkcFF+CmsWfGmlHjswL46R9/x5avfMhW&#10;FxR4oy1BgZcGwAsAeBEArwoXWkqLC03G+cFZxL8oMADjRqPIRYAnCmCy0J0dLODe6240MAMv48Fe&#10;jZWLZSMRla2TJSgBmoXKR48a42O5rHVMXNusWC/W0ZJ5zKz3lsp3tE+X8SNHoZgzC8BUY9UrjpYK&#10;S4FHosCjq2xUGWWUABzwYrjO1Yp9a4A3S1zVSIkxap/rBVODIK5VTDpm/ASrrJ1kjYINF9rdaAcY&#10;93nA2qTAbZ5hjuGiUOD5bhEH0wLwbFdgB1xq3CEFZjJEhxS4Q5/XLohbKaWU0W8XzLQJYIdYCowL&#10;3dg0wQF2Bda/GwCXjC21T3/kYQH8KwFYBDYUtzj+W7QfZkmrtPghK5kS73I/CyGyTJPc5pefCsBx&#10;v/VQcJM6A/d2lJaHgLvqOnZ3nYeCIJZKA/9u4mm9jye9FGezJPKbiq3f1D2h+OFyA3BUh+WGsPSZ&#10;eAQjzgq4c0ffEKDbbPCE4D2xzY0+8GLnBfUFQeygHtui/uv3GNdSez+7H8zYHwcZiF+UJYiHApza&#10;pMAJYAc3i4W9T+ILhS5cCyUePPyKPfmDf7VlyzfYqjVkoTf5WDAAL1v2sFzoDYKYuuj1xo6Fs+cu&#10;lxu9LBRYrrIPH81e7oYy+zCTXOq0zA77BKPAvo2KgEQV6fusJEHsKplPYklZSV61SoUTwCzcPnKk&#10;AJYLzIocATqVWsDOvbEsT6fi3vYOASwFBuKOtsn+QKBemtiZhe9GjymVko+1B0bVSEF7HOCAN433&#10;4j4n1ZULTSILN1rA1gsaFLihZZY1ts5SHDzRyir6fNI+YMdQEpMQ5ikGXmDtArijO0tiufomgAWt&#10;XGmPhTmXqXDEwnOtXdB3dM7U36N4WHFwh9r2Dv4N9TfpIQKwDjKtYmGAJjvdWM8wEvXQTfp3Yhip&#10;2RoE8LixZfaXjz5sR974pQAC2LQyaZaEAtJsH+t7LUGMkWVmSaanbY9iX9+8npg5U3Suo96otLvl&#10;VH7xGXqPnVLzonGM644LL9cbpRbQZL3JgO/Z8kvb99oztmfzM4L76UimsdY5DwDUH6BxwWUjLgjQ&#10;C8e2S3VlJ8IuqH9BQHP+wvFtdlEthjpfPL7VLglu2mTDYU52P5CH23CY81APhXh4cuv+ClyIhQEV&#10;mGVMjTwhN/u4n8+Uec+LdkwQnz8qgL//b7ZcsK5eK3hXPSyAP+TqS1y8SADjPrsSD6yxOfNWDMlE&#10;z3CAUd4VER8LZD9PJnrKAps4cbbXQXsCS7AxhZAstAOcGe5wyirnAfZiDAFI6eQDUk2Gghxg3dME&#10;3K2RsWZZHlb6AOCOzun60ZM0i7gbBa6raw+AS2s9k/1nf/YBe2C0+lLg8room6xK8GbxLsqLy1w0&#10;HQOwAGpsVawrgKv02jFlcuNbGAee5SWVEQMHwMTAHVJiACYG9ti3d8C6+wVzP/Cq7xaqHADPsY5e&#10;steAK4gFcECM8oaF6kbft17J3GtqoVHg+rpWudBkogPgEgH8ObnQx7c/40DuFlS+QikuLYACb2HT&#10;vARrGHtYp7iY9dP2Cy6GnHZwjnsc0ux+9XfzXgXL3jNrk6WHApC7uy6Lh0EAvgOoGatWfL1b8fWe&#10;V39pe1/DnsmMYa6npNg/txGXBeNlKe7lEzvs4sk33S6dVP+E+sdlOn/puI6BWHBf0r3DAc7b/UD+&#10;Q/Z+IN9Pkf8UgJPlz59OiS5aoJYaU8CBOp8/utl++r1vRxILBV79kBdzLFkiBXaA17v7vJBYeOFq&#10;mzOfCQ5SXAHsC7wLYICePXulzZkriB1gElmxZjRZ6L6eWJEjhoYCuIhXo6jD3WipahoWYvJCqxSV&#10;1SspTGDvI9zestI6V1OgDOWNYSbeq0vwdgEuAHdOk6kvBfYkWC310KzMUSsVrrRJfb32wZFyocv7&#10;bHx9VnnllVYp5iVxheE2h/pG/Bvuc0MbNdCKg5tnuYrX1U3xOLieMWEB3OrDSAsU/86zdgHb2TMg&#10;N1rmLvSAwJXrLIB9aKkAscyTWNmQUpdc6BzAqDHHCWI3fa9WxcLNArhJADcyDszuDfo3rBW4KDAu&#10;dFlJuf3dE5+0kzt/5eBSrLFXIO0RSL7hfM7yoHEMbCjovld+ZgdfJ9useFawJWAdWsHvxR/+Glqd&#10;8+v0I/aNB4Le193x4vvm1Z8+8fmOFyJOJxNOxtoz4iiv7vOtfwXuPiB+7VkbcUUKfFVAXhOo1wTo&#10;9ZPb7eopQXxK4J7aaZdPy9Re0fXLuu6m11xyuz/A+f4fsrwSDwc5Qfy/qsQcF+7Zr+uc9/u4zr2Y&#10;AHe1FsDHXrGffPdbtmyFwF39iLvPKDDjv8uXkYWOGJhM9PyFq2zePLnQnsSKQg7mBrvyzo3ZShR+&#10;UJnFhH9i4EmTBHAviogCM3G/y93dtpZsbaz2yDYXAG4MgFv8HgHc0GPjywSwYmDGgKm48kSXx8gM&#10;G0nFpb7d7aw7Pd16ZF1dQBxDVxSCMOxUQTllSZ2NG11uawbm2tiSBilwv2eTKd7wWmcfOpIS5wF2&#10;JQ5zgLM4mJUj6wXx2Ip+KyvvEriUVQpgxa4tDnAUcOAOd3r8K5V1gIEWxc33w4iHvbiDrHX3rCK8&#10;md0LcCgxiS4AbmroNXb9b2zq0L9Ts69I0lDfYtXlFfb9f/qSHd8h99S3rP2p7RV0DnEO1gD7p7ZP&#10;xmb0LDu8TxDuZ900VkF95acCkOWIiYHjetFimWIUOz0MUF7ABOYAl/hXrrDOu3udgcvnB+A5RZbi&#10;O8xy0aMuWyDLtuOyk8TSNbbJHXFdKntDqntTqnsjs7d0fE0gX1f/mpQ4bJtdBfacAf8lxcbAnId4&#10;uP0xaJPdD94/BnDq568VzAF+2U56RlvgehIs7o/hp5cUImyxH39HAEttV6551G35yk1SXqYUksRC&#10;fUlirfNqLNaGnguwTCt0FV4SCjxnlc5LheescFVmVlIAPMcBZlG7FoHa3Nzp7nHaWgUXmpi4saHT&#10;q6Zwp2MyA9VYVBYpTi2tVsyaijjapLox0YExX15PfbUDrPi3R+rblSkwikx8zIPBq7FK6610VJk1&#10;/+c/s9Gjqm2sFLiSaYNeuBExL6CSoCJhFRZ9oKXPLgt1UkMmMBAPswjemLECRuBTF00cnAo5UGCv&#10;cRaUDi9xbiEOTsZxGlbK7skU+I8CLPMEllqKO+rqmRwyWX8vEzyYZkl5aau11jf4GlJHtj2luFIK&#10;vPknUlSBKjVlw/o9LwveV3Q+b8Cra4e2PGWHtkp5fX1xlDheu3/zk7KfeRvvFecB218rKIEZcHcr&#10;5t0t13j383oACGBXYODNIHfFzwDGErweU6ufMuds1ueuu4xtgbb95kc24oZAvSnFDdvldkPqC9Q3&#10;BO5bpwQyyuwqHeBek11XPHxV8fEVgY2FG44Jalxs2QXBC+AOcQ7koeDq+Ijs8L3wDtJm1V/3Azid&#10;vx/gbtyTAXvyoFxrEmE678cH1Jc6401879v/5ACvFryr1nxEagzAG2yJFHghVVgO8Xp3oedSzEHS&#10;ithX6sv0QqCdPZchJpbdwcVm6Vmy0CxsJ4CJgSmj9MKMcHvpU4nlAHtFVo9+bLmxYI+XGRbplOtb&#10;biMVu6KiwOhJK7nXHR2CV+/bmdRXykvbrbajSyB3THY3u14/YhYBKC9rsJIxpdb8n/6TjRlZaaMr&#10;JliV4l92VnDVTbGuQK53cKWqKG3OuAcXmnHfegFVUzdVAHf59MKGTjLRcq87KeRgLjCuczaEVIBV&#10;sW9/uNCcIw7uzc5jKZHl0xDllg+H+F6AyVDPtDb9G9TX64HXPFEPOaZYKv5taNPf3WBzp0212Azg&#10;SYEowGRsZrcXA8zcOWzPZoH66pM+bswGfHvZ1jbd5/c8aQde/bkdfPUptYIY0z0HNsu1Vbv7Fb1e&#10;ELuKo8geawNztHvIRHOMey0oh4Ib6kumPJ3f4bBjipHdHdfr1SdZNuKmAAXet09jO9XHUOTtAnm7&#10;vXVaiqzjt05tkyJj20OdBSuq7MpMq2u44ldpT0qdZRdPkvBCoRPE4V4D7oVjAe/gkTeGAOx12d7P&#10;ikZ8mmMRUNoC4Bnw6fpwSyADbHFMOcAPt/plf+D8l3/8e1sKwKsTwBujjHLZRluweK3DSyw8sHCN&#10;AF7jisuUQowKLKCdM48ElwCXEnOOGmlfmYNNvntJLE20NmLWbHioEAd7cQdLo0ZZZZO70Cgw9wJ1&#10;u40dU2Kjx1RYZWWLA+4KDsByv0lcdXfMELgzHOCerhnuQne5AjNrpzt+yL64XY3VVNTaX65con6l&#10;jWIYqIGF6gQu8a8DDLwPZgmrWYJZSqu2CDHFHBzPDjUW/GPL+620aoJXYvnspM45ApjpgYLWVVVx&#10;r1xozziTvBLAvUDsAJPMyq4VAOa1ocBdcskTvF2dM/U3DwMYc4D1fRsmKgbu9+KNALjd5wJ/9OH1&#10;dmbfbxUzSilfzVsAWzRAlaK+9qQdZi3yLXK5ARvFLtwT1/e/9jOHGIADYt5P13Svu+mCuKjGgh+3&#10;2110QJaL7UCjzIppyUyr71lpQenDVu5WB8juartKZ2rNe8h26D4BvMOhBd53zuyQqa/25hkpsOym&#10;wAZkh9lBftMhxnC1Q50Bees95qotYK+ceL0AcsTOqDNZbtnRGKK6AMxuW71gJCq/8gAnaAN87gf8&#10;5HYPV+9k8VpAfimzpObYS/6g+ed/+LotW6YYGBd69WO2fDnjwAJYLvSCxWvchUaR5y9YZ/MGMoBR&#10;YBnlk0z0nzt3rcM9R7Ew5yIGnu9Z6D7GgeXmAl4UaUQCihg3bTMa24vGroQBMG6y4JN6jhldamPH&#10;VklNBLAA90QY8HfEeHK3XOa8AhMHd3fIjVbczQODsktfnXJsrdWV19u5fZtt/oML7ANj2qWc0xU7&#10;KrbNFJgsM/DGXN/hFmO9gEsyC1gppaQcc3SpYu3sHDOSWlHgHgGMkXkmBnaAA9ZegdzbnxJatAGw&#10;A4/bzaSGHLydHSS0AmCGlcKdnq7wQwBn1Vr19SQEY1K/F7vo4cfsrY3rVtvZvb+x/VsA7ee+EyUw&#10;78cEHce0KO3B15+yI9t/aYdee8r2v6z7gPY1gScrQM5uH1LzfXq/A4Ds0PNexYdCKLZM7jju9V7c&#10;a/WJlT1O9qw3Ck1c/dOcSgecWAHk3MZ8EWvrvdiJUw+EEYAb8O5yeANg9U/vtluyt6XArshqb+QM&#10;kGmvO9QAnRRa7rUs1Hmru9wO7bHtYcfJZr8poMluk+V+0y5gDGM50Nu8qIQyTgf6MLFxzt1mzNrH&#10;rWMSBufvBzGVYuk4QXzuMOqdSjrlmh962a7Ks/jm178uaDfY6rUB8DIprwMsFxoFXiCAFwrggQXr&#10;Y3lZKSyxb8S/S3zHhnkkseZhlFuuEMCLbcqUAZswYZYvasdkBhJYLWSQgVPmmWbKH6WmGMUYqUTS&#10;41zdQzZ1tO/3W20soxMKnKquAHhiDuCiCnMMwG16YDCbqVqvLSttEMC1NihPZO3K9fZnI9usRgrM&#10;+s6M7UasG9nmsIh5Y/xX9zBU5O4zfWCe7RlrpiKOGtcnd3yan/eldrrmC+CUeU5wAu9CAbvA4XUV&#10;djUu9gNgwYsJ4K4MYKCNViDruwBuArijS8fyQBoaqGzrtdoaCjj0b6VYuHJ8na1btsRO73pOsEkx&#10;5eYCHe40QPu5TEkPvf4LO8rih7jbqKorNhAHtAXo6W9Rq/fw12fvRx91dsB5SDjQKHim4nLNPb4m&#10;5vZEmt4jU2d3tVHpzPUuKDZ99vTCHXcDXr23HggOMAoMvLfO7lYraGXvnN1jb2fHDvbpXYJarrWU&#10;OQ9xAjksVBmIA97tgjcAvixQsSvHd8jUd5BjmOq84GV46iJjzz7+HCBTDeYKrXtiTJr4GXc7zPsF&#10;gDOIj76ma0OrwYpA04/j/Pnr+pu+8XdfUwy83oeR1qx+xKcShgv9IRtYtNYTWkuWCuaF62KBd09g&#10;pRpoKbDc5nmKf4mPAXjW7BU+jDRp2gLrnxBZaKylWWAW4JSLTKKKCQhusck3CawUBzcLeAoSALhc&#10;yslwEAUcZLDZ3T9W+GDv4WkOLjtAYJ6JJpHlcTdxdIfgb9VDoNbqFRNe1r/Pxx/5iH3gA22+VA47&#10;LDTKhWb9ZQBFRYlvHdQsWVWAttCPYxS7Su8xunyCja+SCyuoG+ReN3cR/y4QkIp/XYkXyI3mWPAK&#10;YlffBPAE4mDgljvtwEu9e2NVjqICy/R5ANzqlWYCF5BxoVFgeRxsesaKHST6GD5qaGi1ioo6W79k&#10;kZ3e+ZwnpAD1oEA7qP7BLYBLK3C3/Urw/krwotACm1ZQHkxuMvdmxmuj5fgXbnFOrRQckMlcY+kB&#10;EEZfsLtCC0wSX8ApVzvavAW4+wT6Pgcb5eWcjl8hgcZsqZ+GAgMtABfsnMA9J2jPSpExQRwAo7qh&#10;vEWA8zFyqG9BgeUmXxegV4+9qf4Ob68e3W5X1CaoHWap7iWdP6/+oCBGqQuA0sou6h4fi/bCEsDO&#10;QPfrirGBWj9MrAh2UZmHH6PQ3Htdf8M/fAWAN9q6NRtt7dpHBO7DcptZmfJDtnDR+qyscqP662yA&#10;JJZPZkgAL7e5in/nCdyIg9f4mDA7+DvA/XOsp2eKl1NSzNEsmJIChwpHFZVvNZqpcHKjMaqwqF/2&#10;BFZduzXxupaInUlS9XRJfYFXqusA98zMKXBMKaReuraaGU211qLY8K2TW+3zn/yUAJarqfjXt0hh&#10;qqBiW1dYQcoqGw6oA1u0UOLsWFBxXEkcXDXFSsr6A3hda3UFnm+dfQNu3X0CWMqLy9yrvkObDAXm&#10;PAosiD0L3SOAmRecU+GkwLjL7WoDaAGsv7dZUDfVs0jCFA8ZGmsVAyv8qCyrt4eWL7ezu38bwGVw&#10;FiAUcMfe/JWbwwfYAs/vkxvt9znw8ZoC/LqXceFoh5o/KHgPf1jQ/1lRldUPV1sq7Iost5h4GTcb&#10;VXZ1DXfeVdsz5epnqkuSbF/msjMcNuKds1JfAes2uCezAPidc3KndR0lxq2+KYjz8BYtqXCYJ7qk&#10;qmStiZEZY75+YqddA2BZqHC4z8m19kov1BhVFqyDTKo4jBELSzXVugvtYFPiKYj9/h0O8yXez5Va&#10;gOv6RXe3k+t9PxPUx16za/ruf/fFr9jyFZtsneBlRpJnnwXwcrnSzEaiqIOJDQA8n0n9gjYBnBJY&#10;82Rz56/1/iyd4/rkqUWAe7uJT6c6nO4iO4hFgGOrURJbUdscAHcaKyqOHl3mc3pZRscBbqXmmTW2&#10;pL4AzB7E+rG7+iYVlltJNVY8ENjVod1KxtZZp1T9zuB2+9oTn7MPfqBV8E63huYM4GyXhZbWB42l&#10;Yt1lTrCy9hXqmp2LCfycf9CqW6Zbae0UGzmux8swOd/WOc/aqKiS2nb2LRKYxLnhPvdhE7AM3kyB&#10;AbgrK/Do8nnBsiFxcACct3bqo+U+s+RsUwOzsFgfmmWGmq2xrtXKx9XYo+vXKAZ+IcDMwcsG88dZ&#10;rXTbLwXeL4wVO9y2PO3HBWgTuPeBFWOYacg5XlcAOPqouSfRtghUKTAQ+w6ZmTIfENwHdP2gt7jk&#10;glfH4bLrYeL3UEzC38D7BugjhoJbtHdchQUuJoBv/gGAA1zandH6WPJOV18vDvEikZ121YtBIvYl&#10;Fk5lm0BbiIMF3zmpKbOj3ICVLLUbLrKU9JBcYBnZak9k6R6gj5JPWoasYtgKWPNDV+GKo9A6J4Cv&#10;nt5mX3ziC76o+9p1cqHXyIWWuwy4KDBTCAfkOi/j3OIN2R5JKYm1yIeQHOABbK3NViwcAC81disk&#10;Bu7pmioD4hjWKQwVqV9QYKlqLIUTM5G43tTQ5ZVTY8awFjQxHeDrHod3qnUxVOTQCl792Ht7gHim&#10;byre6wCzgEC2uF1Nm5WOqbN+fca7gzvtX772FXtACgzALBVLrOvrOwtIVpiMfY5wpcMKIN9js30I&#10;qqJ+uo0WwKyr5RMaBHCH3OUEcCH2nTA/wC1YMR52tzpzpVNV1nA3GmhJZnV16lifT/aZuul2Pawa&#10;GhRa4Err36iBJYYAuKTKvvJXn7Bz+18MEAUYKnt42zPGdkCH2bUDmLc+PcSSuh7Kg/k+BsBDXqf3&#10;P+TwB7wOMy0JNKD1pJgAzOJmv0f9Q69jQCqVVp8kmcfpuPI6d1jGdbetxNtP2YjbgrVg5/dmNhRi&#10;DHiTAW3EwzpWfHzj1C65omFvMY58Uq3s+oldcp0xqa+U8rrHwJRpRqmmx7dAK8N1Pi9VHZTCDnoi&#10;SyBnBqAX5BYXXeS8O0wsy5ATrcD25NWr7lYnVzqgTRVi9OV66xrHl0+/YZ/7zGds1cqHbd26TQL4&#10;w16BtUhuM/sFf/LPP2br1z1k8xes9nMksXChGevFqMIKgNc6xCy786BiYBSYlSknTJgp5SVOlbvb&#10;PcWzzgwVMb6bIAbgmGoYlVm40pxvqOv0KYTjxrF1itzneqq4uId9hqPiKuAN65H16bhPbjQq3CWA&#10;UXWy28SF48bW2KTufnvv0m770be/aQ+MbDEWaWeDMkojG2Wxx9EcY5F2rKl9ritvUtzhMNcL9FrF&#10;wZVS8bEl3VZa2e0rdLSwFlbvQuvoW+wA9/UHwK7AArdvYqhwAWAUWOcdYK/airnBLG7H6pRFeAE5&#10;AO7S5xMHc545wg6wQofmFoUqdW1eB11RWm0//vbX7fS+5EL/3OE9vkMxMVvwZHFrQJjs/qAOt/z9&#10;0Q4FH1e6AHABZkHpChtwHlL/kGB2gDkWnMCKeV+vOSTVBdg8wId1jnHoEbcE6+3BvXbn/L4CwMNV&#10;OBnudEGFGWoSsDdP79HxHoG72+3GKfVPYjouQBzqe0UqTFnmZb3O661z8DIbirjXh5WAFpAF9DmM&#10;fgYkmefCzKgMzvNJYclWC+oCzFnSyl1wnedeH5N2laYGXHZym3320wJ4lWJgAYwLTV00Q0Kf+MhH&#10;7H/+X4N2961jtnoltdCRhQ6Al0qJ1Qpg7p03EENMzBd+cBY7+aPACWC5vAz5eMuWmJRNkpASxMTB&#10;HvuGG+3WGkvOMhzCKhwlpY1WXdPiUwhjNhMKDLwkrgSrgO3rFcCypMIktTo7puj9YmilvqZDLnSt&#10;TZ0wye5c3mO//ul3BFyH1cvlbWEygkBAcVFglohtFiStArFJ8CR4feUNzOGNWDcgjvWiS8b32phx&#10;csvljrcyH1iwtk8IBfbElfq9/YusP1Phvok6nih4HeZQZE9sFeLgTIGHxcFYl74H0w09HtYxq1Q2&#10;yIVukwK3UAOuMIXdG9ubWnyK3ikWM3xdqvvms3aC7X7e+JWgeMYOu9tcdIGLUL6/pXvT/d4H+mSc&#10;xzJ4PSbmngQxrbvC3Et/KLSHBeuhrRwD7y/siB/TT/Cq1TEFJCNQWwC+PSiAB/fLDkQ/A3k4wCS2&#10;QomlyqdlAhZor6t/A2gF8TXZdSkxEF8/kYGs46u657Lai4LX495Mgd2N5vhoJK9SogpzVT4eABen&#10;N4Z7/KeYQ+9Z6s0BsfoYwFNowsPg8b943FY6wI8K4Mc89gXKv/rUx+3//e9Hzey/27998xu+I6Ev&#10;q4P6ClCH2AEGXhSYGHi1AKbUUgBPG7CJANxBcoUhn8muxr5WlQB2V1pwUcThrrRALpiAZh4ws4dK&#10;ypqs1kso5XJLUTsKmWfiXb0/wPbKVRfAfb2obySyuvRjZqiJ4SsSYGME8OypM+zdy7tty29+ovi6&#10;2+qkwE1NglTgxgqTUk8pLpuUAXCz3FNcYp+wLwPcAsy6n9JJ4uAYD55iD4xpscoahQPdCxTLDiim&#10;XaR2sXVLgYEXte1Lca9DLHjdOF6o+wZkzFqaLQV+0Nr1t+QBRm1RXgxwvQpLMbCvTtnEbKwZXlbJ&#10;30yxyqpFC+yU4t+jbzxrp/e8YqdZAnnXC7Ep347fSImf9QQWw0cUbyQrxMMFA97kYnNMG7BiDuj/&#10;sgGvWuB8Q1C+Idde/WRHOJbRep/z3oah5IqBA95b2Ln9boB8S1C/c04Ae0IrwZtZghf1deXNAHYF&#10;FrhSWpJW1wXwjdN7pdZ77ape4xMiPP6NDLS3WUY6xcWoMqWYboLVFfNEuLsXdYyl+PYPWdyP6UHg&#10;r0uudKbUUmcqw84c2myf+NinbNXqTbZ+/SOehQbgRUvkQi9cYQde/pH9f//zhv3tE0/YTCmrl1I+&#10;yHTCmMDPDKQEbwC8yhUYF3oowJQ9TrDurtjgDHipsmJVDUoj21tQV9zpHrmFMaxUWdFoo0aWWvn4&#10;FmO/X191o411pRn3FaCA2h3g9vRJeftmWT9utGeio6gDgBmO4rNGj6qxRbPn2+8u71IM9ozV1vQb&#10;W4W6C03sKyhaAFgK7DssqKXKiXO40k0OcZq8r7hZENf7MWPI062sdlosVVvRIYAFrse0grcAMCos&#10;WHGjpb4FeHGjJ8qFxjIF7mSNLMX1ZKE7vKSyGAt36bt26zt0qB/7C8/0WUgAHEUdDNn1WVlJpX33&#10;m1+1CwdftZN7N/sUUhb1P7b9167EKfuMHd8pZd7xa9lzbsfe/LWgflbAoNSUVEppBQ2JryNvhHIf&#10;zisy19S625wAzQBP98RDoKjguMZAefCNBDBqK1iBV3ZUsB7dxhBX2JHMjuo+PpuHxgjgDHgPuvom&#10;iG+d49w+wRsgB7wZyA7w3jBX4L0O8HWUlviXc3qPm7K3dO9Vuc0UbgCqZ6AzcMkce9/hlZ3YLpeW&#10;GU9MWRTI6mNeXy0QE9jF2VCAmUB9P+M1WUln9vqregBcOfqaUWhyViB//GN/4etgbRDAqPBSxcC+&#10;JpZAXrV0rX36Yx+zZYtW2+JlD9lcAVpYxM4BXulqHVVaGcCzl/u6WKxM6QBLdT3DrPi2p0vub9dE&#10;qWmXFxuQMUUtojqLhJZgBmC1TCMcPWq82lZfoB2l7tCPE/e5Wz/abhJX7jpLdXGfkwvNOcXAZL1Z&#10;4A4Xmgz2mFHVtnz+Artzaad+sM8L0KlWU890vIAX1WVP3tgVkH7A3ObniYeLWWiGkLCkxLjR7KtE&#10;Iqu8vM3aexZ5AqtbcbAnsZICA7CUtqi8wEssLHAnRJklQ0megVY83y1AO/WZuMzhOidT7KuW9aNZ&#10;hrapaYoeRHpQtk8TxJOtRiHDwjnz7cze12zwwBZjwX+ABMwE7xHFwGSgkx11k5u9XUBLmY8LaGJl&#10;b3kNY8Xci0qjwMS7DmWmzAVIs2PZYQGfwKUfxvEvBa5AxgTloW0CeZte732123X/Nt27/Wl976f0&#10;2QFzgpjve+j1XwKwXGUH9lDWys7ut3fOCt6zgtdbAI4hpQTw2yirx74R/3o2Wkp789xhe3vwqL11&#10;7oBd0XWmJRL7OrgeB+cgVj+mJ8bxFcF6xWupt3lsGvam4uftUWctGJNdPhkAF2DO4MzDm85dSqWc&#10;ssvqX5USXz72mr73Vl9C96Mf/ZStXv2IAH7U1q97zJYoBqaQY+XyTbZ48cMCc51DvViqHPsjhfuM&#10;UTqJC53KLEOBV3ohB6WUEybiykoZ5BYDJvXJ7BNMNposKWOVJLMcYBng+piwWl/MfUy5VTKEVM8K&#10;HSzHM1U/5HCbPfPMcjRS3x71iYMDYDLScjX1WQBMCWdjQ7eNGVltaxctttsXd9r5/a/YxL7ZVlnH&#10;ZmEkrlBaFFgwA68brjRrU80R4JHIKsTAqXWj2GOmb8sypqRfLn+7tfYo/vUkFrZICkyyKlPgTH3d&#10;hXb1zfq41rjQfayLlQGcTezPx8CewKIuWi3q2yUvBPUledXeGmPB48c32xc/91m7df6Q7099RC5y&#10;wIviPuMu8xEBiRXBkrommAWfm84dE0gntv/STgjik4L55E4ptSy538e2Pevg87p4H9zxcMmL8AK9&#10;Pmvrs9nn6jr3O7B6EAjYgwIVcB1emQNL/019L0zfIT4nvufB159mHJjYl7g31Pe2Q5xXYvqZEgtk&#10;h/nMnnCfpbpv4UoL3LcHD9rN84fthuC/JkW+JKg9YXVSBsCC9SpZaAB2o59casXEfi4KQKK2mr7A&#10;FajMfnLTeZ84oT5AX3EgIxnloAJ11g/lDaADYGyLLKrDrgjiG6fesJP7N9tjj37cVq96TC60bK0U&#10;eLlglQKvUMtKHUwrDIClwAIY5U3LyM6egwIDbwJYMbBnoRfZlCnUQicFZsVIxcEkoKTAMQeYOLjN&#10;AY6ijgxgXaPPEJKvg1Ut0Bt0Dz/Q9imKCacVM9BZ7OvQJoBlPQKcLHQs5SOA67tszAPV9tCypXb7&#10;AoU1r9tsPYjGK171BFYCWGACcEAcLnVz5jqnVTcSuMWMdJReVskdH1PSayWlLXKhBxxc1LdDyluI&#10;gXMAY/2uyFgxLiYT3ZllobsFKUo7NIlFNnqGdbDrv/4NUODGRuq+J+nfmMz7FKuu7rCPffgRu3Tk&#10;NQGgH73UN6AF0IA3AMsrJNeKygwsvMZbXcOOqe8KLXBPCOCTcr1PuesdUCew0+vyn+EQO+DqO4QB&#10;oqtuBm4RYB4c8TA5xvfm/fSZxb9BAG8RwA5tAvj8QTc/Frh30vns2JVZMN+UMr8tgN/WuXcE7c3B&#10;Q/aWrvlQEmAKWjeHNLUBLiocGemihTLLpLipCCRNmEjlmX5ebZRpDjXmJRemM9JXHB2LDyS3O0Es&#10;ZT4p91lQXzu6RQ+fbXZs70v2yMaP+kykDes/Ihf6EcHKdMKNXtwR8G709bEo7sBlZkK/L6sDwK7A&#10;xL+o8FqPkQGb9bIm+95IATDAsqg70wpZzK6tLU3iz5JZmQrHNMIwFiQvGVshgJvkIkrVWgGSnf4p&#10;3qBYI0B1l1nxb7eDHBYA41JSosmspk4b9UCFfXTdGnv3ImP222yhvnNF9QSH100wFuENw0VuEjRN&#10;Aim5y8VSSiwDuHWWr9BRUt5nY8bVW3MPcaxi315BLHB7PIE11HXOmw8nTUSRAZjXSoF7ZuvfKlzn&#10;vJF97qbVd2L3BnZzoA6afx9Wp+xQW1fXaSsXLbPTJLCkXEU4ixbxbUAFGCkeTuZuNC3AshUt9wBw&#10;dp3XHNexX+O83hOVLhpqzTlByP0oP9ACs5v6UupDUlegxYVGkVFaf4DwvsTieu8EbZzXsd6TgpMR&#10;bw8KyvOC84Lgzex2gji1DnAo8tsYSS6B+w7gntnnLjRJq5S8uip4r9ImQOUGFwB2ReacVJfYWC42&#10;Q0oAfxVYE7xZbXWq7LrX7g+zq7OMfhHgZJzT9WNbBPDrehDtsGO7X7QPf+gxW7n6w1LggHjpsg/b&#10;IrnQlFdSwAHAxMQsq8NEBdT3wTlAjAu9WvCutfkD673FhWZZHWJgNjfr7wNgCipiDJdyyq6OqGWm&#10;0ooVI3CjU/mkQ+yVWJ02bsx4KyuttRpfhYPhJhJgAjgpsABGbftwoQHYW5li4m6y0HK3WYua9wPg&#10;kR+stMcf3Wh3L5KY3OGloyUsSpfBey/A7LLAUJLgJdM7BGDa7FhxMuPB7F5YVjnFRo5p0v1zQoEF&#10;LVZU38g8D81Ax7EbbrQUuEt/DzOSujpjTnBxDDgUuFvfhb7HwLLGBh56URDTqb+5QR7Hornz7QTb&#10;6mSKSOxLWzQgTLBGG33i36Kl8+la4ZjXcI/el/W2jhGvClDcbiBFYY8JTl5zcudzdkp2Qop9fIeg&#10;12v9wSD3G3cZ9zliYIz3CVDz33kIwIL8oB4+IxK8ty8ekmulNrNbF9XqWh5eV+gLhxz4m1JcHzIS&#10;qNcEn4N7YlcAmjNgDnUNVfZletT66zK7zrREQC1MiADaKMscWu01tFwzmU9rzFQai/nJiqeBVm61&#10;J8Z0HUN9rx7f4hAT1x/d8ZJtelgAr/mQJ7HWr/+owP2wXOj1UmDB6wBTSrlBAK/3VTdwoX0XBhmK&#10;nDLQ86Voc5mNxJI7Mxfb1CkDRYBbAk5fF1oxMa40YNX76hGt+gG2O8Tc45PwdW706PFWXt5otbWs&#10;0sHSO4wjB8Dd3bjQmducuc8MJdHvFtQoNJuJ47anecUjP1Bhn/vEY3b30m579/xO++imj9gYKSYx&#10;cAI4Ka/Hv2rbZMTBuNKMD4cbDby40CS1ZltdGxDHfkpllVNt1OhWX4qno3+xdUzAhZbyZuPAeWj7&#10;J3EMyBRxRCFHAtgLOfT3ocAYNc8BL/0AmRLKDv2tQNzoOQL+jdiVYqLVN/Ta3JmzHYBTgvj9IKSP&#10;25s/zpvDk10bcl3vy3t7X+75canrMVfasKOC2TPGbjpOYHOsa9zP5wK2Qy3zB4I+w2NdTP14yOQf&#10;OskSwMCaAVzsZyArrgVW+ncA/Pwh/egPSHWzwg0yzjIAvqrW185yNzqA5jzQcv7S6Tj2PvcBcWaU&#10;XQKhm8MZbYJ3OMCsGOLlml6+GfcDf5oRBbwOcIIWJVaLRbys2BmAz+ywA1t/aw9LeVeuTgB/ROBS&#10;TkkMHAq8TGq8NFvcDsX1Dc4whpXmAS9rRocCM6lh9iwm+y+yaQLY5wIzmb+VGLfbizSYZOBljg5W&#10;ApjF2osTHWIt6HIrK2+wWrmDzc3E0JQKAjBZaMaAiy5zQEwii5hYEDvAuOox/5jVPkZ+oMy+8Jd/&#10;LoD36v9zu/3NZz5n40q6C+5zAWAWVZe1ChKO29oAWCaAUd1C5tmNoSQd+1jwg75d6ajRXcbODp0T&#10;lgTAUt5uAJYK91HEIWgd3gLAmfqiyj70FCtUsi5WV1cA7HGvPo/kFRATE7eTyHKAZwpgqteAmH8n&#10;FrbrtxmTZ7irShEHP/oCfJklKPNgpHPpfFK8/HnMXWvZUUGHa3zMVbXYugEzsSzACrjjWR+Aj0p1&#10;U1YZwAvut6BGqU/qoYOlmDr/2fG9nhHAJLESuGox+g6sYH33wpFQZikvya63T+8TTJF9vgnAuM5e&#10;OkkRRxRrXGM8WP1kDCtd5XwaH+ZYwAI8/aEAJ1C3D4G3CPG95xxmh5rXbcuM90pKPjR2Rp09e31s&#10;q/6mnfbmK8/Yet8XmCz0Y7YOF1oKzN5I7NZA7Otzg31xuw1ykdfKjSZRJYDlTjMTaf4Ak/03COB1&#10;DvAsudeRhQZgSv0iDnUFphBDqshsIoaWcJ8BmOGkgJiEFrOQam3MyPE2vqLZ6jyBhbKgwLHyJMNI&#10;xLlYN9DK5cQSzEWAYwUQyjIB+Otf+LS9B8AX3rRv//1XraSkywFmGMktA7hVCuzqC8SuwKHCAW+m&#10;wnpdTC8UxFJxAB5fKwUe02c1jfpeExYLYrnQsi6BDMAkrfrVB+BQYExgU5WVARyZ6BhK6u6a7VZU&#10;YMX2cul9GEn/BtzDRIZmAUs1W7MgprKtvr7b5kyfKWBINhUBzoOQByJvw8/xHkNfA6iCbmcAeyKz&#10;4zoG3BOKewsQDzegVuvG+/AZqDOA6xi4OYeqF7LeAvnU7t8U7IQAxwMgfneAHd5LWQuwl47YncvH&#10;BPBRxUqH3F32THMyHwPe4y1qDMyMBzvUAIyp75bBnY4D2oD3LbncbgDsIA6Fs1C2WTBUOWC9cRrI&#10;aXVeio4l+ANg3m9YDE1WGxf6GFnoN+zW4C7b8vzTigVZTlbqu+4x2aO+JlZyoYGXjDQxMVMLUVwA&#10;dvWdvdLmZ2PATHiYv0AK7Vno2B9p6hS5ihOI3/p8OR0SWWSYYz3oWIkDt5nVI3BxAdiLOxQLl5dV&#10;2djRlVZVoXMNnYKwXwATA6dx4EhU9TCU1DPbY99wo2U650ksV34eHrGw3QMfLLVvfe3zioEF8Lnt&#10;9tR3vyWFx4VmT6NhMbAg9hiYPjBnCkylFm5zIQ4WwLjVsfzOg1ZeN8UeGNdn1Q36/P6l1tlLQcdi&#10;65ZFogr3eZFNELCYZ6A9Bi7GwWksmCw0YUK40JkC63sCr9dBM4Skv5VNz5obw32mNJUHFuPASxcu&#10;tLN7XwylBMQhEBYtf60ILn2dw0hQcazrod5qgZUElcwTVZkNBzadd+M4dz7i7nC5kwG4Qw7M+lxX&#10;Z1dwXosq/1YK/Ru1eii9+evMhXZoD9sdt6Nyr454kurWoIAWwO+QfWY8OAOYLDTVVTdxpWWuyJkF&#10;wFGhhaXz6ZjrFH2g3jcdbu4HVGAsTpgoWizvU2wDYpb6uVl4XQAeyh3v40CrH1CHuSLLhWYIhWKO&#10;24M77cVnfuJ7Iq1Z86gnsdat+7ADvHT5Bgc4phNu8DWxFixYY/PmA+kauckrHeABss8L12YAr7PZ&#10;ukaCi2Ek1sTq7VecJhUEYK9jpqBDbi3wJmUON1rqqziYFisZN97GjqnySQyNem2zu4YsEJ9c6ACY&#10;cWAUdwjABQVmSEWfQSEHMbAA/v4/fsneu8DD93V79Zn/sMqqSYVJDHmAwwJgWp/cIHABmCGlQhyM&#10;Cns/IB7fMMNGlU0WwLOts08xMFloHwfOstAAiwoXFDgADoiLAPvaWAwj6e90gFFc3Gd9jkOcA5it&#10;RZubKEElYRceR2VVi31o3Wo7f+DlULkM0uEgJ3c6fz7OkfzKijg4JkbdBbg5IHNQujmUCdBoT+6S&#10;isq45v3sdfnz6TWF12J+PrsG0NlDJBJfOqfvS2Z9BPDeuXzE3r0icKW8ty8elsssOxcAEweTwHKA&#10;MwNgFPmG4L2eQRyqnKwIdB5eBxqlTtdcYcMC0GQcM3EiJk8kcNN1YC2eK54vXg/IE9gBd6hzLDaA&#10;Cm+VG7nTfv3kD23Vyo22dh0u9CNSY+Jfho/kQmdrYwExq3IMUKwxnymDxMErfQzY1XcRAK/363N1&#10;bdYc9k5a4KWUvQILxSUxlRSYOb8JYkonY/nTSGIBL0vnsP3JOHZikJI0NrGNCmOc7DEcc4C79MP2&#10;GmjFgFHQIQNiTMdeqdWZhpF6PVk2SgD/xz9/1d67SA7jdTvw2tN6OEz2tZ6bBUZyoVvdhQZcQe3K&#10;HCocAAvetqwmOoPYN/imr4fA+MbpNnr8ZKtqEGR9FHMscBX2CQ0+EwkbsAmTpMKTi650ghmAWTer&#10;s49xYD2Yshi4o0MuNDGvZ6PxLsKFZumdZrYXbcaF5m+VG62/l9Djrx//hF06vNnjS49Tc8AmSzFm&#10;Sii5EXvu/rWdEGBsDH9i97N2WscJugReAcAMwgKMgp3EVOF+vf6kXn8qe4/UptcPsex9AP0U96jl&#10;PY/JxS6YVBmQGYYa4eAK4OQ+uxqfF8iDAlhxcMpED4H4TKgxECcruNcc5+BN5vB6Xw8ANwpCEnRJ&#10;bROMAfTbZ6NP+/bZIrBxzLXiufzr8ucLMOOiuysdQ0wMN717YZc985Mf2Eom80t51zMfeO2jtmSZ&#10;APb4N1xoVuQAYlzkmHEEpOyTFO7zAgFMfOwutM6RnUaBp01f4POBY/eFiIExICY2JRZmaAl4WbCd&#10;KYb0q6iBFsBlZXVWU80OhIwhTxLwLE8b48CeoaXmmRgYgDEHOPpd3QKoi1LKSGLV1bXb2AfK7Rff&#10;+YbdlQJfPfG6De59yfp6Z1h981SH18snhxvwOtwBcMTAAAy8KHH06wUUa2pVNM20sVVTrapeDxip&#10;LiWVqDATGli8LmWb3YUWxECbV2JXYOLfDODubD5wyjynOJgkXoe8jA7dQwUWXoZvni4jmcVOFD/4&#10;1t/bhSMvuws9XHEBdriRrcZOyD09Lugw4D2xpwhfMo6TJRBPSaFDYROcxfvvZwnafL9wLmv9gYAl&#10;1xp3mr7XaZPEyiWwCnZB8GLAnMaBcxD7kFLq414DNMUd94A81FDpqOIC5qSuRXCLwFKuma5Tvpkg&#10;Hgpn/jgBngc9WQCc4mzFxQL4ugC+e1EA//j7nqwCYJ9OyHxgKe/yFRt9/i87MyzN3GgWtYtVN5i0&#10;zwJ2a1x5yU4vWPSQXGxd80KPZb5ax7RpxHkszhYAk13OQ4w7TQu0tTUxHsysofLyGhs5uszKxzfo&#10;fJc1NHI/MXMCeHoAqh9wjyBOSSwAdldaqswYMbXQrv5SpDop+5iRZfbcf3zLfnd5r7FSKEsHz1W8&#10;XlU/xcd4qcQK5Q0D4BhG4lrRhaYyC5c7IEZ5Z0ZVllzo6qYHBfB0udB6iAhYJvV39S70WUndqK/O&#10;Yf0CuH9SHt6iAocLzUomiu1RYH2HIrxhVGixfxJJLPIDMVNLCixr1gOvpbHbXv3V92xw//P6wQNI&#10;QJogpp9gDuO6zuMmZ/BiDhdt1s+Dm7fTgvzMHq4LZB0nSOM1xT5WgDR3Ln8+b6HoQ49PuGv9rFdn&#10;3QMwCaxbuNGKhzm+ky/mwM5hMWMpD/atpM5ZyWVMfJA5zKht1no9NUAmeLEMXIc1wE0AF+qvcxC/&#10;nwXAQ4+LEBdd6SgCAeA99uQPvitgH7J1a6XC61FgJvRvtJWCGHjDcKGZD5wlquaSyFolNV5dhJd2&#10;oRR53kofYmJ3BgdYCtzZIbfO13vOxnkzgFPL8BFbgeBKe/xbwm785VY2vt5q6lmCh9dQ/EEdtNRX&#10;riQAezWWYGXoqL9PP/ZCLIxC6bru7RTAjI/W13XY2FHl9uwP/8WLOM4ffEn/j7ts9YqHrKJmkrvQ&#10;saF2EWCPfQE46zMbySf7+8odDB0R/wa8xMK40exwOK5yulXU6u+WC43FdEKp8IQ0lBSwJoDDEsxk&#10;o2MxPJJzKLAPI+n7JXgprfRKLNS5e7bgFbBeBAPAEz0D/eDEGa68p8naZsC6a5yBPBzgwjlAyuA9&#10;LpjdjZUNBxY7s+c5d61pWbaWlvOngbjwOtzvOOZaHtj0vsP7CdbUR42HKzJ9kmz3BThMEHPMkBL3&#10;4Epnduf8vswEca6NecVMjkjziHfIEoQxk+meqYmZBax5qJPl7xsK7B+yBHMBYL3XkHhY6vO7K/vs&#10;Jz/4jlzlh3w5HQAOBd5kq3xxd8ErF5r4l2VlKeSgXNLdZMW/jPviOieA5wvgeQOMEcf+wQDMutDd&#10;DnDEuKhhghhFDoA7ffI+bjTt2DFlPolhfGWjAGbOcIxvxkQGAJ7hMW5XTwAciSwAjiSWDyOhzJ0x&#10;H5ha6Fq9T+nIcnvhJ/9mN+WlnDvwoh6S2+2xjY9aeaU8BJRVDwbUtgCwZ6KJiSM29vWeSWa1KubN&#10;KTDw+uJ3ulbD+ljVArhGoUNPmom0RIYCL9aDZnHEwa7ACeQBmzhF/1ZTAmpKKslCo8BUYhXdaMW8&#10;xL6sRkI8TIJL/w6+V3Jzl7W4RzPBqqrbbNPK1Xbp0CsBbzYUk4fXYb0vwLIMYAcrgwq48nY6B20e&#10;4KTEgH1qdwL6/sDmLf/ew68loInJ0/EpYJYb7UmsWxczYO9nBbiz4o4LgviiYL24X2DLMphvX8gW&#10;AfCFAORaZyDfljHnOBYHGLbeVgKT2U0FSLFQYKBPrvWfosB5Gw5wqHwcxxDUdvv9lQP2w39nZ8IN&#10;ATAxsNzoFSs3+u4MqK5noT2RBcCxuDsuNPOA58udXihVXiSIsYGFa20ea2bNWW7TqcSaGtuLMh6L&#10;+qK0Cd68MWxUK3DZebCyssG3URkzrkIAM5E/VWGxgwMudAawwPUYmNg3g5b416uxiIG53sHeuVRi&#10;sdi5XPPRlbb5qe/pYfamDaLAgzvsc5/+jJVWSMFwjwWJj/9K8VrdcmPBDnUA7Oor0N0c3JjMAMS+&#10;Mkf1DKuUArd1L/T4t7tvidxmhpFYWkcAo8IOLq3caQFMQmvCZIDOMtHslSRwu/UdGPdNyavCUBJe&#10;CA8xwRxrhTF8pL+jrd9Dj6999nGvtns/9b2v5eGVuWpm0GCACKDJzu75jQxoE7hq9wJ01k+WgzO9&#10;HxDS5sHNW/rMZMVr2UNB3/cYALvKXjwqWP8AxG6H7F3deweQL8ltVnvrIi1Ay4XGBDEAp6V57mSW&#10;jn31D7X3LtlTXAEzGatlBtgJyqHuMRavKR4XYf3DBry0APy9b/+LAwy8a+VGr1a7YiVDScTAbKmy&#10;IVuV8uFQ2axccr4gXiAFXrRonS3W+SUosQCeC8CsC00Si61VJszJARwqnGqeixZbgNbWtFoVAI8c&#10;Z+PGVVlFZbPOB8BeYUQFF2WUncTAKDCrbzCBP9zooQDz4yeJxSydHquTKo0fW21bn/2R3dTff/7g&#10;y/q/2Wnf+NpXrHR8t8e1qCzjv0yS90osWYv6rsJuAloAk4lu9ATWDFmASy00ENc0z/CJ/RV1Usbu&#10;AWNKIfGvg+vuMSBHP6lwUuJkvmcSMXByn2WexGIBO30GddDd+twuElnySvzfFAWWp9Esj6amstWe&#10;+vdv2uUjr+jHX6xquh/Efk7gumXwhvoKFsApQBTwnBa0AWvOdZadlupyLkHLtXTPGX9NnC+CGHa/&#10;c3/c9Fn63kx0GHH7EmWSR3wMGFDJSOfbewDmfgFMP+CVSy14C61U+ZZUGnNVvlCEuQhyWALZLXO7&#10;Ud0i1Ni9oBaBzffvD+sfst9fO2jf+ZYAlgtNBnrt2o2+qN2qFY94BnrRErZUYV3oDbZURowLtPOp&#10;vpqv/oI1BYAXO8CpFnq5r1g5HQWegAtI3TMZZjLNaeZRlEwCMC3uM2s3l42vtpGjxlpJaY1VVrMS&#10;R6c1NgpgKXBbWxRy+ESFbv2IGQcWxMBbAJhklvooMGtGM3nCFbimzSrLam3XC08K4G12Qe4lAP/H&#10;v37DxgtgT04BKQB3Kc7FgFfqB8QOsKAF4GbFwV4T7eCGUQ/trRdzTLXxbNnSPd/aiIE97o0howRu&#10;HAMsLUBTUlkEmFronq6YjYSxDnS71NaHk9TvRo319+OVNLFAIIsiyIXmYdfV3mu7XvqJDe5/oQAp&#10;FUx5kAsmKE8KNDepJxnn5D47wAImDQGleDcPbwI44C0CnAyVPrPnt3G/jHvP7fvtEPf7fhCnc3kF&#10;Tn2sADCgpnHgZOmcWwZwxMeMGQtkzJUb+MN4ENySoc4oMkC7KuNuC+R71TgAjnYYzG6hykmd8xax&#10;MhACLn0gHu4y32t52Gnfu3rQ/ss3/jef8+vrYa0TwOzSv/JRB5hlZFFf9gpe7LXQa2MsWACTwBpY&#10;JIjZ+Gzxww4wLjSrc1BmOfNBdihc6Arc0w3AxamDvkODoM3PPiJ55Uu/llTIhR5npaXVVlHdZHW+&#10;5SgKHFMJO5gIwWwkKS8ZaDLOZKEd4AxiXGqf0JDFwLHdSKvVjG+0vS//TH//G3bpyGaFNzvt2Z/+&#10;u1VW9BgLubcICpTX1VfqB7zuSnfMCbdarivDTV5SqTbNQgr3OazWyylnWGmdAM6WlmUuMMACZz+g&#10;DpvU4NfkRqdjxoFJYiUF9gXsBC0lk8S/UU4JwPIUWif51jE8pCihrKvptvmz5tq5vS/oRy5oBbAP&#10;D2VliECbb91QyN2/tVOCKkF8Qq1D6Kp7rwFiAeD7XPd7ZPl7oi94Afg+ECfLg5y3AsB6wPCwYDKF&#10;x8AACrh3rx4rmB8Ds67dEbiuwq7AQHzY7qZ+Mp2L/kHBjRoLZgdZbrUDLMtc7LybPdwcapJhvrTt&#10;bu8XXe0wXOx8kut+Svx+x8nekf3uykG5kF+NLHTmQrsbveoxYxaSb142d5ktXbbBljGdkDiYxd3n&#10;M4UwMtALgTcDeIGA9jWzFAOzJhYKPGkCriwVQrEuFcaqlMCLhQoz3a/NaqqabMyYUhs1utS3Qamo&#10;kioL7OYmQc44sJdSTtEPOmLg7t4o5GAaYR/gkomWpRg4DSMxLgrAtXLJD235hf493rDLRzfr3/JN&#10;e/25n1hNrSAXlO4uC94OV2HUGCP+fdBjYdbHSpnqKOLIstB5gBkLbiAOnqprc6y9DxeauBb3OUDu&#10;dXc6wSsXWsdeI82x7iWB5VnorIzS3Wj/DnKZZT65HxWWQpOdJ8Pv/45yn6vkPv/5po124/gWO60f&#10;OxMZ3PUVqLi/BWhzdloKmQfYbZ9AUnsqB1aCrQCv3q8AKJa/J7Mh17O+mwBOSuzXs/vT56TPHBI/&#10;50A+o5bkWwHgZEmN37t23O3utRP2rtp3HWpUOYMUV/oy7rT6SZWza6jxbV0rKnG42rfcvQ7zrHWC&#10;djjAWZvv3w/iot3rYufBHQ4wqn5L9jt9x69/+cu2fMXDmQv9YVstgJev3ChXeaX98z990/7ha1+X&#10;q7zC2H6UJBZu8oDXP7NrIRlqXG12bXjIx4QZJ45hJLnQLGo3EbVgHBiAqXWOWUcJ4IA4rnn8O2qc&#10;jfZ5wHVWWUVppdxb9lLSD7UAsNQnAeyqiwL3ZxCT0CK51U2mliV4ogqsqrLFmmpb7OSO5+zGqa12&#10;5dhm/Vtst/2bfyn3c7IrMNuD4kJ3sBazAGZNZpS3DXjcfRbQHgPnFTgKODDWxQqAp1pZ9STfmtSL&#10;OPpZD5rxXwBe4CWVvbjRuNBkpIHY4aYfhRzsUIgCF4aR9B3aHWApMBloEnlqW5upJyf+7XEXuqKi&#10;2f7p7/7Gbpx83V1ghyCpqQxIC+axafQjthXAAve0XxsKcAKwYLrvrK6fk6K67QNK7itCO9wSpOey&#10;4zzAwy3dm4c59YH4jB5KjG8XAHalFby3AThzn+nHseC9Hvbe9eP2u2uoNKBLuQXBu3ptAMx76P0y&#10;kImVfWpiZp740vl31L4D3MApVX4ni5PvB3De3h/gBHHeODcU6oA3rvF+d68csq998Ute88xSOusA&#10;eM0mAbrCvvn1vzWz/0P2P+xLf/1lmzlrqVxlijnWehyMuxwAPxwAS4XTbCXWypo5a6FcaAAmBqbU&#10;L+bk1tfFDoN5gInfmA9cMb7ORo0ca2NHj7fS8lqrqmnR/YqBHeBUiRWTGUjg4EKn+Ldf8GJA7GtE&#10;AzBrYrVNsFa50FV6GLQ2tMqtfN5j4CvHXhPI2115WJqHckriXNxn4GV/3gBYRvbZTQotaEN9AVhx&#10;b6vi3maZAzzTalpmWmWjAK6SO9ss8HoXO8SxqB2FGlRi0Sr2ddUNd5r4mIkOFHGwJlaPA6yHlL6L&#10;j//q8yITTY23Wi8VnaF/v25rFMAxiYHx7jZ74anv2NWjr+qHzg8eMIsQnhJoBUtACLoE5qn9AigD&#10;K70m36b+2QzY5A6f2x8Qh4W6uuEy6/4hapu1f6rlYU4Qo/6UfY5I4DqwUtjbUt98LHxbUN7SPeFC&#10;C9RLghhlliK/d/2o/dcbR+x3ah1o3evq6y51AIxbXchW65pD7Emu/fauu8qZiy1LEOdhHg5wau8P&#10;cdFSBddQ9U0x9C69/x73Ir70hb+R4n4ophJmAM+ft8J+8cN/Fbz/p+x/txefe8qmTVkogFHZNTYw&#10;kFdgqrVCgX2IiTHiWcsEsBRYAE92gGPyPhtOA3CswIErHRnpBHB5WbWNGjVWbnSFlZTXWWVNs2Lg&#10;VmtApRPA7ew6OE3vOd3jXzLQviolrrMsYmEAJluNAkv99SPHtexoarfz+1/y8d+rx183pl5eOPCy&#10;TdJ3ZIH3PMDt7M9L666z4MWkvj6MJJgaBXKMAbOvcKbCKLBi4Kqm6VZePcFqGgRe32LPRDMfOEop&#10;iYExMtPEvQBcjH8BGAXuzQEcSSw2NGPDNv39ApchJAAmA82OjihwfX2XTZ04zY7Jyxjc/6JUStDs&#10;eV7AyEXOIHW1zQBGaYGPY1o2AU99Bw7LQRTworABJkqaQPV7s/65/c8Xzg+mczJ/L9p0nLfsc7DC&#10;vbIEbRznANbnn1SM7wC7yubAzVuC2w3YBbFP+r+Ackt1Bf3dqwAst1sK/Tsp9Hvqo853FGO6CjvI&#10;4W6zMIADLAW+63GxlFjHFIMA8XCQ88AmywM9HFysGB+HBbxc4/UkxXZHUk0Pky98/gu2SgCv38CS&#10;so/YqnUbfSbSxx/eZP/j9qD9P//37+yLj3/aBuYR80aiaoACjoWMC6O+ut8BjiIPVuxwgL2QY4FN&#10;nkQ5IAosUH26YEzeb2zEkhLrRyiAy0orPQM9ZmyFlZc2WXW14lZcbsXAzWShvZADBZZ1EwejwAFt&#10;LKnDMBLw4mJTchmTGXh4VIxvtu7Wbrt46FVX3mvHX7PrJ1735YdmzVzo24wWhpEAN1nnHH3uHE9c&#10;tTDU5O1sL+QoxL4OMCCThZ5hNc3TbHzdZKuslcvbs8hafWXKxXrACFaf2B+whgEwk/yjH5t9R/wb&#10;SSxieSqwWOOaYTH97Yz/yjr178Am3jGHul9eRpttWrPGH06e+d0teAUw26oAyRnBCaT0HWKp7ekD&#10;On/geTsLdDnwHCod0xbOAVHuOG+D+4qvdQNwvZ5SToc499733CvjvRPs93xm3qS8/rftfd5OFADO&#10;YH0vl8RKiaw7sqTMgO4zlpIiy6jkSoY7fkf3vis1dpjfIpY+rPfK1BkVdni5N+LidwBcr/WikPdR&#10;4uHw5o+x4QAni61fAuh0Lt1/R2473+sLn3vCVroCP+JllKvWbbKVazfasiWr7NEND9lfPvJRW7Vk&#10;TWz2vWC9j/UukAIDMOq7xGPgh2yhjlHgeT6ZYbnN8EKOcKF7ugVwi35kwOgzjwSvfni40q4gMvpl&#10;paHAY8dWWllZEeBYDytqoTs7Y1VKXEjGgft6woX2Cf0e/4b19OiHLhfatzQVwOPLG21i9wS5llvs&#10;LV+lZKvPynrnzA5bOH+51dRPj+EiYmCpbwDMqhdyoQUumeiWDhZ3zwB29Q2AHV65zgBcq7a6eYbv&#10;VshYMPsjtTMrycGcJ4Bxn8Ntxjxx5YYKx0SHIsBUWmFM5p/q8X+7jL+dDHS7zjXKZQZgJjNUjm+x&#10;f/zK5+368S2F+DfFu/zwUcwzcnXPAK0gOr3/BTeH608xAeVAZn237Jqfy1oAHcwAvucaxnXOASiG&#10;+52O+X7ujof59QQv3384wMS7JKgc2KuZa4xlbvIdqWmygipnMONaA20yYtu3zx9wc6gFKNnp964d&#10;td8L6N/L1X7vGkkvYA7X+h0B7fepZQw5DTkNgVjQuqmf1DcPcoIzb6G+tBnAnqkGZN5rn/3Xa3gO&#10;R+yJz3xeAG/MAN4kF3qj79LAFMNlywSp4l6WmV24kMkKUl2prBvu81JmK230YaYF7JskwBliIgam&#10;kIN1oSclBW5RrCblbaJcEoj1w0sQsztDE6WOJZU2etQ4GzuuysrKmxUDt4UCMxGidZJAYgiJHzAq&#10;NN0TWQnYSGZFQYe71d2s3EHmmiKSLl9b68HJ0+xtplSe2JKtC/aavXthp21Y/ZDUcoq1dDFcVExg&#10;pZYYOL82lldtZQoc7vN0ASwTyKzKUcXaWHq/0hopZvcC3yOpA9eYzb2zKqxwoRUH+2ocCeJYG6un&#10;b44Axmb7eDfAUoHGXOjIAZCBZmhpmv8buocia23otG2//ZkeUFv9R06G+eTuX9kJn2QQLvRpwJW5&#10;uyxQMKBJcJ078IINyhJ8BfAAKn+cWf6+IQZ473M+FDj6fHYBYFn0dY5ryXIAJ4gLLjRAAupdAUuC&#10;6q4gThnoBHHeEsSuyoI4KXEBYlfiUOS3z+eBlvISG185ZHcvp4cEyS/Ok+TinvcBGPN4OQdw1v/D&#10;KiyIPQ4OgLmPOJzY9y4PG33Hz376r2zlqg8LYCbzy4UGYCqxlm+yFSuoiw6Fjfm+UmAgFszhPjPh&#10;f5OrcBHgWBOLZWVR4EmTBJbcWdZ7BmB2Y6hn4oJad6d9KZ0OB7qstMoVmHnA5WUtUmDd36B42Sep&#10;Tw6ApUDEv276cTNklCqx+hlOylS4SwB3uAvNliNdUvRGmzdtut0+y5rQW+zaMQF89HX7/ZU99umP&#10;f8LKqvqkwFJZQQy4ZKJRYk9iyVydM3hxo5n8TwzsbrMArpXVt023GkFc2cg2K5NtXPUUa+qc7+rb&#10;4QosFxk3mhiYoSRX4kyNvagjNj3r8SEkYmAm9IcbjdeBAnsteAfx74PWIY+Etb6Al1VLZk6aIahe&#10;CQ/DN5LfbpfZDE9hA9uLekWUDylFoUQhlhUkecAK/T907k80AMwfDwE/Xctad9nTscxfm/rDIMaG&#10;APzeNZkU8t1rJ+wuIDvAJ4ZAnOB1gFHRLC52gB3ivBHrArIAdpgP2U0Wfx/cL8ugFkTExXcvywoZ&#10;bakxGWoBewcDXrLUBXBDibmeB3gIxCSwPIlVVGJc9Pd4gOhzb+veu/oMVtj87F/8la0C4A2sh/Wo&#10;A7zSAf6QAAZiFnmPBBWAOsgOcAwfLfb24SLA81HgJTZjxkKbOg0FFmTdsbUKWWgqrhpqMoBRZAe4&#10;3QEuBeDRY62kpM63J6mRAgMwhRitnsRKS+oo/iXOdYADWFdeudGuxDruBuCcAvOeS2fP8r2BUd9r&#10;bG4uiP/blb325c8+YSWVfVGJ5cobKz26+qrFrfYxYWLhtoiHYzYSq3CEC80kBkBmr+AqAUw1VknN&#10;FF2f4wrMLv3AyxBSuM1FNzrqoXGtYwd/FLgvN4zEsJF7HoLXt1XNklgd+vdorAuAq6ta7eFVq/xv&#10;84onKfDZAy/Z+cOv+hpoV07qwXWSNcm32yVBfe7gK1LhF8IdBWZBzesKQGMJKNk9qpxT6tS/3z35&#10;Y95zEIXN3judG6K2mRW+A8cZsIVMeJZI8yz0u3KNA+CA9q5c3bvXBa5DfDLGgd21Pi43+rjgFchS&#10;0DuXj9ot3GgpMe1tzrEcz6XU6rpnoLMYmXWkgVgAYTfO77e3BPMN1qX2daZJZGXqKNcWoO96Vlsw&#10;S51xr9+R64v7C9hMkkjmm5QXSjEFLcmqM9guXd8nN1Hvy7RIJlX47hIAvM93k3j8kwJ4NQDHcjqr&#10;VgvilY/4apRpYXcU2OEcYO2rmIHk1VeuwBvVR4Gl0gMsO8t6WcvChZ6GAlNYwfKumQLXtFhjdbOA&#10;ZTgpi4MzBS4tAeASwVZtFRWNVoNaU4mlHyhF+mzsnSYzUAtNsioKOQStTyMMeHt6BXgXP3YB38b8&#10;WBaJr7aHFi+031/c666zu9AnXrHfX91jX33ic1ZSIZVnvJeMr6AB3k4HWIorJaaggww0iawWWtbR&#10;onQSN1puc63AJQ5mNcrqxmlS4KkeB9c2sz70Ql8ip48YWDD3ey00rnMYbnSci2GmHll3Nhc44mAg&#10;5sGFCpOFFrxkyeVSN5EjUIgxXvHvlx7/pP7Pt+vHzQ8c0w/fYY64cXDfS3ZBQF8+ts3367p2epdd&#10;ObXL2IfrAvtMH4iMdZRK/jqDWZBlcJ7PzFU0O5escC0Z9yi+drXNXGaOC31vw3UfAmsyffeU5U7H&#10;BZAzF5rF7UbcBmDGdjNoI5N8VIYiZ1C7CgvgrO8QZ4rs8bGrcpy7cyVAv61j3Ox8FjvNbHJVRoGz&#10;tmA+t1iQMb9Y0JHxJl4m031bQHs2GzcbBc5Zwa1OiixAKc9M1V/MUX4buAE9u++uHgp4Bo9/SgCv&#10;2SSAH/FCDlanRHl9WVkAXkYBB+q6TgCv9ZYhI1dfxb+LBborsKD2LHS2cwMAT5nKzgxAhSvb56DW&#10;S30bAFhudIPUFRX2tr7FAR45utTGllZaRWWTVdcK+HrFxygwSaxcDNxJFloK7JP55UZHEgvTD74H&#10;dZ4uBebB0WeNKPDYKnt09TIp7h53oQPgzfbfru21f/zbv/YZST7WK7fV3eesBeQAmOEkXGiZwPUF&#10;7gpJrACYhd1rm6ZbldQXgMvqBHCL4ljFulRX+SbefVLcPiqvcKGBNmCO8WDGgrmHQg6G30gAyoUW&#10;xBRusBpnh8f/M/UAk6vfyi6PbZ5fqJIC/+jb/+BrfTm8DAfl4EC9AuQA2pNaAurCoc2xU8fpnXZd&#10;D3yAvnhim50/stnOH8xABMiDL0q1BanaAqR+TP9Ftc8L4DCuhcLqsw/IPK7V6zM7K+U/Jzu7n++A&#10;CVDGn90iiVVQ4vQ++nsKxnCS2hO7f2P/P+qNRyfFQAynAAAAAElFTkSuQmCC"/>
  <p:tag name="ISPRING_PRESENTER_PHOTO_1" val="png|iVBORw0KGgoAAAANSUhEUgAAAZAAAADhCAYAAADmtuMcAAAAAXNSR0IArs4c6QAAAARnQU1BAACx&#10;jwv8YQUAAAAJcEhZcwAADsMAAA7DAcdvqGQAALsFSURBVHhe7F0FlBxV2h13n8wkE1eCr7uxvgss&#10;+8OyCyy6+GKLu7u7Q3ALToiTQIQkJCGejCQT15nuapeRJPe/91XXpDOZCIEQdqe+c96ZnuqSV6+6&#10;vvvuZy8FrrjiiiuuuLIb4gKIK6644ooruyUugLjiiiuuuLJb4gKIK6644ooruyUugLjiiiuuuLJb&#10;4gKIK6644ooruyUugLjiiiuuuLJb4gKIK6644ooruyUugLjiiiuuuLJb4gKIK6644ooruyUugLji&#10;iiuuuLJb4gKIK/9Tsnnz5p02V1xx5asRF0Bc+a+TjkDhq2iuuOLKFxMXQFz5r5COFP4XbZs2bdpu&#10;27hx4y61jo7dXuuoD8nNFVf+28UFEFf+66QjZayWrLyTlX5ra6tpLS0tba25ubmtNTU1tbV4PP6F&#10;W/Lxas55k6/n9EFte2DU0T254so3WVwAceW/RjpSsMkKuD1otAcLR8EnK/9YLGZaNBpFNBKx/7JF&#10;+Dkc3l4Lm++jUWf/LZ+d87UHl/ag8kXBxBVXvoniAogr32hpr0jVkhXtroCGAxRbwCGGUFitFcHw&#10;ZgRDQIDNH0y0AODbhWbvvxGBYDOCwQhCoTBbyACMAzI20NjA0hGgqO0ISNTa378rrnxTxAUQV76R&#10;0l5pqiUrVQcwnLZ9wIghHGkmWGzeAhKBZvj9fgT81QgGJiEU+BCR0DNkIHcjFr0KTfHT2U5Cc8vJ&#10;aG5l49+muNpp/P5K7nc7wqGnefz78FmfsC2A1+uF14rDY22E10+A8bfyGlEEAkGCS7ANWNoDigMq&#10;6nsyO2kPKB2Nhyuu7G1xAcSVb5y0V5TJoOE0KVmHabQHjUikiYBBVqEmhuDfgKB/KsLBxxELnY/m&#10;8G/RGtoXreu7oHVpJjYuTEHr5BS0fJiC5ldT0PS03eL3ZCB+R6b562xrfoX7fcD9J6Zg43z+5fGt&#10;68rREhiMptAhiAbO5LXuh887Hp7GVWj0xggqgOVrIaBECCiBbQBF/VZLBpJkcNwRkLjiyt4UF0Bc&#10;+cZIsmJMBg3n745BoxnBiG2KCgR8CPo+RiRwM2KBI9Di7YHW+mw0TyAIvJCCyJW5CB1fCv8fusP3&#10;rX7w9tsH1mC2/QfB+rbdfD8YCP8v+8P/c7bf9IPvJwNgfSvx/f72/t5+g+E7mN//tjuCx5UhckUu&#10;moYQYD5hW5zJ63ZDzHco+3IdrMZRBJQ1BJSN8Pg2wucLGxYUDAbawMRhJslgouaAiNNcMHHlmyIu&#10;gLiy16W9IkwGj+0Dh+3LCLeBRgMV9XsEjNPR5N0PzXUECzKKyM0ZCBxZCd/3+xqF7z1gHwMIwRN7&#10;InJTBeIvFaH541y0zsoiE8nApiXp2LwmFfCRXUzNQfSqrog/UYpNdRnY3JCCTUvTsHEBWcfnWQSK&#10;XMRfLkLkli4IntwT/t/1g3WggGVf+L7TD4G/dEXkxkw0vU9AqSWjaeyPsHU8fBteRGPDCjR4WslO&#10;WggmQYIJQS/BTBwzl2Pias9KXBBx5ZsiLoC4slelvQJ0FKOjLLcGjgTbiLYgaMxTcQQtMg3rLMQ3&#10;9Ebz3BREn01B8F8lZAv94R1AhvDjgQie0R3RJ0vQ/BlBYlUqNq5OwUYCQcvsTDR/koP4a4WIP12C&#10;+CvFiD9XTIbSFcGTeiJ2VzmBJQdNLxUjdGYPhC8lmHC/pje5/wvc91WCD49vmc3zClhW8bwrU9E8&#10;IwuxZ0oQ+ncVfD8dYPphHTgAwePLEHsqBc2zCSbreyDUeBK869/HhgaLYLIRXitCMPG1mbmSWYmA&#10;RGOg8XDAxAUSV/a2uADiyl6R9gpPSnD7jMMGjnBko22m8q9ByPsAYt4fI16TiujLBA0qZ+++A+Hd&#10;ZzD8f+2DyKMEjJmZaCFgtCxJQ/OUbMReKEL4km6I3FCB6P1lCF9dCev7A+H/Qz80f1CA1vmZ2Fib&#10;gdaJuQif1x2bV6YBEb4iG8kghuej6bUibCQTaV3E807IRYjA5N1/H4T+U4XoI6WI3stzXlmJ2HME&#10;lqnZaK3ntXl99SP6VDECf+tl+ucdPAiBf3RBdAhZ0iKypIZvkZXcgYb1ddhAIJHfxLKshInLBhLH&#10;V9KekThj1hGQuOLKnhYXQFz52iVZyTmKLxk41JJNVeHoJgMcQV8dIp7LEF9HdjAxBaGrcmB9px+8&#10;ffclaPSmQqbiXkKlbVExT6fSfpps4m4q9SsqjXnJU7k/oveVGbawaUMKNhMYmsfmonlkHnvF//18&#10;HUJsHm5/vwDYkMrG/7l9Uz2PWc3/+b3ZbxPZRm06Yi8VmfNsauT/K1IRJzvxDibzITDpulECWezF&#10;QjRNyTL9al5KwHupEP6jCSb99oV10ACELspHfHwKYmsqEVh/NhrXTiUraUajZ1sgcUxbGp/tAUny&#10;+Kq54sqeEhdAXPlaJVmxdQQeUooOcESiNuMI+hYj0ngR4quKEXs/BYETyuHtQ+UrJX17OZrmpKNp&#10;WQriE7MQvq0cvp/3h++3/RAbWojmBelolclqHVnKv6vQQjawycv/l5EZTM5B4Kje8P1oIGLPkrGM&#10;JpgQOMJkFKHTe2AjGYnAY/Nynv/FYoTPrULTKwQpAo7YSIBMx/rBQDR9kI9WspxN6wkkBJzQv7ub&#10;67Q2kLnUpCH+US6CJ/eA9dMBCN9Sbvpp+jsvHeF7S2H9aAC8vQiCfyN7eYvgtzITgXXHY8PaKVjf&#10;0EJGEiaQeDs0bTkg4gCJM6btgcQVV/aEuADiytciycpMrSPg0KzaBo6mhKlqLcINVyC2ogTRd1Lg&#10;/7+u8HTfD74/90Hk9Xw0UVnHqaAjzxYh8kwRoq8XmBa+sQuiLxZhY0sKWgkcLYvJFJ4rss1bv+mH&#10;6F1dCBgEo8dKbCc6WUjr1GxsXJRunOSblhF0pmcjemMFEE5BmGASvqgbNm/Qd2nYWMPvp2UTcPIQ&#10;f6XQmMNij5ciek85Akf3hqdqf4RvqEDLwgy0riVYxdnPj7MRupKMhPvH3s7j/eQj+lqBAZEmspfI&#10;u3nw/4XH8v78f+zB/chIlmfDv+ZMrF+7kEDSCo83YIBEjCQ5ciuZkWg8k4EkecxdceWrFhdAXNnj&#10;kqzE1NqDh5RfU1OcyjCGcFRRVc0INTyK6Goq0uEEjiNt4JDZJzoqB02rUhAdS/ZwRhWsg/dB5JUC&#10;s62FM/7WGGfw89NN2G3wJCr+m7ogfEe58U80jSFQzKdSr05Dq3wddelonphNEChC/PkSRK6tRPCE&#10;nsZB3jI+Fxvn2Axk4yyCyZ1dELmsG0Jndjc+lPiQEjS9ToYzjvuRfbQSpFqr2WZnoml8DiJ3lyN8&#10;XYVpwXPYz+8MQuxdMpVW9pOAof7GJxAg/tQHfl4zOpr3tYL3NY7bjusJr+73sO6IvktwWUHGtfoG&#10;rF27nkDSBI/HC5/PMozEidpKDv3VuG7PpOWKK1+luADiyh6VZOXlAIcDHluzjlbbXOWZgPC6nyP6&#10;WQoCZ5XAW0XG8UcyDgGHRQU7PBfhu0sRvp+NSjpwSg/EJ2WhqSbV/BXzCJ7eHSEqbX1u+iwLLXJm&#10;L8pA/K0Cwzoit3VB8F894B24r22+UoTWqDw0f1hgwnGD/+zFjvDV8LGtZ9NnApP/9/3g/21/NL1B&#10;1kIw0t/Akb3h7b0vAsf0QuRWm9nEhxbY7GOFIrIy7T6d140MqjciBLL4ON7LolS2dAQv7IrQNQSa&#10;J4oRfpwsivfX5OF9fpwFHxmJt+v+8J9IRjU5BaHVB2HDynewdn0TGhoD8Ho9JmqrI/+IY9JyQMQF&#10;Elf2hLgA4soek2SF5SixZPCQsjPRVTHq6IAPoXUXIVqXhtC96fDuMwjWdwch/HIB4qs5C38/zyhg&#10;Kdz43HQzg2+mUg8/VQRvxQHw/6MnwreWIzaMQMBztCxP+B8+JOBcUWmAInxdJZon5ZB9pGPjqjSj&#10;7KMPlLGnKdisaCv9JTuI3lyBzev4PxmNcaKrBdiHK7qiZWKOvV/Y3l/+EAHHxhU852JeV4DxeAl8&#10;v+iP0LlViLM/ArDWNdx3cSpiH+QhdGMXBMQyqvZH4OwqNLeQkfAe49WpCD9SjMCxPREZmo/4St7f&#10;m/m2j4QgFbqFTKg6BdbK07Fm9XKsIxtpbGw0jvaO2IgLIq7sadFb4IorX7lsDzik1GzwUGhuE0Ly&#10;dXgmIczZdWRcCnyHdjfmm+D1nM3XU5lPyUTojjJj1vH9rh/iNVS2ZAXxxWyzOYO/mrP3uzirp+Ju&#10;ImDE3s63Z/ljc9A8Lx3NC9PQuoyK+5VC44/YRCDYpIRAsor4GwXGBBa9vYsxRcmUFb2F4LEsHZvJ&#10;Agz7cACE/29anm58IbEnStEyPgfx5wgUPxyIyPUV5nyKxDJNPo9XC9Eyn9dnn5oXsX1OYBnC879d&#10;gKZqAtuMDITvK0Xg5B7GLBfnvTYRMJq8ZDpkMwLL0P0liE3PQGxJCoK3lcHbk2zsEDKd4fx/5UCs&#10;X/EO1qxrwoYNXng8jVuxEdek5crXIS6AuPKVy47AY4vJahNC4U0Irr8b4bosBO/KNLNs3x/7IjKF&#10;SnNZCkIPFyP8fAFBJMOwkNjYbASvrECEIBHTPrOpiDlrFyOJDstF5JES+P/cF9Hni7CxOQWtVPpq&#10;zVOzDCOQmanpTTIaKvfg8b3g6ULm8qe+iD1WiuYPOeMfUoLgsb3RMiZvi/nKARCL55rO6x/byzjL&#10;zf4vFJvoKk/F/iZMWKawpvfzEbq4q8lIj79O0CKgqG2MEhwmZ5n+hR8oRWxMjgESmd5iE7IQ/Yjs&#10;4h2yk9vLEH6mCHEyoNiMdERGZJOF5SNaSzD9PB2+I3obs17whhxECKaeFZdg9Rov1jeEDIg4bCTZ&#10;pOWASDIbcUHEla9CXABx5SuV7YFHsr/DNll5EFxzNMJTyTqOrjS2/sCtZYiuIXC8kQ/rkH4IDSlA&#10;bAVn8wp5XZKKwLndOAPvjwi/l8M5In8I2Uf0LSrzWeloIVjIMR34B2fp93H7YyUInU5GI1PRX/sg&#10;rnDb2RlonZeBJgKAtrUuymCvt5ikNs7LNJnoIACBit+ACFkByCqCAqA3Crfsv5lsg8AQOK4XYk+V&#10;mMx2c+5xBIL/dINH/osj+iByfyn7QrZBFqWEwhayoPh8sqVPshB5rhCRYXmIy4H+Xp4JP1aUWYzf&#10;y4QVW8r7HE/g+XsvhLhvlEAavK+ELG1/w9YiEzl+y3+N1SsXYM36GBobGkxlYH+SScsBEQG4y0Rc&#10;+SqFb4Errnw1siPwsP0dMRs8vLMQWnEggm+nwHvQQFjfHYgwlWSEs/HgvWQRf+8J3+G9EZ3D2fkS&#10;KtYxnIU/RDbyQqHJn4iNz4afIOETe5iUhWYq1WYq+mYq3AAVrQoehm/rghhn9DGxjVN7oHVpKjY1&#10;UeFzP5mwNvNz8PQe8B/aF3GCQutn2WiZnIPQ2d0RPKEXmt8pxGYlDioPZE0qNs5mHy6ogu+XAwz7&#10;EBtpGka2cVZ3w242ynRF1qLzb5SZjIATOlsZ6iWIv59HdqTijX1hfW8Q4tMz0cz91d/4wnQEVPLk&#10;SN7vWDsSK/Ii+3y1mBb7v4D3T1D1n8F95AMiK4ssSkV4QiasnwyAd+BghF7hfS/thTXLR2G1MWkl&#10;QCSRgOiCiCt7SlwAceUrkV0Bj5BCdBs+QGhJMQL3ZRhm4D+hByKcZYfGZSH4AEFidDaich6/n2uA&#10;JXBiD4SfLkJsIWfsZBnRsVmIvpOL0G1lBBKCB9mBIpqiVNK+n/U3voPmZWlolclpHZV5KxXyPWUI&#10;XdbVONBbyEDEFFT/KnQWz31FV8SeK7YLKs7MQusUAsnEXMSfoeJ/stREX0Wu7mrnjvB/+UiUN9LC&#10;c6mQosqhqG6WwoRbBEKfExymso9kQEGCi3JAWjfYpjQxpNBVFfDuOxiRp4sNC2laS0Ccm2buRyYs&#10;ma3k54ktSEP48WL4/9kT1g8HIHhnKWLcNzwhA6FXyXA+JlPiuPlPrzKmuMDNBL/FOVi39MkEiDRu&#10;5RfpKNTXeVYuiLiyu+ICiCtfWpIVUMfg0WTAI7j+SQQXpcF/YSG8Unq3liFCNhDgrNr/726IUJFG&#10;6jjjJssIXFpp/CHRj7MRq001Cjbyar6pfaUw19iMDPiP74kwj42NzDEKOUBlGx+XjVYpbc7aW1aS&#10;wQwtMNnivl8MMLkZLZz9K29jI5Xx5hYyhRBBRqxhAYFlfC6aySqahhYZB3noFALDTRXGbxF/thRN&#10;rxeheUQ+mpUjMi8DmwhQcsqrlMlGgUR1OkEkE9GHyTZ+3w/WwH0RuYvAUk9AU0IjGUrzct7byQSu&#10;ewlGH+Yi8nyhbdp6Mw/NMm3V8t7ILsKP8r4ImtHJWfAd1sckGcoPovGR7yNwf4lpEV43QNZm/Dln&#10;ECjnp2DD0puwak0Y6zd44GnsGEQcJtIeRFxx5YuICyCufClJBo5k8JCSEngoq9wwj7V3Ijg3Bdbx&#10;nIH32B/Blwo4Y+YM+oKu8OQdhNBbuYgSGCKzORt/ht9x9h2t5/8f5ML3y34IkKk0UQGbCCzOzqVU&#10;fUf0QWxKFpo4E2/msU3z0o1yjqj+1MuFpnhi9EmyixkEjTCVPJuUfNMIKm4yBpmf/If1he+7g+Ad&#10;NBjePvuZLHIp48aSA+Hpzs/dua3Hfvz/ALPdU7Wf2U/7y1QmcDHJhQSnpuF5aF2Ujo1BXitCwCDI&#10;CEyiD7ApZHhIkTGniWm0ELhMOZO56Qhe1NWcKzo229yfgCR0Z5lJhtT9xwg6oYcIGNd0QWQqzykm&#10;MisN3gH7GgYSlulvaJ7pl++I7gjNFIhcjJWrA1i33ovGxoZt8kWSmYhrznJld8UFEFd2W5IVTjJ4&#10;bMU8FKa7+hoEpxM8DusOJe8FR2QjNC8NgfuoFB8oNmASuKPUhO4GbybT+DgL0YWpCH+YjTBn5sZZ&#10;/kSR8Q0opNcs6PTjAcbJrHwQAyAryFKurjBhucr+bvqUTITKWBFQzZOyyQRUZsT2jxhgEBiUs3Xb&#10;34THenuz9WXrty+8/ZNaR/9rP+7v4XE63pxH5+N5teiU/6jeiKhG1wT2gcCmPjRNzUL4li7s3yDT&#10;j6baNOPvEIgoQTJwancTzRW8rNK+T/k63iXQfUh29SlBg2AaHpdFZlaBwBVst3O8nilE8EkymGe5&#10;/yKCyNgsePcfDN+v+iA0NQUNS04miPg7BJH2uSLOBCD5mbriys7EBRBXdkuSgWN74GHKkqy5EYFp&#10;BI/f9YT3gMEITs5AaDqZwht55m+YLCRMEPAd1Qs+JdDJ9j88ByEqxejcVJMLIgXrP6anAY4QQUb5&#10;E6F7ShHnzNyE8U7NRPSNfKN4W2QqItNo+iwTkZu7mPBao+zLqOArE2DRHhS+qqbzClQqeS1ez9uL&#10;jOA3/WxAm5yFVrIO+UEUZhx+kCxpfDbiCwkkBLrIEILALeUI3UXm8du+BogUQGCisxbw+/GZCI/J&#10;QoTA6j+tylT8DS/i2HF8QmQjIY3rAoLI1HRY3xsI60f9EBwvEDkpASKeNhBRmO/2Eg5dAHHli4gL&#10;IK58YUlWMsngIUVkwCMWbzNbBT5zwGMfBGdkIDCes+h7SxAiOITmkGXMpQL8KBOhFwoQkTJ8ssjk&#10;OkSpDGMEFjXlRgRO7o6YMtDXklFEUmyzz08H2EBCRexEYqlAocJ4Zd5pYxgyOXWk8HfW+vIcApyO&#10;vtuVRqZiGIrAhOASIEhGCXLNBDm12OgchO8mYPypL/yH90FTA4GP9yBWEry6CwJnViFWx3EgiGgc&#10;Ahd2RfCeEhNkEHyUzO3ZAgMiIZn95hE83s5FcFwmgnPSTO0t69v9EZwgEDkNK1aHsG5dAxoatjCR&#10;jkCkPRNxxZUdiQsgrnxh2R54SBE5BRH9ax+GX2ar35M5CDymEzyG5cB7ED/zb0h2/fkEkBlkHDP5&#10;dz5n05MyEB6VjdDQPIRfyzcsxPeXPsYHElOtK5l7eFx0RA78VMbhx4pNCRAT+vpEMXy/7mdyLzwV&#10;VNi7CxpOI3hY+w1G4HCek0yiw32+SJN/RcyEfVPYb/jhEgMUApLIEILm7/oax7my0ZWVrkTCAJmG&#10;ItFCD5QgTIYVejnfjE9kNserLgG8I7MMeITIVkKfEzj+2BeBlwoQnCUmQhD5WR8Ep6Rg/eIrCSIR&#10;U5BRIKKEQwdEBPpijnqGep7JAOKCiCs7EhdAXPlC0h481LaAh50kGFj3KvxzCB7/1w1eKeGpBI+R&#10;Ofy/N3wn9zA2++Cr+QiQbYSp/AQcoTfyEOHniBjHi/kmvyFwHmfcV1SabPR4I5UqASc2hgqUCtKU&#10;/vASdJ4icPyqv1HMhm18ReYpncskGr5fwnMSQAgoHe33hRv7Zxz1ZEe+nw0w2fOGdazhvTxSbN8b&#10;lb/uLUKgDFzAMZBvhyCsyLSoAGce952cjvC0dISmpiNwVykCQwqNWdB3VhV8x/dEgEATmJ4Or5jI&#10;b3ohMCMFaxffTRCJkomsa6uhpWTD9hnrLoi4sqviAogruyzJCqU9eDgZ5oHGqfAvJFicWmpMOIGP&#10;s4zZyn9nKYKfcsZMxuA7vocxsYTGkW0MzzG+j/AnmYhUUzkuSkHw1jKE37ajj+I+AsqDJcYxHbq/&#10;FLHPMkwSnkJgFYnVBhwdKesv0WR2it5VDizNReDXg+zoqw72+zKtDUh+3xeRd/LQbKUgptpfvH/V&#10;wwpcUmmAM0ZWEpmcieBVFQhPSTdhvIpW819ZgdC7uQhNyCLTGGDGNMgxlAlLLCQwIRMBgrN3H7Kp&#10;v3WFf24KVi95lSASJoisNSAic9augIgrrnQkLoC4ssviKJNk05VxmsdiiMQ2I2itgL+uH3xX58Lb&#10;9QD436PynZLB/7sgOCMdQTl5OWv2/Yez6nFZCM1MN2Go/nO6IbKWSlE+ELKPiJIFlxIkqCijs7n/&#10;H/oieDmVqcw71WkInt/VdlbLVLUnHOIJ89fG6dnAslxEL+llO+Db7/cVNQ/HSqVJtL6JcaqTZYRu&#10;Ljf1tFQLS+VMosqPmZGG0NOFiMznZ+V/PFAM/4ndEZrLMdE4/42gMywHwYUcZ4KI/xmykkmZ8JP9&#10;easIVOcWwbeoBCvqpxrH+vr16+DxeNoWqHLCe11/iCu7Ki6AuLJLsl3wiBM8oi0IhprgW3oIrMdT&#10;4K2ksnq0GAEqQ4uza/9L+QjWJmbGr+VxxsxZNmfKihwKS9k9S0V3N1nGMT2NyUalO0wNKDmH7y0x&#10;q/U1hfj/G/nw/WiA7ZSWkh/QsUL+sk1gIfOVWQdkbgFaXiRgDeJ3fbbd9ytpug/5SHhfiqCKvFRo&#10;7ldVegMXVZqwZhWXVCZ66KlC+A7px/EqNaYr+Y5C0zlOGs+PCRYKh/6cYE0mFyCr8x3HMZ1BcHle&#10;yZsHwn93BhprD8ayZcuxek0jNmzY0Fb2ZFfCe11xJVlcAHFlp+IoDwdApFi2+D3sEiX+VZfDN4zg&#10;0XcwrIu7komkwDqlB6yf90dAZUo4Q/Y/XmSUmgk51d+5qQgTWHxkIb6/c/Z8A5nK7WWIcNYcfqEA&#10;oYeLEJ2VbirxBq+oMGXe94S5qn2TIo8/XAa0pGDzZ4XYPL4cwcP77/lrC0iqeI2u+9vrnigKbR7Z&#10;xQ3lxowXkQmQDCRweQX8Z3PMDuuDMJldaB7BQ38XcJzGEURuLEdgdDYCHF/fP3rBOrkH/NX8fG0X&#10;u3zM0BRsqD0Wy1b6d+hU13N2TVmu7EhcAHFlh9IePDr0e2x4Bz7levy8N6xDyTjIKnxkFX4xiwX8&#10;fHGlWRQp8H6uce76L6k0iYQhgkdoVBZCr+chspjK0kMFeHspvN0OQOCyCns9kNnppr6VYR1K9ttD&#10;rKOt8RrW4MHYNDfTrIduAGRCOWI39ICn61fvB9mmtbGRA+E7tI8p2aIQXpWxN+vBk6XJfBUhIwkN&#10;z0bwjVw7lFflTQjQinALfJhjl285mqA8nePHcfe/mQf/olRYf+sF77f6wz8pBavrHsDyVWGCyI79&#10;IS4LcWV74gKIKzuU9uCxlekqthFB/2pYNT3hPbvIOGt9U8k0pLDeocJakIYAZ75SWv77SxCcmwbr&#10;KH6+oCtC3B58OR+ht6kAqfwUjaXV9mTHVw5EzKKSHGUrQjmaO1S2e6Apozx4XC8DHlpESgCyaWwX&#10;tL5VYcJ6DYh1cNyeaOqL9e2BdjkTn8C1zIT1Rj5LR2Qhx0xmq7GZCDxVSPbBsb63BBYBJkjQDTzN&#10;5/GdgQh8mkEQTyNgkJmofZYB74GD4TuObGR+MZYbf4i1lT/ENWW5sqviAogrO5RkANnGdBUBrOXH&#10;wvtkinGay87u+zgbvjtL4VeU0Hy2lwvgv6vUOHYDz9uRQUGVIv8hZ8h/7Y2wzFjzCBZkICGV5ni4&#10;GFGF576WT0CiwpaDeU+zjqQmpd30fDHQxFejMQEgI7pg86RShI6280w6Om6PNN63YzbTWiAxP0Hk&#10;0SJTyiRC9mZyZ+pS4L+UDI/gFnyuAMHPCSRkeUGOp+/mcvhv6GJA3D+LTGQoQf2TLPje5NjKT3Vv&#10;GjbU/ArLlm/A6jXrsGHDeuMPSc5U12RBz9w1ZbnSkbgA4kqH4igKBzy2Nl3Z63r4170BawLB4+D+&#10;sM7sDh+VlqUFkRSGuoqK7e08+G4qR2A2FdibecYPEqxPQeClfHjSv2Xs+JH1NvtQTacQt8s8E3qC&#10;s2c5ybtTeX6d4NFzP1gH7YNNtRlmHZA2ABlOAJlcivgd3fdIOO8Om+6/B8eBTQmFAlclWAau7YLw&#10;zDQzforG8qR8G/7LKxBaSpCZRRDhWAfmp8J3WSX8jxXDv4TPYxgZ3R/7wkdGIj+V/FW+USlYVXcH&#10;lq0KYe2aNW35IfKHdBTam/y7cMUVF0Bc6VCSwcNhH7bpSqVKWhHwr4dV3RfefxXD+6194JudDuue&#10;MlhkFdbpVbC0SNK9pbb5RM7zJ4sQ1Nren6XDd2YVvPvvY9bF8J/XDb5/d0OQLCVKZRjkvrbC/Br8&#10;He2aTGWhM3qYNUDQsDUD2TSuDBvf7wLft/f5ajLTv0jTOKikCtlI8H4bRLTwlu+4HghcVWHMfN4B&#10;g2Ed2QvBMVkm4s34msT4qgkcQwphcZwtjrMlp/qDPHZOOrxkgdbfKuCdV4ZlS2ZgxarGtiTDjkJ7&#10;HRbiMhFXHHEBxJUOJRlAtmIfiagra8WF8D5P9lG1P6wXCuEbkwPfwyXwL0sx0T7Wr/ojUJtqTFbK&#10;1fCrntW4bATeyzUFFYMf5hgTlSKJVJVX61poZm3AQ8ryawYPkyFeuT+ahxbaAML+bAUgo8vJQsoQ&#10;Pr7vHs0J2W7TeAi4BCKq1EsQCdxZCt//9TLf+x8sRmhOGoLv5SDwAdtLBSZ73f9GHgJkg9YZBPWj&#10;e9nP510yw8mZsF7Pt02Pj6ZgXc1RWLrcjzVkIQrtddZWbx+V5QKIK8niAogr20h78HDYh2262gy/&#10;Zxa8M3Lh/XlPe0Y7Lw3WQ5zVTsm0w0WvIYDI/j4/zZhQfFrb4hwyjXOqEFTdJs6Kg2M4Q76igsqw&#10;CBHVxXozz04KFIB8WfDoQzBQyXZlejtNNbKo+NuaMthVbDHRGvMPhEUmtXllGtFxOwAyqQzND3az&#10;1wYp2/p4U+cq+fxU9Fv1QYzqyyY9OkyEQBJ8scAkX6qsu1+JmRw/RWKFFpJxyNmuJX/JAAXmgVlk&#10;fU8X2eG8eibTM+D7MBcWWYilNeO/3R/WpBQsrxuK5atsEGlvykpmIa4pyxVHXABxZRtJBpBtHeeb&#10;YS07At6b0oyfwpqQDeuJYtNkFvF9RuV0I8FjIsHkxULOhnMRIECoFlZwdDaCcwggs9mmpJuVCMNa&#10;zvWjLDNbNjkQXxY8+u4LH4Eg8Md+8P+W7ddsYkOH9kXg/8h2/sr2lz4IHtsbwZN7InhSL7MGeoh/&#10;m54tsX0fAo8OAGTT2HJsHNYFkSuqzGqFwRN5rI4/me1vvRE4InF+Xsf/B/u65vpKptQKhfsONv3r&#10;sN+72jQ+8g2RvYVG5JjFpPwE7ODIbFOcMjiLjWMfeIfjvpTjTrYXGEuwnpoB67Tu8I8mU1R2P5+L&#10;JZZC0FeSpHVpLjYs+gHql63FqlVrsX79ehOVJRaSHJXl+kJcSRYXQFzZSpLBQ03gsYV9UL82jof3&#10;E4LHAf3hvaIrrBkZ8FJJSiH5xD5UWVY5BwQL/ysFxpEbmJFmHLkK4w2qjDsBJPBiPoKfZCEs9vJz&#10;nosz+C8NHmzyT/h/Ogit75YCS7OweWkGNq9OBbz8qfvY9NfDFmKLs8lcpabPCt11wKMjABlegc3T&#10;Eyau9sfq3Dqvzu844FelYfOyDGBxNuL3cawUVfZVZLNrnDheWis9THYREmBcX26q8SoKK7jM9nsE&#10;xmYhoJImE7LgFzt8LR/WdRXwccwF9NYJPWDxGXhv6cJz7gNrVApW1D6JpSvFQla3mbKSc0Na+Htw&#10;TFkugLjCX7orrmyRZADRTFPgYbOPOILhVlhLfgPvRdlmfQ9rJpXQjVQ+PchEHi2B71XOaG8j+5ie&#10;DuusKvgnUYHVUJk9UwjrOwPhV4b6U4W2o/fdXIQ5Q/ZRiXnLDuxYUe5mk7nIOnAwmu7vDnxejM1z&#10;CrC5LgtYlzBPOco+GSw6askAovYxQWkdwYjbt9pPDncHoHT+NelATQ4wj9f9tBTR83vb/oveHfd3&#10;txpBRKYz5c2ECRjBVwjIAg2Oq/9a27Huu6oCgXkE60UE9lv4XKbweV3XBdb9pfC9nWcCGawrKmHN&#10;TYf3u4PIUIqwYcH+qK9fhpVkIXKot88N0e9BIKLfhgsirvDX7oortrQHD8f3oaRBwz7WfwjP2BR4&#10;9x0I7/VUUrOokN7Jg/VAqV02/PlC+DXjfZqA8X0qsIsIGDKlTM2E74wq4wCWgjNL2hI8/LeVwduF&#10;zOOrLogo5UoQUYuc1xubPuqCzeNkgirD5mmF2FyTTSVPMHEYQ3tAcJoDIGQem0aWk81k2vsnfd92&#10;/Mp0bF6YQ8AowqYx3HdCOTa+XYHgYSo1v/9Xwzw6agQRv0J6V6XYmegjsw2j02Jb/o/JTEZlGfDQ&#10;Nt8TRfCLfQzLhfeQfvAqMmsc959LFnlHuQE4632xkIexdIUfq1ev3qbMiSYT+k24AOKKhL98V1yx&#10;JRlAkn0fEbGPyCZ4lxwGz0VZZlEo7+QsWNMyYc0miLxHELmHs1rOZGUa8X+UZfI+rD/0NWaUoJjG&#10;9ZwBEzCCKvw3J9WOwpIpZk+GxMqZrnXGD++Pje8qGbBsC5twwKR6B2DiAMj7ldg8L9dmF+1BY34u&#10;Nk8ubjNxbRrF60wpQ/Nj3eyQ38o9HLGlzHi2IIFaKxPKNCiQVqh0YAFBZRYB4+89TSCDf0Y6/Hxm&#10;PjnSnyqCpfBefram8pkS5A0LObUQ6xd8H0vqV2LFytUdshDXF+KKI3wLXHFl++xDCiMi9tEwAZ6P&#10;0+E9YADZRxd4PyWAKJLncwKI/B+jcuCbmQHfRIKHyrRrDRCyExX0C0zl//KBTEtH8DMCyLxUWH/q&#10;C6/KsX8Ffo8dtkR4ru87+6D50W7YPLXUOMM3jSSIDE+07YEJ26YpZBRkFcY8lQQam5JBQ4AkhvIx&#10;z0OQil7e08zmTdLhnr4/nV/+EDIKsyb68GzjNA+QDZpFpbjNPzwHfgK2n2BiAOQztkl8fm/mw5rO&#10;5zcxG955fLZiIf05ORiegmW1L5CFeA0LcXwhycmFHflCXBDpfOICiCtG2gOIwz6carve5afAc0Oa&#10;Sf7zUgF5ZWd/UTPYdJPV7BuTDZ8ifF4pgH8+ldZ7ufBLkanUxlACicprcIYc1P83lxnTS4cKcQ81&#10;FSKUUo9e1gubJ1LRU9kbAFAja9iGmSzKAVYRLD7Px+bFWeb/rZiG9h2VOJ5NOSLaFvp7P9tk9XUU&#10;fkxuZQfYC0wtJut4O9fk35hEQgUxKGz3jXwbQMbzORHkfTMIHP/pCovPzADI/aX2cyW7tC7KwdpF&#10;f8CSpRuwctUqE5HllHx38kJcAHFF4gKIK0aSwcNhH1IU4Wgr/FY9PNMr4P0pZ9bnd4OXs1jvTwZQ&#10;AfHzcb2M6cP3OYHknCr47iozuSDWST3gf7YI/meK4Lun1I7AkjIbmwXvfpzlKp+hI0W4pxqVuYdK&#10;XcpdSt6UJ5lENuKAiJpYyYcEhw8qbSCZWZDENBIAkwQapo0pB6aUomVIV/h/MgiNAo+v2qezK02m&#10;QN5jYASBejqZ3mSFURPM7+DzEFM8ppcxLfpkbryMgK/KAT8lm/xlf1hXVcL7237wTuCzuYKfD+6H&#10;xgl5qK/9CMtWNJi8EPlCVK23o7yQZBBxpXOJCyCutL387dmHyrWbrPPVd8HzVIqtGKmMvI8Xw6vc&#10;j485c91vMKxLqJBkCrmgG2evlaZkhqJ8VMzPOnCQ7QdRlnRNCnyndrfZx9c5O09uvAcpef+PBqHl&#10;uUrDRgw4CDzGlWLzjALDOLAh1f48O49AQxAReCQDh9pYO7kwfmMPG6C6fc2gmNw0nl0OMOVNzLK2&#10;Cu0l47D+2MeE6/pHEkTIFBUdZ11dYQO+TJF8FtbLhfAOy4P31QJ4yUh0Luu+VKyqORdLlvnIQla2&#10;sZDtZae7ANI5xQUQV7YCECkEAYgUhAndDcXhqf4xPP8gaPy5r+1sfbgE3umZtv+DrEORWMZ8pZXv&#10;tGqgstCXEyxU4uS6LsYOr+VsA8o2l2lHhRI7UoJfYzP+iT77oum+bti8iCCxJNMO0ZX/I5Bi/CFi&#10;IpBfZHW6zTxGJoGHIq3GlyF8eh878zzBADq61tfWlKTYfT8EXi6w2Z4qIj9GBqjnsYbP4yl+JkM0&#10;+TrKA9FSt3ymSgb18ll63+fz4UTAe3QvWIdWYsOsAVi8uBbLV6zeas0QOdOTASSZhbjSucQFkE4u&#10;DngkA4jjPA9HN8PXOAmNo6hg9h0Az4MEDpUCl71cIbxkINa9ZbAmZcInEJETXUAip+2iVPiH5iMw&#10;JhsBJbctogI7rqftOO9I+e2F5ik5EPFHSoFWvgYCDuVz8O/mFQQMgcSHFSY01wDKwlzb95EMIJ+U&#10;2WG6irTa2+DhNJVpP7K3Ddgz00wmuimpP49g8nEWmSEBXs9JtbBmkYVcRsb4Fp+pAOQ9Asi7efBo&#10;LZH+g+F5Ow1La15A/XIPVq+2fSHbK2/ispDOKS6AdHJJBo9k85UUhHGer7wSjbekGFOVR76Ps6vg&#10;vaYCXjIM5X1YrxfYznQlEtamwnqqGJbyP0Znw/dYsQEP48glMzHso+/eZx+msS9tKw8SINryOjak&#10;YtPEEttkxWYAJBG+K+d6MogoSTB2/de0UuGuNrGQHmQhLxYY5mcy0V8rsE2K95TCurICvhoykGG5&#10;dg6Pyplcx+e5NBVePkc9X4+qCxy8D7xXZGHVouNRt9SDFStWbBXSKzOWk1jomLFcEOl84gJIJxfn&#10;hRd4OOxD5olIJI5AMILG+d+B57ByeI/vaSuW7wyC9wQyiXvK4D2mF6zpBJV/9rQVk9aZuIuM5Fh+&#10;T+VsSpkoE3oh2cdJPeykwY6U3l5oKqYYPKp3W9kRAyBegsTn+VtAwgEQJ+9jLcFlfGmbP0SRXK2v&#10;VsAa9BWVKPmqGu/N0hrzAm6tDUKGaIIe/tgX1rVdTNFLLf7lPbGHqSbg/UsfeK8miMiB/v2B8Kg+&#10;1hnd4T2kCuun90Fd7QIsW766zZmeXN7EZSGdW/hWuNJZxXnZHfYhAHGc5+HoJvg809A4Ms82Xz1e&#10;Ao9mqGIfUjr/6AXvWd1hKR/kvlJjtlLklW9oPvzjuO2I3iZxLSDTCb8zqwuKgXSk8PZCUzXd6B1d&#10;7JUHHfCozbbBwYm0SgYQZ5/6TNsXon2UTzK+DIHfc3y+7oWmdtQSPib/u7l2Ho5KmZxVBd8DJWZl&#10;QouTAUtlZ15m06RAi0t9d6BJDlVwhIffeZ6XGWsfeN5KR33Ni1iyrBGrVq0yOSFypidnpjsAouYC&#10;SOcSF0A6sbQHkC3mqwiCieirxrtkvqIiGZsDz3MEEBXf02JED5baJqwJBIupGfBJMV3H2a0K943K&#10;Ng5bv9bmlsP2CoJO+Vdb7+pLtb4EkF77ofWT3La1z7E6zYTummgsx0T1UTmwKgsI8vv1bA6IzM2z&#10;I7e0j2pd/afXns84/6JNEVkXdDULSgVUJfm1fPheKoBf69LfVm7ydiyF8nIyYAkszquyn+vUTHhG&#10;8VmPJ+ir4sB1GVix6N+oq99ixnIWnOrIme4CSOcSvhGudEZpDx5bOc/DEfiDG+GpOwye4wtMpI5n&#10;YjY8LxBAZN6QL+TZIlijc2ENyzMlwU1Ujxzpyj9QFvq4bDPbDXxGJaVquypBrqaqu3sjTyKpaX0O&#10;/yH97agr+TcaCAqTi9pAQczC5HY80w3Ra7thM8HFVN0VgKjJH6KaV8olmViGlqe6mRyTL12q/ato&#10;Komvdds51iqoaMq58zn4J/G5jMghKyTYv0kw4URAz80iYJgorGsJ8mSTYiGesXzWM/mM/9Yb3iPK&#10;sXbWD1C7eDmWLluxTWZ6R4mFrimr84gLIJ1U2gOIFIAduhs1obuWdzkap3Bm/YMe8FxfAc/b+fDc&#10;Vwrv/DR4x1PhPFJilzK5n0yECso3jYpJVV4/p7JSKXcqLLOcrVhLD1upWUf1hv+BEnj3l89g75l8&#10;GssOQOTSbnYZdjGKOQlGMYqM4pMybJ5Qhti1PUz59cbCA+H/dX+0jM8Dmrm/Uw9rDRnLR2QsYwg4&#10;ZC2+Hw+yF43q4HpfSxMo99zPFFb0X1xpA0k3AuVjRXY5E9UoI7MwC0o9Umyi5ayZBHclFk4icNxA&#10;AHmFk4WFabYJixMDz93l8B7QDw3jSlFX8zGW1K8xZiy3Sq8rjrgA0gmlPXhszT5CZB+b4Fk/Go1v&#10;ZMC7zyA0vkPwoILxHNYH3o8IHif3MLZyryKuTu0OSzkfyin40UATFmrMV8Z5TmWlqK0irfY3CMEp&#10;GWZBKevbg0yk0F4BESparU7Y/GYh0MKf/+KsLU5xso5WVdA9or+JrHJyO+RwV6Z39LYKAg5ZS4TH&#10;CXjq7GPNUrcn2/kgHV5zTzcxHzEgRV+9kYeQlrD9v97w5B0EH5+VAXJV4RVDVPKgKvNyAuBbmwLv&#10;HWUmgs4rM9Yf+5pEUc95ZFRXVMIzIhfegQT7IalYUv0kapc0YPnyZR1mpjumLP2e1JzfmAsi/9vi&#10;Akgnk2TwUBN42L4Pso9IhOwjBisMNKy6HZ7b0+E9mAAyIQueC6rgUf4HFY9Cer0TOWuV87XLASaj&#10;WUujWg+TlfyLM3c50KeRiSg7/WcD4CGA+M7vhtAGLXTEWS5nxmY1w+8N/NrNPh7O0gVgm5emk0mk&#10;2tnnH9m+jPitvIcDBttAkGxmU44HFbSWsg0c3hetn+XY4OMniMzKx+aPy9F0d3djGvvazXMaP4Kz&#10;qVFWTLZ0RQVCDRznJwgIejYc48CnmXwefBYq335oX1jPEPj/xXu9lQxDa4Kc1t2ug6VAh/8QPF4s&#10;hOdqAoiYicr0X5GN5dWnY2FdEPXL1mDlypVbsRBFZGny4UZkdT5xAaSTSTKA6EXXC2+zj6i95ofP&#10;j8b6W9GwgIzj1Erj/2j8JBseKh3PLDIS1Uu6nNtVxkSlMVTW5Lf9DHD4xESoqBQy6ns/F/63Epnn&#10;JVRs95QitIQz49/1Mwl8/ssr4Ps9Z7xfc00sD5WqlqOVT0Ol2s26HR90QehY9qubvYbIjpICdbzF&#10;72MPldmrGpKNbJ5ahI1DK2EdtI/NWjo4bo81jq/YXUDMYjABYNBgBD/OQmAkn49jxlIi4Xg+N35n&#10;KgWs4XO4l5OBAwkeMkXeVQYvQcYwy7fINuekwzOGTGQqJw7yg/y1Jxo+L8SKuSdjSc10LF3h2yqk&#10;1ylvkpwX4oJI5xAXQDqROC+zml5wx3SlBaMicSDgqUHD/B+g4dUUeE6ugLfHAfBc0hWN4wkgI6hQ&#10;5GQdS8U0hLNbLUTEbVZdqh0OqvVAtNa2Fo+6posp6e67iTNcsg8pOgGHdWgf83/gjlI2Ki051Nsr&#10;xD3cBADxZ4uB9ZkGPJruqzKl3k0F3V1hDzJpEfQ8pQcgeEwvbFyYZYMIGUzw8P4EIZ6no+P2ZKs4&#10;wNQYCypZU87z7w80JizDKAjW1iWV8CtH5/ge8H+UbT8nLW97ZxmfH8FEQRHK59HStu/kwTM5ky0L&#10;jbMzyET4O9Bz+j8yrMdSsH5GVyxf9AJWrg61RWTJlJWcF+KYshyW64LI/664ANKJxHmRHfYhAJHt&#10;OtYEBL212PB5XzTcxNknGYXnWrKM/Qej8YFS2weimanMHPJ1KAmNSsfkgKgm1lAqI+5n1tomQ1EG&#10;un8hgeXwPrB+PAABzoj12ZPyLePg1drdMo197RV5xYb23QebPs/F5nFlCJ/S15R5N6XeO9p/R02+&#10;lDKykf32QdOLBCR/OuI390Dj3vCDCPgIXEGVcX++AJ7Cgwzb8I/hs9CSwb/qD7+yz8lSfO/mwSff&#10;1CsE/WeKYKmooiYGyu15qMRE13mmEzg4QTAg8hi38dyey7vCcxRB6cwSbJiYjpU1z2PV2pApb7Kj&#10;BaeSAcQFkf89cQGkk0hH4GFMV/EWRCJRMo+foOF6KvbvD0LD6Fw0qkIrlVOjoq9uLYfnqWJ4alPh&#10;vZms4gUyEM5kLa1KqDyC16iM/tgXvk8JJmQjvocIIFoX/XsD7TUpZDL5ey9YVGSh5SnwX2lXgd1G&#10;Ee7hJnYQPKoPWl6sgP9H+9il17+MD0ZspAcBiPcSPrcKLa9xRi//0N7ISteiUof3RmhlivE3KYcj&#10;QBAPfMJn8ut+8E8kM3ygBL4bCSLVZCOqHqClbufyOSmBULWw+Oy8ZDLGhCXGSfBo/CDPOOcbr61A&#10;wxwCyx85uTihDOunFWFl/TSsXe/r0KHekS/EBZD/PXEBpJNIewCxHedNiDUDvjXPY4PMVgcSPF4r&#10;ROMbVCQH7GOUUKPyAlSGhErIe1lXeOX4HkMWovBdJREuIdNQLSV+b8k3QmYh34ds7Vp1MDA3zc4F&#10;+WMfBD7MQZDsw1I5FPkaOlKEe7IRLHxatnUQFf9XmTkuNkIw8hF85Qf5ugMDTNM1yegCQ/MQXMRn&#10;clgfeyEvLSd8Tjf4nis0YbzegfvClHQ/phe8xxFEyEZUVdlLlimzpFcRcv/i81bpGoJ+o6ovf5/P&#10;nKDYeEc5GrT87Q8GofH2FKxZcDxWrgli3XZYiOtQ/98XF0A6ibQHELEPveSR+CY0LjoUjSfmUWH0&#10;RsPkbOM4beSM2nNIfwMgUjSee8sMC/Ee2dsu6c6/KppoKZz39/3sVe4U4itzySf8LJ/Iad0RWEXG&#10;8TSVl6KDxD7uKt0rvo+2JnawhxiCcaDvDfBwWpcDzJhrnANPFMF3bRcEyEj89/JZ3FZuWKFZ95zP&#10;zFdHNnkMAeTqClNR2Xs0n6tMlEoava4LPC8VwnN6dzQqEkuBDyfwN8B9Gt8qQOPNZJA/64H1k7pj&#10;xbIFWLO20a2R1UnFBZBOIsng4QBIvGkTQsG1aJg0AJ4fUlk8UIbG+9lu6oLGu8rhPbQPGsdy1np7&#10;OTzTM+0iew8SAJRIqJyQ87qZSB4BjAopmjLhd5TZIaPndzUz34Cc7P8ikLyfi8DwHPj+xpmvMqU7&#10;UoBu+3JNIcpkC4HX8xH8JBO+06uM/8n/dBGsM6vsOljnko3IT7WQz0WBDKoOoOd4NJ+Lnmsi/8Mj&#10;B/qrZKN6/kf1hufknsas2Xh+NzS8S4Z60EBseDEHK+rfxcrVlrvgVCcVF0A6iSQDSJv5qmkzgoE6&#10;bBhGtnFwHzQ8U4LGqyrR8F4+PJd0g+efVBpSJs8X2SGdKnnxGpXHu3mmGq+1LAUWgcYsZat6Sypp&#10;wu+1JrqpyEulZh1CdqKaTB/mIPAY2YpMJF93qGtnaXKm99gPfrINLd7lf6gY1o8GwPoeWcdf+pg1&#10;WqzbyuAjq/SpJpbWd1H+Tj3ZyDt8pjJx8bl6hvOZT+HzHpOLxk/595QexvfRoG0EkA0juO/BA9F4&#10;Xy6WL3kGy1d62xac6qhGlgsg/7viAkgnEOflTQYQveDR2CbOGOvQMLw7PN8igDxNALm8KxpG5sFz&#10;cVd4zq2yI7CeKLFnpOOoYJ4kCBBUlC9gViTUKnaa1So09DMykFcIIGIgSijkdkU++YcUmlmwX/kG&#10;mvHuSris23avVRwAPwHb/yTH+20+m8GDTfVd34XcpqKX95XANy7brEpoEkAJ6sYHIlOlViO8hWxT&#10;pUz0vIfloVHRWBdyMvGnvmiYRgC5qCs2DM/nRIAAcn8uli0egqUrPFiTqJHlhPRuLxrLlf8tcQGk&#10;E0h7ANFLrZc7GmsmgDSgYfIB8PyIYPFYKRqvIwN5gYxDmchXVKLxdSoLOVQ5+zRrRsj+LSe66mAp&#10;05ygYv25r12gT+G8t5YbH4j/mUIEyFB8N3Wx6zFRofkuqfxGrQnyP9mq9rfZxjMEEIVTX9PFLqao&#10;ApcCkOsIGlrWVkUUFfjglHRXKC8nAd4b+XzJPD38Xr+BRvlCbugCD8/Z8BGZyZlV2PA+fxPf64+G&#10;FwuxpG446pet26bI4vb8IK78b4kLIJ1AtgcgCt8NhDehYeFf0fhXgsYFBJHXqDCkQBT3f3s5Gp8t&#10;gvdHA+BRkplWE3yg1DZjvVIIS8vaym6uiC21gYNtwFDpDK1FMS/N9nvcWYqA1keXnX1vJNp1pqZc&#10;l4MHISBTogor6jnMJIComOL8VPju5vNT/s0PB9qlTpQPogoDqiwwnMxSQREKsb6iq1loyvMo2ec9&#10;pfBoEnFRN+NAbyAj9f6wB9aO74/a2rmoX7rSFFl0l7ztfOICSCeQ9gDimLDk7AyEgcY1j6Hh1nR4&#10;vjvQhGl6Tu1ualVJeTS+kQ8PwcIzl0pGa0Y8RUBRPaxrK2CtSIElk9Z++9jL2p7RHT4xkAkEkNfy&#10;zdoTgY+y4LuswjjRTe2rr9P/IVOZFOreNJnp+l9nZJauxWcXeIWMkOPu19K2fA7KA/HPTjPRcd7f&#10;9zWl972/7A/vBd3MczTJoSpL8xyfr4BD5ir5QOQDE2Ao5+U3/dDwGZmJypscr9ImR6G6bi2WLKk3&#10;9bGSHekugHQOcQGkE0h7ANnCQAggwTg8jbXYMLYHvAf2sX0gMzJNZV3PHWQgZBiNE7Lh+YwKRcmF&#10;Kvn9MBWKqrTeVm6c4qrI65O56sNck//h/4B/HyxBYC233dAFvlO6IzCCM1wd80Uq8O6O4lWZkYoD&#10;7Aq6ynn4AUFLJT32BohQ6ZqyIvvvYyoAq4yKp8du+IA0Zrt6jPbreoBtvrq53B77ej4HPhNTxmQI&#10;gZ5A4VtN8FdpfbERmSV/PsBU5tW66B75QWYSKCZloXFmBjyqm8U+NLyfj8YXCTB9B6NhSC5qFz6D&#10;6to1BJAlbQDimrA6l7gA0glkhwASCMJjNWF9zZFoPI7KoewAND5egoZPcuC5s4wKo9AGEIXx8rP3&#10;VQLIrVQ4nKVaQ/lZhRTJOkwZE+WCTOVMV2zjyN4GSKTA5ftQgtsXmo0nQlJVLXanypPfe6g0TaFD&#10;lY0nE4oQ5MIKKf4rZ8sEki+stL9s0/V4r75f90P4ugpEqbRDl3SD76cDTEa8+rpLYCoQEgh+ERAp&#10;J4AQBPyv5hvGp2KKlpzob+fBL5BXORM+L0v+rZ8Q4GSmPJfs8iY+1xcIIAQUz+cEjomcPCgKa0iR&#10;MW2qQoGpxPzjnlj7ST/MXzgbNbVLUF9fv8smLFf+t8QFkE4g7QFEL/U2ALL4eDSeTIWi4odUfCYn&#10;RGGbVH4e1UeSCescKhmZOcRAVL5kcapZDtV6sNQO41V46PQMs6CUFJ+Z3ZYeaBzqisIy+R87U4I6&#10;rmp/+H7RHz4VBBTgOMfor0xgSYrXzOypkP2H90GEiq65Pg3xydkInl1lZv5mMatdVbx7omkMeE/+&#10;o3sh9k4BmpenIfZBHgKqfMt+GSDRPeq+9Vf7669zPO/X97u+8BEId7lQo4orKhJrTFbbeAq8/SOz&#10;4R9BAHmPAMLnpXXRvfeVwqpOLBL2EicIek6qWyZT1ft5aCTjbFyYbqoTeL47CN4S9veQKqwdtw8B&#10;ZD4BZHEbgMiJ7qyXvr1sdFf+t8QFkE4gHQGICePlLDEYDMHrI4DUHYvGE6lQlCUuJU2l4zmzOxrH&#10;5KBRiwypTEkhwUUKRvbzsTl2IUXOZg0DUSIh9/UNz4V/HBWXFJkUPRW8mfkq5yC5/tX2fBPOUqyX&#10;VZh+qGChMUdJsfIY6yAqsUGDzdobUr6+P/ZFlGDW7Euhck5F6GI7dFj1qXZphv91NAFFJfvL+wgc&#10;1xPxz7LQEktBbHyOARJzLxp37mcW29K46N65zQAMQThwepUBEYGDAYX210geT465MV19mgFLRStV&#10;NkYAQmD3ETS0lr1vsfxXBP/HSkw9MxPGq0x0sZGcg2yn+Tv5diVmLXfrAFEPtl92J4AMwoJF81Bb&#10;twRLly5ti8LaXhiv8xt05X9LXADpJLIzANngAIgUlJSQZsH6/N2B8NxVBs/IXDvEUw50sZA382Et&#10;4Cz2bbKWX5ItTCaY3F4GH/dVyKjKiav2ksWZt1mP4pbyLSG8AoP9kkxTUqC6lhSU1rO4l0qNis8s&#10;hnRxV4R4XeuHAxG6pQviS9IQJUD5ftXPbG9anoKWSIoBEe3vobI1wNGRkt3bTUCiMeDf0B3laPYQ&#10;9LwpCL/Evv90AMJU7Ob+3iQoc7YfvLQSwasr4PtDXwMCQY6vJce3mJwAx2F0elYaTwdEyFR8x/RE&#10;YCKfiWpiCeTP7wb/hwR4Arl1Ug/bhMVnY91eDmtRgoEov0dmrYu62UvaPl0Mj66tZ6NJhcZUeTzb&#10;ARCnqKIDIG4i4f++uADSSaQ9gGh26ACI5W8mgBy/NYA4TbNXKSuVeFe5b2UrU7F4Hy2GpVUJtZqd&#10;Zvuy08vcIr+DamE9U4SAal9pedtX880aId5yKncpNyql0NRM+E6rgqfgIPj+3AdBFWf88QAqzC4I&#10;nNsNgfO6IjovFfGVKWgiQATlRzmhJyKvFCJCBRv7PB3xWWyLUhG8qCsa8zlrlnL+JgJHclP/OItv&#10;zDwY/iN6I87Zf5zKPDY7HdEROYi8WIggZ/y+w/sg3pCC+FqCYx3v/75SY9ILPl5oCjYGbiVYn9yd&#10;DO1AWD/vj9CnWfArcdOAi3JBBOBkHHeWIbCEz2FsNvxTMkxFXhNKzbE2f3/TD9YoAofMWW8RPOT7&#10;eKEQ3r/3ssGivdksCUAWVs9H3eJ6LFu29TK3biZ65xEXQDqJJAOI40TXLDEUChNA4thQewQaT6Li&#10;aA8gThM7EJBwpuzV6ndiF2IfBBZzjECEzbquiynaJ3OJCR/VyoTv5MKnJMQEywgMKUSYM28/wcYi&#10;eITnpyJCRRkiKAUfYruiArHGFMRWsNVzhv4sleYB+6Ax52BYPxiAGAEq8hKBZGg+wlSI4fvKDIiI&#10;vRjA+yaDiFgC+xj4Vw+EHypD6NZyRKi4IwTa2LQM+I/shcasgw0YBzmWsZpUxAjEMY5X6HGC8k3l&#10;CD5SjAjHNqJCif/patb8CK3m9xMybSbC56RkwsBYgsoLBXYiofJAFqTCd7MW8uKzdJ7Zt8j0xCiV&#10;B6JoK60SKZBov6yv09oAZB8srFmAxUuWYvny5W4pk04qLoB0EnFeYAGI2hYAicAKRNEw79doPJqz&#10;050tiCQbuGb6B+8D69KusIbnmoWJDJBIwatoHxWVf3ImApxV+1WT6fkCe5VCKj/rmJ4IElzCmlVT&#10;uYVGZyFMBRmisgvLyfv3nvCf2AMRHh/msSHOvIOKEOq7rzFrxWZkIPwIQYMtcE43+A/tY0xY8oHE&#10;lB2v4o4yt3TU973dZGoigAj0mjekoJWvX/CySvh+3d8wjxDHKL6QoHtkb+P7kb8kRKUe4neRSZkI&#10;3kGW9r2BZpxC7+UivJTgOosMjMASmp3GRoA4luNHYPad0d2Uc9fa6IE5PKfAic9F0Vh6TmatcwH4&#10;aE4E7ii3w3g1QRDj6Ag4nCYA+VUPrBvXG9XVnxFAVmwFIMoBcQGk84gLIJ1EnBfYYSF6uR0A8QVj&#10;2DDnt2j8K2egMoF0pDjaNylpzWAV6XQFlaAUkRYoOqmHnYlOhRaoJpBwtqyy4v7byhAYQ4C4vwSh&#10;j7IQmkfFJ9AQeEznvjeUI/Q2AeAnAxC4lOf7SX/jMI+MzUYTwSHA80beyUP4aSpLMqDw3aVmbXX5&#10;U8IPUSGTsbRupkLljN6Ysjrq815ucooHju2F1qYE4I3gmBEUZcYLnFGF8BNkX5dXGvOc/y+9EVvM&#10;fRalwXdEb8OqApdUGl9J6MkiBAlCoXdzEDHMIwOhz9LNmPpvJRsj+PpVEeDBEvgur0CAYO2fwXOq&#10;gKKKJ/67ygQ8WPfzeYtRio0IGDro8zZN/qsf9ca60d1RUzMJS+pXYcWKFWZ5W60J4lTj7SgCywWQ&#10;/z1xAaSTSEcAolliOByFPxRHw5zfofH/vgCAOE0mGccUcmcZ/GQkSlZTAqGyny0tWiRWwdluYFwW&#10;/FR8wXdyEZQj/PieCDxcDOsXBAsqMt+f+sB3FBVnkECg5Vkv6Iq4JwWR9znb5iw7SgAKUAFGXsu3&#10;r+s0KrXAadw+pBgBRQ/tqjL8uluP/eA/pB8iTxcjdBXBYN/BbYpbvozw3WU2OD5agsiHOQgTKJr8&#10;BIg7yULuK0E8QMZyE1nDDwfaEVn77YMAgdRP8FGtMYGI/7ouCOrvbeUmE10RbUoglANdAOJXKXeV&#10;K/kNGaOA9ouOlSYO3+qN9R/2RG3tp6hfunqrLHS3jEnnEhdAOolsF0AiMRtAZv8cjYcSQHbXEa2Z&#10;KY+1qJjkQPc9XwhLM+fCgwxA+K6sQHASZ8a3E2T42XekvcRtULWYBB7/JJhcTwbz236IzklFTDPr&#10;l/PhVzSXcijmkKUQJKLKYZBDX0Cnfqr1tWf3hnl8k30g6hcBry1TXsrY6WvC7BbVuimn9EB0aoaJ&#10;wvL9vi+Ct5QhtiwF0RVkEmJ4pxEwrupikvqCzxCsFcjw7UEI3FEK35lVCIrBEFgE3Mas+COCCNmb&#10;byRZh7Mei3xayX3b1abnfGBfrB9egbraSVi6bE1bEqELIJ1PXADpJNIeQJxILLug4kY01J6FhltS&#10;bAWsWX1HymNXmmzonNWazGcyBh8Zg/wmWkI1MCIHgfdyEZpGBacqsZxVRxrkC8lH+ONMRFemEEz6&#10;GyCJcXt0RppRsJHX+f2zhQjdX4rwfaV2qG5H1/5vbrxPAWDgRIIHlX2QIBslEGj1RAFpzCIrezPX&#10;lGfXWEXkQ5IznaASGs5xPrU7QjPTEHyNx3J8lUiocwrQ/cPICgkuJiNfwLUjH8eOmo7rwrE/Mwdr&#10;pn0XtXU1WLZ81TYhvAIQx/+h35rz23MB5H9PXADpJJIMIGpbhfKGovBafmyoPhyN16Ryhkol82WS&#10;8OQsVngpmYIigXz3lpgZr/+ySgTeyEOomspvGMHk6SKEV1ExTshAmKxD4ap+zpCtn/VHeGgeASSd&#10;nwdQmXYxwKKcCJNot6ed5FKUySYyNY3H7ireXW06PwE8dA3vk6wteBmZ2i/7IfxKPiJTyN7IKBTq&#10;HJ6YgcgiAgeBJEwACari7nME2CX8/H6OMROqz2IjgcmZ8P0rEWot9uAwnt1p5XymJxRh7dQ+qFk0&#10;EXVLVm/lQHdCeLeXA+ICyP+euADSSaQjANFLLgAJhYLw+ZvQ0LgBG+b/BJ6LM+2IHAFBR4pkV5vO&#10;sd9ge3W8lwqM6cTMlOup/CZlGOew/yKCCtlIpDYFkckZCD5cjOjyVPj/SWX5w4Hwn12F4C3lJoQ1&#10;xFm5qQslhd7R9b7Kptl6+9bRfl9lI9uw9h+M4L+rECK7CN1phyf7ftePQNIfUUVavZ6H8Du5iCxP&#10;QeDJQgQurjQ5I0GxNDK4wEPF8BQfCP/1ZHjyQcnXUfYlWIfTxDyOKsf6yRVYtHA4FtWuQ329XUSx&#10;vQPdBZDOIy6AdCJJBhG93HrJ9bJr1uj3++Cx4li3vh4bZquMSR683ah4OlImu9o025WTlrN3/wtU&#10;dq8UmDDTUA1nygKQE3uY/Xx/6ouoRVChcvT9oxfC7+bDd2gfhF/LR3x9CuKr2chUmpsJMs8XfjVR&#10;VlSoW4oa8v/EzNzU1fp9P7R+moONc7OwcTYb/7ZO4syebEhlR8zx2p9MSMcbf8yXBVs2+UWCF3RD&#10;c5OdQKh7jq/jPU/jWP25D0JDOIZaHvj6ckQjZGsEVAPKf+lNACGwrOG2Sypt8FA5GZXPl8mqg2t9&#10;ocaJgPWnrtjwSQEWzX8D8xauQV1drUkg7GghKfnWXP9H5xAXQDqRtAcQveR62TVr1Mvv9XqwviFK&#10;pTAPG2Zx5vq3yi8eldW+SdHKr8IWeDUfgbdzESQwBPlZvpCQkgzJRIIPlxjnuBIGQw+WwK8ciCEF&#10;iM1KR0xOdc6+o7LlU5GaXJSOrrWzpr4QzByl7ydwRW6kEt53sKmdpdyLxtyDEDyhJxBMQdNLRYg9&#10;XIqmV4uAMEFPa8Rzdm/2yzsIfjKD2JOlCGj9jKpE/S0BSQKMvnAjIJk8j+cK7fvmPceUMDiC4MXx&#10;CN5damp/yQ8SfICfj++BwN0lCJO9BZ8vsM2CzxUg8AkZpAofCjx2ty9O01j/sjcaxhZg4dxnMGf+&#10;SixatMiUcFf4brL5KrkGlgMgzm/OBZD/TXEBpBNJ8susl1sgopd9CwvxUxk0YPWGVqxdeRc896TZ&#10;TnHZ/2WOSo4a+iLNgIit9APDsxF4pNiYVkKy43+agfBHmfZsmt+Hx2SZMF5lo2uVw+BVFQheXgH/&#10;Ub0MCBkGsLtKkcrd2pfnJEA0jcjHpjWp2NySgugDZTaYXF+JpqFF2LQsHRvnZCFyaTe0LshB5NpK&#10;tM7Ixqbl6WgekYfY01Ta/+mGlgk52ORLwcZVqWgeR2A8s7tR7mblxo6uv7Om+5KfQqzikH4mydAk&#10;Gv7WrsYb20A2sjDV+IhktpIPJMSxC9eTeZxVBf+/uxlHukqbmOe1u88q+XmLfdyYhSWLTsfMOaux&#10;YOFC1NbWmPpXyRV4HfOVk0Doso/OIS6AdCJJBhC93HrJ9bI7LERKQMpgfUMYa1aNRuMbOfD240z2&#10;W4PguSuRrSyTj2PG+SJ2dSkmgpF8GCq5Ebir1Ci7EGfLIYJGcEghgreWGdt+dCkV4tG9ELy5HOE3&#10;8k3xRFWjNTP8js69i00mosjt5dgcTUEzlb/YR/Tucmzyp2DTinS0zs1Ey+g8xJ8pQeTqrmh+r4Cj&#10;loKWYfmIXNnVbG9+uwAtE3OxcX6m2T98RVdEbqlA81QCjDeFir//FjPX7jaN008HIPYpz/9socmJ&#10;0f/RWamIKvFS4c3Xc2w0fu/bWf2Be0oQmpRpTITGYd7RebfXnOeYCMUWCHq05ovYTjduG5KBhfOf&#10;wux5y1BdXY3FixfvEvtwAeR/X1wA6WTSHkD0sjvRWFICUgYNjT6sXbcMDZ8OhPc7PeDl7NyzMgWe&#10;B0vh/UM/eP/ax56daqYqhbOr0T3ah8rN94+eCM1P5QyawHB1FwRfKrBLc4zPNAoyPMpexyL8bi5C&#10;TxcaM47vsD67vh6G06QY1Td95vkaiw5E6NQe2LgiDeELyS7qMhB/qQhhgkP0nnLEHi1F0xuFaJlM&#10;ZrE0DSC7wHo2iwBTT4CZlo3m4fmIP1+E2GOlhpm0fMZtnxCMCEQ6r5L7DNA54yGH/xd1YMuUdfAg&#10;RKeQnRFAImQa1ncIvPeXmFDnyMxUjlk+QqOy4b+wEiGVNplP0L2JIF924K5dT/1T32TmckK3f0Hm&#10;clRveM/tZp63V6Vq9u2HDWO6Yt688Zi/oI7so3arBaR25Dx3AeR/X1wA6WTSHkDa+0LaWEhjDBtq&#10;j4Ln2EJT7sIscTosD97XC+y1I47oA+uBUru20g8TkVFS8DvLbJZyI+goWij4Vp4pRxK4vczkMihR&#10;LjonYYLZZzAiZB4qsBibldj2RbKmeR1lpCvs1zjLSw80VWyb3i3AxmUEkMu6GtPTxnUpaF2QgU1r&#10;U7A5wNdBjYCxuSEBHhvstrmRf8kwQLai/TYTXDZx2ybu20L2Eb6yEhvrM9A8McdETOl6Zo0PLacr&#10;Bd1RH7fXBMzsf/QjnveZIkQmkln8hYqd9xMewXFin8PjMhEkuGpfOc1VX8yYznYUoSbQSJilzH4c&#10;D+/JPWA9XmKep/cVnm9MDjyvFcCzMJ3f9YR1WDlWff4zzJm/GIsWVRvfhxO62z73QxMR/Z5c9tF5&#10;hG+EK51NOgKRbViItwXrV94Pz12cVfemMn43H54pBA4tOLSA266vgPVwCSwqXus5Kh6ZXchUvIck&#10;FH0Ptu2ZcsgKLM7UTSjvP3rBd1QvU1VW4bz+43rAf0xPsxRshN+HHuVsf04qrJ/wvDpnR+dr3/qw&#10;v2UHIHRBN7SsIlhcznOrBpVYxNwsRK6rQNN7BBIq4o2r2QgUAhADImrcrrYVgPCz2Z7Yb9MaNh27&#10;io3fN3+ci8g1lcY0tnE92dW/qxAk22meR0V/Uo8vlvxogIAAQrCIvJyPiKrqnlZlyuD7T+iBgPJp&#10;LqqE/6xupnZYiEzFOpwA0JHfQ/+LhelZCMgIqNbRBKOufF5X8RkStFUQ03t2FbxzCRqcIHjez+WE&#10;IQNered+ZRaWLLgAcxesQk2N7ftILl2iCUf73A/9ppzfmAsg/9viAkgnFefldgAk2RcSDAbgsSLY&#10;sH46GkdwdjpwgDFteFRDiQpfa0ZoSVstfarV7KxxnP3+eIAp0Oefwf+16NHPeIwAxWENTnSSZsAy&#10;mxQcZJy+Cj/1cDasrHSZs/zndjU+kCAVpCrQhh4mA/kiACLmwfOHCBqtZAzxd/LRUp+GjWQKca0l&#10;ckMFWmdlJpzfiUYgMIAg0PCwBdlCbBG2aKKF2cQ+yEy2ARA2MZHWJemI3lmO6GOlaCXg6LxNn2aj&#10;lfsrgmuXQcQBkJEEkFcJICOzECTLUJ6MTHr+f/ZA6KV8U74+cEsZAo/xuWgpYo2rxlvjLKanpjHj&#10;s7EOJ2gMHgzf23nwaQnb3/WDxedpcay9qhZwcxd4l6SaZYs9N3YxK1BavfeB580cLFrwOhZUL0dd&#10;XZ1hHx1lnru+j84pfCtc6YzivOAOC0n2hSik1/IF0OAJomH+T+E9mgoq52B4jiF43Fpum7E+zTQK&#10;yrq5HJaWRz2vm1lr21+TCt+TRfA9Xgz//DRYh/SzFZtMJl0OMKYovwoJyt7OWbFfiXBH9DaJhGEx&#10;jpfy7AWUbi1FZGY6wk8VIrZIAJIoN96RwnWaFCbPGb6tHK2NKYg+zHPcVW7+j9zUBbHnig1IbJJy&#10;58y7TfkTFDYTNLS9dXoWmt8vQPypEsTu4jF3sN1fZkJ6W0bnY+OCDGO+khlL53LOsXElm0CFABR/&#10;qwBhAlXkti4IX1OBGEGsdXUqGUl3eMQC1M+O+u80gSzHKzqebOl1ZaFnIKiyL9M4HsNyjFNdJWBM&#10;5NUZVbDEFAgOyvS3nGVvHdbB7YGRBPZ3c+G7sRz+aj6fSVmwziV7mUqwfzfP3l/rocs0SSDxXNzV&#10;rmH2u65YN20w5i2Yj+rqOuP7SE4cdNb+cNiHfkP6PbkA0nnEBZBOKskAopbMQkxIb8APj28zNiy/&#10;AZ7bOTPNOwgeLdpUx893l8FLwNCaIFJ41phsWC8WwvdoiVkq1f9JplkHXSvh+e4tNSXeAyOowLS8&#10;6s1lCG9IQUhlSlQUkTPnwG1lpqaTnOhBfZ7JcxzVy2Ykx/ews7F/TSCSaUp5KdtTwNyu78N3laFF&#10;66Nf2hUtK1LRPCcDzVSOGwkqRtELPNTYD0VgtczIQuxB9usKsp+bKxAng2h+uxAtY8le1AgcTa8U&#10;IfYA+3YtmdF1lYi/WmR8KTpewGFAxDmvlqqdmYnmaVlopaIPXdgNzYvTDJAYhrC9/os5SOnLxKd1&#10;4bUyo3I9ru1ig+yobJOpH1JpE14v+AaVv4BCockCFgKgsv4FzioZozVYfDqHotq0sJfySeamw6cl&#10;blVskc/K+ysCucBdIchasnhOOjxa34UM0boiC0vnn4p5C1cb5/n2Egcd9qHfkAsenUtcAOnEkgwi&#10;HbOQWMKMRQYiM5bWx5ad/A0qwr/2gUWlbJFNyFTle67QrDVhAGRWGnxUdDJn+YdTab1QgCAVd1BR&#10;V88XmIihEFmLMV+RlaiirFbXC2st9f32McmEShjUWuHRCZmmxQg40XFUoHLaK3N8e0pYypAz+ObP&#10;MxAnI4o8UmLMVzIjtS7fouQNcMzLRORWsgTeQ9ObRWj9nAp/biZap2aj5aM8tIxhG802lu3jXGzk&#10;9xvnZaFlWrZJIAxf1A2xZ4qNL0XMY2Pi/K3L2AQqvG7szXxEnyhGyzKyKAUbOCa9jhrZiWqBRYfl&#10;IUb2FSUji2phrXeo/P/VHZYAm/cXUmQWrxMi4Bon+tUVCPGaoQUEkPdyDIgECTB+gopZkZDszvd0&#10;kVmr3s8JgKVaWw+UmHVBLJWMmcbznEEA0br19Sn25KCKYPxWNqoXvIIF1SvaQnfFPpJXHtye78OV&#10;ziEugHRiaQ8gUgICECkF2bb9fpmxwmio/i28/yy0Q0S1XrZmrjd3gTU1E1Z1GqzLCSLfHmT8HL57&#10;SuGnMtPKgz4qKj/BxvonWcT8VAQJGv47SgkkmQZAQgQaRQIFnytARKxE9v2zOWPmzDlEhacKtFoT&#10;PU5lGadCbg5TIct0pmQ9AUWy8k2UEhEgBY7sbZhHhEwpPi7HKHOBhwEQ+TvkG3mxCKFzq9A0rACt&#10;NZkmt6N5BNnGOALFnExsWpKOzYvZ9Lc+HZv4WWG8AhWF8raStWxcSGAjWxGQKBLL+FUS1zGN120i&#10;yMqE1kKFHji2p106pb2jW03sqZLs6akiKmT2j6Bk7pv3H9OaKGMIvqobdlWFaWIgCkKwvjUIgdfz&#10;ESLLCM1NNQwvyHEN8vo+LXdLUPC/UmDW//ATlMRElHnv1cqN/+gFaxaZ4AJOCu4keIzJgVfr3HN8&#10;rUO7YO3nB2Pe/OqtzFftQ3edxEEXQDqnuADSycV54R0ASXamB4wZayM2rHkKnic5M1V+gxzkcppr&#10;oaghRbDmUwFNy7BXtkuYZ7SIlPcgAgqVpe+uUlNaXMosyBmw1gVRQcXgJ1kIDiUD4TkD15Ujwplv&#10;gOwi8nmqybjWeheBf3dD+MlihOVIVrXZG7rAJ1+IfATtlK8ARUUEFTbbvJCz99cKEX282JiQWqlc&#10;jUKX05uKWQmEYh6tSzJMDkfTewQEMo9NvK4J4aXC3qzPPBYK32UzYb0K4+X3m1almlyRprcJPmQx&#10;ygUxYPRWgWE2bQCi68oX81wRos8TGGoItmRXCl02prjke1Ajm7D2J6Be1NW+79fyESY7C3DM/Cd3&#10;R7SG5yKgBK4kayJ4GBNWyQHw31KGEBmX/2qOD5lK4CMyjdvL4NPaIU8W2aHEMospyVDPRWavgXxO&#10;b+fx+bFP4wkcf+kD7zCCyylkIjJf3ZuG+kWXb1P3Ss5zma9c57krEr4RrnRmcV74jsxYUhKWL4wN&#10;DSvQOE0hulU2C9EytoOo8BSF9WkWLDEOmT0UeSXFdHQvsya6pbDT+0oQpNL2UblZWhxJhRQ/yDGl&#10;TFT3SeYrOdLNynlkH5ElVJKq1vtAsfGHaDEl1cbyDhxsA0QPKt7kGbzAo8d+CN9bisizxYgNy0PT&#10;nAyEr6tA60oqepmT1OSjWEtWcn0FYk+VYCOZRVxZ5Z9lGfOTHOm7HMarvzqG52saxeuxKURY4cLx&#10;V4psk5kAhNfV9Vtknru2Ak3zMhB9mfdLZa2wYsOakk1xui8BIUFVvqHQzeUIaQwIworCipK1KUJN&#10;kWliEL5TqxB8uchenZD/qzpvSMzj7CrzDAJifGMI9lrBUHXEru1i5+r8ri8ZBp/dQoIHm1drzqsf&#10;MpGRBVnf742Gj8uxYP54LKyux5IlWzLPk53nyexDvx8XQDqfuADSyaU9gDgsRGYsKQk7J2QjGpZf&#10;CO/1VDaK2NF6IQ+UwqswUCWivZ0P60gqMUUY/b03LLINv2zwI3LgU96CFjoicPg4sw4QPEJUxir+&#10;p8gqFQIMV6fC+vkA+M8hAyF4SFGGniswJdzDb+UhqrLkYjgCD0fZJpqS9fx/7otmKvb41Ew0zchE&#10;mExFpiMxjhaeT8pcjm2BivFZLE1D/E2yB4X3EjjawngFHgIKMQ1loavxOJNcqMgrMROCR1sYrxoZ&#10;RsvMLMNidN7wpQQRfeY5xEBaxEJkyiLQhnj95iVpaJZjfwXHQwmHcpq3uycTxktw0VK+EWXokymo&#10;zIsBEAJsiEAhM1RobBYi7JdP5kKytzD7JvOV75xuCEzKNM5zMT8/n5Of9yi/lFmRUL4YAo4lhzuf&#10;icV+ed/Mt01bJQfxOWVhxYK/Ye6ClaipqW2re5Wc+6EJhgAkmX04AOJK5xG+Ga50ZnEAxAGRbc1Y&#10;AXitGNavmwnPWCqu7/SBV/kMSiLkzNp7b5mJHLIUTnq6Wnf4OGsWAwnUpsKn8F4yiyCVaOAdKiyx&#10;EM6Kg6M4M6ayDFIZGv/HG3kIXFBpwnnNLPueEpMnorXBo6Oz4f9b721LmWi23nV/RF/PR5yAEbqi&#10;0pi5okPz0UIgaKGyVRN4xMhOIrd3QeviNGNq2rjazkI30VMCELEKKv1Ny9LQOiUbzcMK0PwBGcrw&#10;fBPW20yWsXF2ps1CxD4EHjKJ8XgDInMIXu/no7U63SQRNn+eac4vADEgxnuMvkJQvJJ9vJggM5+M&#10;5Y6yLRV8k5lIr/1M6RLlgYS1ANdDBACObZRsRuxMIb2BW8oR4T2GJmSYcQg8WmTMWL7jesLP74K8&#10;F7E/6wiynTnpZj1030NynJMpHtsTlopXyhR4ZndYdZwYjMqxWeWAQfC8n41FC97A/EVyntcZ89Wa&#10;NWu2yv3QBMM1X7niAogrWwFIshnLcab7LB82eJqxof6f8GqxqdyD4VX0zpwMWPPSbX/IqwXwacb7&#10;bKEd8aPlawkG/hcLOKs90LbNv5pvVstTKXdloMsUpll4+NMMRDi7VqhqeFI6YlJ+ZC7KGYl8xFn2&#10;B7lmiVfjgJaClbLtQ/AgG/If2gfNVOChqyoMA2mhcm8m4zDgQWXbQiWvcFr5KNrAQ8yDLMLJ35Dv&#10;Q34NgUTTOwSNT3KxcWEGNtVlYPOydPNX4KHvm98sROtn2QkTVtI52IfmyQSeMblo+ijHLpXC8xoT&#10;lvrB1szPzctSERtOVvFgKeKzOHZaqErMTawjASJmTZK/2mG7EYJn4Cw710MMRMUm/cf2QFjsg+fz&#10;HdfDLNql9eUDHPsAgV2Rbv5rCBAEet8llQhwPxOBpfycR0rgm50OH8fK+/desMZnm0AI701dzHP1&#10;nVmA1fMOwdz59aiurmkr295+0aj25isXPDqnuADiipFkEElmISYnRGXevWIhk+AZngfvYDsr3Hql&#10;kLPXVFhD+Pf+UhPC65tmh+7K5u6fmAn/82QtB3NWm0nlpJX2pOw1iyaz0Hogwad47GGcJd9QbhzF&#10;MtUErrZLu6uWVeTdXES5b5jKzzAQsQ4B0q/6ITqWs/PruyA2NQvRd/MQvqcMzfUEgsSs35n5G//D&#10;KCr2MTlomU5mwJm7yQdR4/etBAtTRHEqgYH/G3NVkgPdmLFk1vITKFakmWit5g/yjQ+kDYjERHis&#10;WEjLfALirezXawXm+m0Aosb9Y0MLjM+mmeAWJEOLjiT7InPzFJLZkRWIlQTJpgz7Gpdlyrd7yg80&#10;LCT4ANnIqQTjm8tMCRgTsfY5x5Egq/L4YfbVTyDReAuQlAsSmE4Gwu9Nm5gFn9gI+2bdUwprURqs&#10;T8gGtX5In33gfS8d1Quew/yFK3Yp98NlH51b+Fa44sr2WYhmm2axKSqP9Y1NaFhyHLwXcfaaf5BJ&#10;QjO5IAoFPbMKvimZ8FGZyXHrH0UQeaoI1vcGGRbiU6VYzqLNolIvs6mcezUVHpW4Iq4UGWSWtSUA&#10;KRHOI2c9lWnwxi4mD0QsxISXfk9VaXnszeVooqJXwUElKDYtT0X4jnLERuegmcrcgAcVdJwzbGWD&#10;S6nLN9GWhZ5gHq3cHnuhiKwkHZsVgUUFLz+I8X+opEmirInMW853ykRvIduIv1aIjWsIImu2gMjG&#10;JWnGOW9Yz3/IehSx5QAarxmflIUw76lpRaoxZ0Wo7JvjHAclCN5GED26lyl5ElIRxbHs+wtkcHKu&#10;CzwHDUb4LQIqwc33+77w/akPwjy31gMJKt9DAQsjcwwga7VHRWOprIyPgOwnEJm8kBkZBuitS7rC&#10;eivfTAC8p5DFZBPgz8rH6vm/wJx59Vi0aFv2sb3cDxdAOq+4AOKKkfYA0pEzvdEbxbo1k+H5iMr8&#10;u32Macr7576mppIWf7KoEP21qSbfwJIfZESOWUtEIaVBKmvfUb1NTabg23lm6VUxECm/0FgCEsEi&#10;pMRBzvhVqkOmrch4KuF7ShAhIKmsh0/RS5ypN1OhR8ly4gSgpiWccR/RG3HOrMP3lqGJDEOmIpmw&#10;DPsgqMTfzTcMpGVuhq3sBSDyXyynsn+dIFCfZlfW5XdiGgIJLWlr/B9kGi2j8rFxXqbNTHhO7Sew&#10;0YJSTWIicsQLPHhew0JG5hofSPS2Loh/kGeSGA0DUV6H1vi4rxRxmf72G4woZ/9NvJ5WW2wme4g8&#10;XWRKwkc+IPvQ/d/P+5fyP6YngmQdUd3TFB7bh+D6aLExaYXJPMwyts8VmDXmvd8ZhODCVLN4l6LX&#10;/DIvEnT9KmnCcfG9SFaoaDklDp5VZYdnDx4I64MMLFrwAuYtIPtIFE50nOe7smStCyCdT1wAcaVN&#10;kkFEACIlsZUz3evFuoYmbFh6KqzrOXN1alxpdtyDTXkMN3SBn6zA0mJEUlICliN7IVhNhfZ+DgKP&#10;FyFEZatFpfxaMIqKLjSaCvK4nqZkR2ROGiKzuY3AEaNiDb+Qb8xXsc8yELyuC4IEniYqbAFIiIo4&#10;SqYT+FsvNM0mGHEGr1wLmYrke2iuTbPLiMzINOxDityAhxQ9z9E0jOBApmDAg4AiZqFqvfEhxaZs&#10;SexuMpq72PT3kVI0DS0keBBseKxxolPhx+UzmZUwiyWAqWVhOpo+zDPAFb7drsvVZsKiAte2pgVp&#10;0CqI4acIAlTw4acL0cT9Ilo7XjkfkzMQeSsPoTtLTUKllvcNc/xU8j74SJEB4+CzBQZAAg+WGGan&#10;KKyAstYfKzZBC/J/qEaWd382AfnQfPhUpkThuor+SpgEFZrtuzgbKxf+CbPnLsPChYtM4cQdOc8d&#10;9uGCR+cWF0BcaZNkAHFYiJSFkxPi81nY0BiE1kz3TO0B72+6G9BQKRMTSSSlpPDQm8phkZnIzOXn&#10;jNpHJehnCy6lgnuk2F6JsCbFLgJIgNFqemYlwgUEGdVv+j8qxxuotKmow6+QrRCAYp+nIzI0D2Eq&#10;yyYqx9gnWUb5NebwGscQQKiQDYBQwRoAkfmKTCBCBtI8NQtN43PsqKuEkm9dlG6KHhqTlsCDYNA6&#10;O8usgR5/nGAhZ/m0bGxakGmc6iqmqBpZ8ReKCR6pbUUZW3SetxPn0bnV2L/422Qvn5EVXdaV4GGb&#10;sQQeLfwuTDYQn0FAvLArPOy/fB+RVwrQRPYTIQsLP0HAVOb+xZVmad+4nwDyIpU/x9R/QVcTdBAl&#10;GKoUjPJpZP4LKmKLoKnKvArlDajq7rndyDrIQpTgSVZiGMdvuX8l/5fj/nd8RgL47/eF5+NCzJv7&#10;QcJ5bq/70d55npz74bAPh4G40jnFBRBX2qQjANnGjKU109e3YP2yc2E9lMhOp1Kyjieg5B0E69Tu&#10;8FOB++UXOb4nrB8OQGBaup2b8GEO/HeVwvp1PwTfy0VQNnh+H5SZhorXzK5vLkNjynfM2hfR5VSi&#10;13cxPoHwy1SszxcgcF43NJHBxD4ma9Es/Jwq4/fQ/5EHS9FCxW4U9Qae79liRJ8i4Hycg5bZGXYm&#10;Oq8hZd/8UY5Zu0Psw1TRXZ1qEgxjj5WYcibG90HFrcxzlXLf3JCK5tep2AkwzWQzZkEpnU8mKzIN&#10;AZIxiwlAqNybxvL8BK6w1gghA2rhdtMv9i/6XKEJNZYZK0iAsX42AGEyM5VqCd1aZvw70bFU/GQP&#10;/iN7I0bA0hogjSnfNo5z1Q2Tvyg0gkzvuwMReJigoXXlT+gB38k9EJSf45TuCGghqpP4XH48AH4C&#10;rkrMqNSM8V+RIVpKZiw7AP7707F04amYOXsFFixY0LbuR0drnrvOc1eSxQUQV7aS9iDiRGM5ZiyP&#10;128X1Fv4bVhnF9l+EC1OdElXeI/uZZy2fuUdzOEsmKzB+i5nvidSqWnRo8P6mIxzgU5QZTqofEOj&#10;qNhU24mgE1Gp8T/3MRFHisJSzojKcJgMdDEcfe52AMIPlyB4QTfO1ItNCG9sTA5C13VB9KVCtFB5&#10;G0VNkIjcW4YYQcr4IcgCWqXcHQX/bgFaa6n0BR6c+atYYvTBMhPGa5zmVPRbZaKToWxelWbKvKsp&#10;k92UcydLaia7MWDksBBub/qE2z7JRuSeMsSH5xrmoX4ZP8iELNP/6JtkHTwm/HwhfGRxkdcLYKlG&#10;lcxKuleVPKk4wC59329fMhUqfjKGMIFBvpDAvRyHZwoR5v2EpnOsB9nmKuuQ/oaB+B8sNuzDRF+R&#10;3fmryfpOrzIRV77byUYUNqyQ4duzsXL+HzB7Ti0WLqxuM191tO6Hfg8ugLjiiAsgrmwl7QEk2Yxl&#10;orH8rWhYPRTe98k+BlHZ/ZsK6XsEBSn8V6gAD+0D392lZt2JAJv/rjLDTPycJYuByFeiCKvAnZxp&#10;k0mEqVBVikNKUivsBS6uRFgZ2B9nmjDWyLBchKgopWClTGWukRkrxOPlO9B6GSGCl2pfNc1Ns3Mt&#10;BCBUqgrfjZNNxFSzakk7ANE25YOQNQhAZLKK3VeGjTOz7HpY7QFE/6uC7/B8RO8uR2vCd2IAZBLB&#10;YkyucaC3nX9itskLiciXwnFp5fEGQNSWEkRUZJGgFxlCNsJ7DD/Ce+K4CYyV76IgAvl8FIUVfoVg&#10;q4TCp4rgP7MK/n/05JgRjDnu4RlpCBOcxOgMIBBkNOYBLXHL8RIjCdTwOcxPg5/7WL/rZ0J4zfrn&#10;8lmRtVnH8RmOzMGiee9hYfWytsq7Kl3SvvKuwEO/CRc8XJG4AOLKVpIMIGpSGMl+ECuwGZ7l58B7&#10;lR1FpBUJvarFlHUwwaMvfMpb0PKrLxYgQMXmp4I3ztpe+yGgMFIqTBOiu98+CPBz8OV8k+fgv7gr&#10;IrPTjBkrPDIbQc2ury9HmPvEyGbi8oc8WWzKnccJEsaMNTsdkSeLTEZ30zKVCKFyXmwraQMg8h8I&#10;QFS2JBlAeGzT8DxTesQACM/dpOKLd5Vj47wMs/55hwAS5HnH5iF6RxKAcB/V0zLn4z46v0qXNE/P&#10;RNMEAohY0MvtAEQ+mnCKyUwP309Gw2PkQI8LcMnSxLDi7H9sXprJgwm/mYeI1kKfz2N4vchcgjPB&#10;xdQSk2+JgGvWViFQ++Q3kflQ5UryDoaPYxjguX2jss26LD6yIbOOvfJEZMbiuKiasu/udCxddBUW&#10;1qw3/o/khaOSkwddAHElWVwAcWUbaQ8gjh8kFIrA54/CW/sreI8ogffEnrDez4N1Tjd4/5YAkSsq&#10;4adiNzWyTu1ur9Utk4zKnRw8CMHJGQhQacqMZRIC/94T4UlkG1SYQWVKy2yVSKbTTNywjn0JNhd0&#10;RXw5leqUDMSmZhgfgRIM4wsIIk8RbM7rZhzryrUwAEKFHb6+C+JjxUDyt2UgTi0sh4GQkUTvLjMr&#10;Epqlax3wILiomQTDAM89LB+xewggKsLI7YaBTCQD4XW2YiAED8NAHiSAkCm1AYic6XWpBIlShK4m&#10;wE3JMrW+VKY+NiGLjcDDfZV5L4A2DnC1vmR4Bw0y4byh58m8CFLheQSc8wgG+j6X4KFEw4UpW1Yl&#10;5DiK2SmB0/p7Lzs35yWyDyUsypzIMbNeKjS1zHxXZGLVvGOwqHatKd3evvZVMoCImTrg4QJI5xYX&#10;QFzZRpIBZCtHeiQOX8CCdwYB4edUPreVm6KK1jNU/CrxrrLhVPxaXEr5INYxvWyHrSK1lAynSq+q&#10;0EvFLlOUX2G7VPih0dnwHUqgodJTbSvj71DJEqcJUKj0FOor5Rq6vcxs9x/bkzP0PDQtIXOROWtI&#10;0RYfCJV55P5SxN4oQHxY3tYAQnBQmG1rXZpZy3xzlKxhDhW4QnXJRNCQis2r2dawrU209anYVJ2B&#10;+JNkB4rEEqhoGVw2lYRvmZoAFAdAZMISAyGriVNxm5Iq6hcVf4x9Dt1SbpIfYzMIqCf0MEmCITKp&#10;Zp4jcEaVnZWususyS6mp1InGQcDQlWPM8QoNzzFL26qEicbex+N8ZxHMFdjgjJ2Wpv3RAJOBrvpk&#10;Zi2VHvuRieSY8jPe6ypgsa++q3OwZubvUF27HEuXLt8q/8Pxf7jhu660FxdAXNlGHMUgAHEc6Q6A&#10;+INeeKdQCf2A7OKxElicjVuc1fpU0kQVekuovBQ9NDIHASpTn8CiR2IWrbpPKsSoJDiZb6T87uIx&#10;BAxPwUFGOaq6rtlXStNRgmrah4xEGemRoflozD4YAbKc2FSylyeLERuTbcJj26KwCBKx54sQfbyE&#10;DCHbTiL0ULnz+40rUk3JkfgrhaYUu0qwxx4vNcvVhi8hk7m/3PhDtMxtW7u/DNHbCXjcxyQIPl9s&#10;lrVtGpGH2BMlaPk029TaMomKYjSKwpqeifCVlWielbFVFJZWSYx9RHB5rBjR0TnGjNVIBhF5Ow/R&#10;ETk2iAp0t7p//i//iMao/EBjrvL23heBO0rNUrbKqzElTwTY2l/Hy5eijHStEqlFwBTCq0g5rRUi&#10;gNfKkjd2sQHk4jysnfEL1NQuxdJlK9rKlyQ70DsCEFc6t7gA4so2kgwgUhgyW9iRWDECSATeBT+G&#10;9zdUPLewURlaT5GBzEmHT4sTyb5OZej9IWe9WsKWM28V8ZO9XiYrY7eXsl/G7WdWmSQ24+z9I5nJ&#10;v7uZbT7lNghEBDxJa38IQMKPECyoLPV98NxuduLdKT0Qn52B8K3lthNdPgYykKYpWQjfUIGmcTmI&#10;DSlGE5lI/IUixF8vMFFYTco0n6D6WFnYuCATG2sJMvP5V20e22c52DidTX/ncp9F/F771fDvokyz&#10;CJXqZzWPy0XTSDKhD9je4nkFKk/zemQ5ApBWKnjDQGS+UuY4mZtJJDy6l6keHH6oxJj5VLJFAQKe&#10;MoKoc9/6q7Hg9z6t8aGFtq4vh++fPe1S8MVkZmdVmfpioQWpprS7iYwjWPuu476LCdKLCBYqXpn5&#10;LVM12dTC4vMS8Ft3lsEalQvfhblYM+cvqF28BsuWLd/lBEJXOre4AOLKNrJ9AIkiENoE74pT4T0p&#10;214X/aMcWFTkvukZdpVXOXD/TmWVQxD50UD4381FgApUqxJq/Y/gtAyEZhNoZLISeHTb3xRSjNRx&#10;Zj413U6SW5iKkNZYP3CQHdKr2bQYCBWjEu2inKlrXfTYzAxEVBTw4EEmpyJMZWiU9FIyDM6qY2QY&#10;ocu6IvYqmcZ4AsWcDLTWpaNlZiaaP8o1zEMl3kPnVSF4HJXzEX3gJ3j5ft4fvp8OMOe12z7mf233&#10;/7o/An/pY/bXcSqaGH+5CM0f55qS7htVDr42Dc0zs8yaI1ECbPydfDR9TKAhQ2muTkP47jIDIAKI&#10;4GWVaNpAxf+r/oi8nI8owVVL28pcpftWwIH1nUFmTZDYSoLPZN6nItTIZrQUsHcA2SBBxPpLbxPK&#10;q7XRfed3M+t+BBYRPKbxeRzlBDnw/vScBPZ6TvKBEFSth0vguyIDK2suRG29B8uXbwGQ9vWvBB4u&#10;gLjiiAsgrmwj2weQCILhzfBueBfel1Op4LQoUT6sZ8kwBCJy0talwi+AkPNcdnwqQS0q5buo0i5n&#10;MjbbJA/KvKKZtfJGVMsp+HShUYhypAfvKUH0M4LD1EwzSzfgUUmW8oe+iNcSXLTexbUVxlcQOLsK&#10;0ffIJFanIvifrmZ2Lwe1wEMmJCUPNpOdxN8oNGxAi08JEOQHaHPUqyX8L6oAbJoytaXEE03/t33n&#10;mJKcY+Vz6LmfARudP3wJQYvg1CzAkkltbgZi7+cj8kQJwirfcjuZEvsV5T6q7eUn4OqeVJqlScEE&#10;V1Ta7IusQ/cfnUFQJTgHdd93lxonullHhWCpaCzjMGc/rB8PMKHSWrBLpU1UiVcFLL1p34JX4Dcl&#10;w/imfGMI+gQPLxmbNVeAXwVraA4W176HJUvXdVhAUc/fARD9LlwAcUXiAogr20gygEhhCES25IJE&#10;YPmj8NT+GtbpZCEHEURUhfd1Aokir86qgu/eEtuURcUvIFF58eAqKjVVlt2XylsrGso0w7/+k3og&#10;ROYRfIxsQOtdqCLvVLKUh4pN+GqM26LKMtcMvCYV0Xfy7FLoYc7GVbZD0VlTsxG8uCtC11QgPi4H&#10;ZsU/soHooyUIyHTDa2pWL9OQKQkvUGDfHNPYVq2fwCqxj/roOLHVxAj0XUfHahtBROc315EvZ/Bg&#10;BP6vNyJkHM1iPQSN+DSyh8cIJFTe8ck5CP7bBsHmKO+T9xh5uQBxAoOqDKuYYqye96msfbG00dk2&#10;UyPL0AJcIa3u+E6uHeWm/sl3MmiwveYK2Urgs3T4VbKdzMpH4PINKTSVeS0tefsMQZ8sRkDivzQN&#10;qxcdieraNVi6dNl2I7BcAHGlvbgA4so24igHNQdA2hzp4RB8gWY0NiyAdzYV0bH59sJQL1I5ySzy&#10;Gme+VGAq5W58IDVUZOOyTISQqb+kmbVj3xeAnNgDYSo6LWEbIROJzGZbSAXK48Iv5yP0SHGbc1lJ&#10;g/J5NFGpNlEZR7RA1WF9jDNaK/w1K8LpzQIEju9pFKlhGFLkUrBS8AIFR+E729gXwy4SDETFB8MX&#10;VBkmYfaXYk4cqyzx8Hm8Dx0jINF9cLtYiNlXpjbtr+08v2EnAi4xlIH7GqYRfYHMRCa2mjREni+E&#10;/3d97YisldzG/keV9yEwNaVbCk1kVpDjGZ2bhqjAVeNTnQCQ9wggBNnkezGRWwQxH8dAeTcBjpWC&#10;GfwCeQKRXxFvC9Lg+5hM8HTe53lZ2PD5AaipmY26JSu3Ml+1j8ByQnhdAHHFERdAXOlQkgFETQDi&#10;mLECAT88VjM2rJsBz/yDYV2bBmv/PnZNrJu62DNdrQWiZLcjelOxDbbNLIokkpJzlLhyQ37fF+G5&#10;qXZl2TmpiMylgmQzSXNUmLGZVJxjshAdy9n4zHQDHMqZCD9MhjKkCE1SxrVphpX4FIUkha1rSak6&#10;19F1CSjyJQgkzHfKsaBSl0kqcGRvhE7uifC5ZE8/HIjWqVTMZ3ZHQ/ZBCP+nCpGruiJyKduVXbFx&#10;VpbZL3RmDwMYxj/xn27w/XyAHcYsliJz0ncHIXg693FAS4BCMNN3vh8MNM7zprk26CmjXqHJ0Q9z&#10;zf2pTH1UqxF+mIMo2ZlZC30Bm8ZmDhvHJfhEEcL8LkBwMffr3Ku5XzYBJ8faIgPyXVkJ34ME9ceL&#10;jWPdkknxL5Xw352OtfN+iUXV01FTtxr19VsnELb3fwhABB4ugLjiiAsgrnQojoJwzFhSHo4ZS7NS&#10;VeZt8Maxdv1qbFhxMayPusJ3IWe136bSLKOSVv0qzbxlMtLMPFnBOU3bqexCnCmHPiEoDKPSJPOI&#10;SFkKQNhiVKaxJWzLqFhnU5kOJQt5sQDxhekmiTB0fYXxaRi2oagkMQDn/PxsTFZSqAQLLRwVvqrS&#10;zNLl4I7c3AWNBQca5a+VBhWa6z+kv8lEV+n2xqyDEbuzCzZVZ6JlVJ5ZF0TA0qLSJSPJvHgeRVup&#10;CGOYIBN7tBShs7qbCrzBf/ZE6IzuBNaEv0WMJXG/5v8yggzZjvw2CgaI15GRkMWpdH10cqZJmlTG&#10;fYzj4YyFmsAjPCHDBhCyC58CFnTu5HF1mq6n+1fotOpoVe4L30+7IXBNNho/6YP62uuwYNESVNeu&#10;MODhlC9x2IdK13SUge4AiCuuuADiSofSHkAcM9YWFhKgkvFiQ4MPq9fFsGr1LKxdcTU80/dD4NEM&#10;+P5cYdvke7Als472jftoRUGZZcKjs4xZJjw5A9FZqYiSkUSnEzQmZSDyXi6ibPF5VPQL0hDkDF4m&#10;JRPyKrONzqXr8HpGWXcnO6DyDp5CRU6GEHuyGNGHSqjsixG5rdwk/rXWpJO1DID1rUFoHmuvhx5/&#10;thjxZ4rN2ufGZHV+FaI3VyB6U4VZI6SZ+wgoBBpiF4qwCpOdaPVBJQ6qgKKy0kMXdkWYx/nlf/jR&#10;QMNGLDEUAkibyUusxJi3EkAyncAxT2Xrec7X840PJDqN969xEDvTAlzvE2xl4qoma3vRBjEDSu3H&#10;1WnyN/XdB4FTCuF/KQfrP/8OltRei/kLP8P8RWtRU7vEgIdMV07uh3wfYh/J4buu+cqVjsQFEFc6&#10;lGQAcUDEYSG2L8ReK93r9Rils3qtF8tXhbB0RT1WrngInnkEkvvSYH23r22+6ki5OY3fq0BgeAaB&#10;QqGoVJLh1/IQfiMXkZHZiH6ShdiCVMRm8bu7ynjOgSa81eRHCDTkh0hER5mVDB8pgV+lVQgmqoRr&#10;Qmg/y0RsSBGVfwniLxUicksXE5Ul85XMUP4/9DPrk/h/ZZvBTL+Uta3kR17DQ2Wv5XnDF3czzEam&#10;LjEJHafiijpXkOwjckcXxF4ki3iM13mPCn7fwaaoYzNBL3JvKYIqt879FDFlTE9iCQK9AjIEAkzo&#10;KgIVx8EEDPC+w29xHFRMkWARepYMhWOjYIPQ0DzbDCeAbj+eajqvxvXP7Neb6Vhb/Rssqn4es+ct&#10;wtwFq1FdU4+6ulpTtkTMQ+Ahx3my6UpsM5l96DfggocryeICiCvblWQQSWYhWyKyggkQIRMhiMj8&#10;sXLVOtQv92Px0iVYvfwSBDgj9x9VRmVGhZ9sXmrfKg8wilyrEprigQQOU0DwQ4LJM4UmUsn69iB7&#10;9u4ozUFU7HJ8f2+gST5UPazoK4WIyqz0WqEBGJUziVDBhy7uisCxvRA6ncqbwOA4zqVoZcLyaCav&#10;bVVU5vxsvmczTEH9lt9EnwUqYg4Jc5mHTMc4yxV9xe/FMhTOGyFoBP/Vw/Qv8kApmsZlIz4lE9HX&#10;CxCRKY1sKHASWclBg0x/2kq2K++DzClwVhXCL/BePspCRAxMbWIGQm/nwn82QcyYwhIAmjyO+l99&#10;ZX+Cl+TCO6cbaqofwOdzlmDOvGVYsKAaNTXVpuKu1vyQz0NOcz0/p/KumIdYZrLvw2UfrnQkLoC4&#10;skNpDyJSJsmmLIeJyGYuBSQH7Jo1q7F8xVqCSBDLl70F3/zu8J9esHMQkeJ2AEK+AzVul6I3yt4x&#10;VYl5UOlGFB78724I3dwF8WmctY/NRuz9PMTezDerEfq0FsnB+9imLjEUKXknKksgwHP6qLiVUBg4&#10;UuuQ8DueV+zCOmgf27ylPhBkLDIJ308G2CDCPpilernN9Iff6/zOZ8OI1GeZ8KjQfQS4wDEEL5VB&#10;eb4QsWFkVi8XmIWw2krTKyucDMjcf6JvhgkJkHi8mpdgY9iKxkLXaQ8earo39iV0Zzo21HwLs+d+&#10;QvBYSeBYhOpFi1Bba7MOmawUrqvn1d5spclBsumqve/DBRBXHHEBxJUdSjKAJIOIlItARMpGIGL7&#10;RCxjApFC0qxWs9slZCNLl34KX3VP+E8qhrcLQaS90mvfnBm/mhSls10KkwpUSt1/eB+EnytE+NES&#10;RN8oMM712Ec5CJ5fBb8y5JVAl1Dm5q98D3Io638xhf0IEASK8HWVxkcSvbccgeN6IXxBNzQ9V4zm&#10;EfloHlqICL9vVGkQ9ql5WAGa3yGz4fHylQT/2csAksDE/7t+9rnZR8NgpOSdfnO7YTYEKAGWIrAi&#10;jxabUvRaDEv+HTEOFYvUCoQm3Nk5VmMg4FTT+XcEwPqO/Qlem40Ni7+DWXNmEEDqCR7zzSqDDuuQ&#10;yUrPRyYrgb6e247Aoz37cAHEFUdcAHFlh5KsNNqDSLI5S2wk2aSlSB7NblevXoWlKwKc8Y5BYGY+&#10;fId0tyODOlKAO2ma5fuP6I2IMrGp6COvFJgcivBdpZzh9zRrjEiJGuWdULZiAZrJG7OQSpUc1hfx&#10;F4tMCRLN7ps/pQK/vhKBv/U2Jqfgsb0Q+HNftM7KtkuWHNMbHoKWnPUK6d28Og2hs7ifTGEKCy46&#10;0Kwj0jwmzwYoglWIfTMhvLo+r22YTYIxGNOYIrDYV1MX7OoKRN7KR+jeUrMeiMJ5DUvq4P532njf&#10;geNK4a3ujjlzP8WcefVYuHCBYR1LltiOcrEOmRoF8gJ71brSc0v2eewIPFxxJVlcAHFll6QjEEn2&#10;ibRnI/b66Y1mliuT1tKVEaxddSuCL6dwVk1lp9yMjpRg+6ZZtRo/y7wjc4+aSqAHr6lA+NlCBE7q&#10;bi97q9l6Yl8xDpmYDCic0sOwjdjLhcYRrqVr4y8VoSHlYMM8mj/OMc51Y5KiohejaJ2WbUxWRpmL&#10;+ZABhMhQxDpaazIQvbPcgJP/t/3MOuoq6W59ax+zfnvkjnK01CdqXfH6cqIbE5T659xXglmImfgP&#10;tZMJoyNzELquYgt7McxpF8eJ57L2H4DgR6moXvgUZs9biUWLFm5lsnIc5e1ZhwMeeo6Oz8NlHq7s&#10;irgA4souSbISaQ8iDhtxQMRhIwKRLSatDVi+cgOs+u/Af1KRmS0bxewAhBSlAwBSnJz1y5Zv/AiO&#10;6YZKUsmCkTfyEX7ArmCr75S0t42i1TnIMKJPULnPzjRmoeBpZD8EFrEMLQLVmH+QqVulqrm+Xwww&#10;JdxV1FBO8I0LMsx+xlnOa/h+PBBNLxbb5yTotIzPNRFa0dvLEbqwm1mVUEAgR3rkpi6If5CPwFG9&#10;0aTQ3LEEF2et8+Q+qum+eK8CQC2mJROWGI+2C8jMPvo/0Q/jPDfAwr9qOl77cDxDV2dh7ZLDMHvu&#10;SixM8nd0ZLJKZh3bM1m54OHKzsQFEFd2WZKVyY5ARApJIKLZrWPS2rBhvckXWb/mSQRfJQsp5+xb&#10;a4d0pTLsORhW34GwBhEIFDZLxalwXN/feiEsM9VtZbZ5SMrSARP9dRRpR4pZ4MR9ZD5SRFb8/XyE&#10;zq2yFfO3B6F1cbpR8Ga9jnG5Jjor9jAB5LsDDauIXFWJ4NG9eX6em+eRQ13Z6PqrrHaZt8IXdzUh&#10;vPJ5mMWjyDxkJgud3R3NZDBKVIyPyDVhu6okbPrUvp/Jjecxjfdk2NbtZYiMzkXg7G5mKV9ThJL7&#10;WQMHwerD8epFxlTF4ziO1sD+Zk2Q6kVvY/7CFR2Cx/ZMVu1Zh8s8XNlVcQHElS8syYqlPZBIGSWz&#10;ka1ApMHC2nUrEPi8O4I3pSB4fQ5CD2Qh+EweAkPLEJ6YB/8pVfAf3wOhR4rsQot3lZmkQS0eZYBC&#10;4JE8895ZSyjk5mlZiL+Vj8bSA0zJ9uiDpQge3xO+7w0y7KP53QJjwjLRVAIehebqs67jgJEipARa&#10;bIaZCOy0Lrz8K4qyOqM7oo+UGkYic1mQ/zdNyTbXMP3oqH/tm+5NbOmSSoTutu/d94+eCD1cjMB5&#10;3RC4uhzBcYUIvMrvnsvjOHEM78hB5IkUNM7/EcFjGcFj8Vbg4fg7HJOVwF3Ppz3rcIHDlS8qLoC4&#10;sluSrGTag4iUUrJfZGsQCaBh2XNoWHMdweRhrFz9EuqXv4maJcPgW8XZ/6GVCFzB2f9NVJRXVSD8&#10;agHCLxUidHO5HVLbEdvYUaPyF3sRo5FCN4qcit/UpUpEZcmxbX3bNheZCCqZzQQUvJbJDyGIOGHA&#10;bZ8dx7gYirYJcBIAI3OVyWInY4m/m2+c7brONn3rqPF8WnckeBnvXfW+Xi5AUEECHIugSsFfnY01&#10;K/6EGfOGY97CIVhU+xRqlzyOZYvvwOIFH6DGlCXZMXjsqslKzRVXdiQugLiy29Je2WwPSBwQkXPd&#10;gEhjBGvWRbF8VQBLlnlRs9iD6tr5CM6qhO8n9mzb/y/ljlQhcGFXAyShZ4pMrSijZBXmujNzUHIT&#10;iCiMluzD/NXx2q7ZPhW7ss9V40o5IMF/9EbT0CK7SOJZPdA6IdcO9yWriD9TYs7l/30/hM+pagM0&#10;A0AH8fM+ZDA6v8Ckwr6W9lGyoLlW+34lN92P+sXzhZ/ivb6Rj9A9ZElXVsB/GsfiOLKxxwmkpxRh&#10;ffVP8em0Gnw2oxYzZy3GrLnLMH/RatTUbalpJfBQJJwDHh35O7bHOtRccWVXxAUQV760JCue9iAi&#10;c5YDIk6Elu0TScoVWboey5e+g7BWN/x2P4ReKkDgzCqEXiT7IGiE7qYivYSshDP64LVdbGW9MyZC&#10;hW3CbxVFRRZhFnv6U18Ej+mF4Gk9TAkSsw+/V5SUXoXAYX0Rva7SfPb/oS9id3WxPx/SH81vFwCB&#10;FJM1rhwQbOL2P/Y14CGAkQPdRHxR2cs0prwQOcENkChgQAxkR2Y39lU1uSJPFJuILJmrFOIrMA2/&#10;VgD/qRyPIYUIHF0J/5zumDlzEmZ+Pg9z587BggULTJ6HQnUFHu3Lkgi8Nf7J/o7tsQ5XXPki4gKI&#10;K1+ZJCuinYGIIoEcEFm2MoC1Kx9A+Hkq6F8QQF7Og48K2LAPheo+zhk5lWhEpqw7yszSuB36FGRS&#10;knlJM//9BhsQCJ7SHaGLuprihiGyBiUNRm6sQFzL3L6fb5S6TE1osgEkcjk/xwgOv+2H6C0Elgg/&#10;/7I/ml4uwuZVaaZUSezJEmwOczuZiEKSdR4VY4w9UYrItXZiolpY1z2fLOq4nsYs5TChbcBE7ITn&#10;9f2Z/b24qylzEnktH2EtyftgiTFf+f7UB6GnC+E/sRLh0QWYN+8dfD67GvPnz0d1dXVbnseOwCOZ&#10;ebQHD1dc2R1xAcSVr1R2BUQcn4iUnEBk5ZowGtf8B6HrMuA7uieCnHUHL6eifCMfQUU2nd8V/pN7&#10;IKAlax8oRXR4Lvx/7mMXVHRMWfI9HGxnhAdO4DnOqjKr/SnhMHx9BaKPlyL+bgGaPsw3OSDR+8oM&#10;cIhBqPw64gQQsohdApAnCCChBIAQDMKXCJQqEX2gzCyd2zSc1xhaaBz1Kh8fUj/Yn4DMcsqSVzTV&#10;oME2iAhUeB8CzOiHeYm1QXjPirwi+AUu4vGPE0SuqDBL/QbO5bi8mIm6mvsxa+5SLFy4EHV1dW11&#10;rZxQ3WSfR0fMI/k5ueLK7ooLIK585ZKsnNqDSHvHemOjB2vWBeFf/Wcq2AKyjkpTUFE5EYELOIO/&#10;i0r4ZbIPOdMfKUFIa22cQYVMRa8ZuzFRkXVYPxhgVicMntoDISrtyKMliL1uh+/GqPyVuyFlHrmm&#10;0jAIAySvFZoqu4aB7CaAyMkeIzgpE73prQIDIuGrqeSvJWg9VJroA9nJq2RRivxSUcdjyEhUjVdZ&#10;8sUHmnXPdW8qGKk10lWR1/hBhuaZci0KKFAYb+CyCgRuKkPkzlSsWPwfzJ6/eiv24azl4YTqJoOH&#10;xt9lHq581eICiCt7RJIBxAERzYDFQqTUpNyk5LxeP9Y3NCJUdxBZRTmCd5fCT6ah0uUhgkDwcipN&#10;KtXAWd0QuqmLWQY28o7WDi+CX0vX7jvYVLUNUzlHhxYg9l6+qcgbubcMoSuoyK9MMAMq9/iwPLKP&#10;Yjv574Iqkxfi6bk/wmQ7X4qB8BixkPBF3RC9h9dS3skwAterhQiTQYXYh/B1FQZAVI03RlCLKhlS&#10;qzfymn6FAN9NYCBIRt7kdoKHTHcBAmXgNN779V0QergEfvmFHiKInp+H9fWHY978ZaipsfM9klcS&#10;lIlQpkK3ppUre1pcAHFlj8mOQEQsRABi+WNkIfMQmlEJ3y/IHl4ogO//ehvFKYd5+OkihLXA0hAC&#10;yo1dEDynGwJncpZ+Hb97sdCYs1RMMZwAjJCUOZWxlLfNPggmt1EBaxlaNpUgkYJvHk0webHoyzOQ&#10;HvsTNMqN2cqYrl4oNpnoSh5U5FaEzMdhQtHneC+3EVAuIUCqBhZBIfpOvgFEFYWU2U5gGTyfYHkb&#10;mQzHQma80KPFCFzK8eG4BJ8kIzmzGNbCAzF/YS1q6+wCifJ9yByoAAUBSHv24TwDFzhc+SrFBRBX&#10;9qgkg4gDIFJqmh1rluwLbITlGY3QsDT4ftMHwacKEfg3Z/OvFCB4cxk/y6xThaDYxBNUzq9T4cqZ&#10;rhBXKuIgFWuYjCLyQiHZRx6iL1FJ30olfY7tdwjfWIEYt8WHEzDeIuA8XGqYgpR7+MquhkFo7Q69&#10;Csou3yoK6+5y+7OisN4tAMIpBkDiLxTZ2//Y1/heog+UmoKMykDXObVaoQBDLCQ6hP25qpJKn8Cg&#10;ApD3lxkWEiXTiBAcxaqCF/E+xFIeKbFZiLLv7y1FgH00ocznElDEQP7FczxKdnIOv/u0CtU1Uwgg&#10;y7Fs2bI2AHHMVwJo12nuyp4WF0Bc2aPSHkAcX4gARH4QXxDweR6jYkyD/x89EHy8yPg/gpdRIT9Q&#10;YoAk/CIVqjLSCRZStqYCr/JCtK65wnxvpRJW2KtMPFdXGqUd+4AK/F0q6QfJTKiIpdwj1xFMhhSj&#10;aWQ+mj8icyFzULXcwOEEi0fKTQl4RWLFHrCXyzVhvffx8/77IPSvnojeXmEAI3hCL8Qe5P4HD4Iy&#10;2wVW8TeL0Dw+F00jCGKPEaQUcnwGAeWaCkSftAElpv48VoKQ7oPfBbXsLfsQ0SJTYlGPFSN0Pe9F&#10;1XzFph4kMMmpLj8IAdP/914IckwCF5BRfZiNJXVvoqZurQEQJ+9DAOJEXrUHEBc8XPmqxQUQV/ao&#10;OErLAZFkZ7oDIIGGsxG4LBP+87sicEO5ybg24atUtIq8UjmP0ONkH69RAXP2H7rNzpMISAlzHznM&#10;o2Ifb1ERy0dwMY/hjN/4P56g8h6WZ8xLWg89fCEV8z+ouI8qRfy6bIROrURjzgFozNgf3p6DYPUa&#10;AKvrAPi/1Ru+/frC6t3P/rwP2Qa3q+aUt3wwGtMPgKec7OPyYsQuy0HwF13h/14fBP7UG+EryEJe&#10;L0TTuFyzrK18H/K5qE/GwU/mEX2b7ETL1d5LYCSQmHsRoJB5RF4uRPjVfOPvUCJh4DzeD8EvoM+X&#10;KSO9DOHH07Ci/l5U123YBkAc/0d757kLIK581eICiCt7VHYIIDJhBVsRXPFH+E/MR1Bl2s8lMMhk&#10;82gRwi9xVs7Ztynfru2ndieg8DvOwiNDCRZSwIps4mzf+A7kc3ikBLF3bIe5Zv4hKdxjqZj/UYro&#10;+VToTxUgNqkbfMt/hfWNp6JpaTmaX8lC0zAyk08IKpMrEZ/eHU3zu6E5qen/+LTuaP60HE3jS9H0&#10;XhFahmYisnYwz3Mmgit/xGO7oOmJXEROy0PwV5Xw/6A3/H/pbUDD+EHG5iL2Nu9JNa7OIcs4g4yJ&#10;oBB+stgAYER5H869nlaFgNjWfWRhTkLl7WXwC0zuJ1O5ORPrlp9JBrJrAJL8HFxx5asSF0Bc2aOS&#10;rLi2BZA4/P4GhGr2g++ILgiqgOKZnKnfXWrnfpzYw/xVhFL4Fc7kX883fgKZt0xkFllI6K5ysxqh&#10;ZvSRZ8hOriBbOZ4s46gyRM4mWDyejeiEKvjrf451685B/cpnsLBuEubMq8OsOeuwuO4drFj7KOpX&#10;v4u6FeNRs2wiapZOQU19B23ZFNQun4C6lR9h6ZqhWMnjamsm8FwNmL+wjvtM4LkeQ8OGMxBc+n0C&#10;FYHjoSyETypE4Kdd4ftRH/iP7IXQ9RUGLGIjCDavFRg/SOAcAoYYytUElKfJthSN9UIh2Qa/Mzkh&#10;HIvLK0yFYvlBQldmo7HuNwSQdTv0gbgA4sqeFBdAXNmjkqy4kgHE+EAirQSQRQhNKobvcM7Gny+A&#10;/9iehonI7m9KuSsCSdFJCmc9m/vcYjvMI+9QwT5TjOA1BJ4TCRh/I2Cck4voQ5zJj6XCrf0x1q05&#10;E0tXPo5FdRMwd+FizJ2/lopea2XUo7q6lsq/BtU1K9nWsa1Cbd1KthXGMb39plLpK1FTu4Ztvfl/&#10;cV0t6uqW8P/lWMRzLazewGsuxeJlE7Bq/cPwrDsZocXfQ3Qswe7+XISP533+nCzoJ2Qof+9phye/&#10;VojoMH43pAjB6wgaBFKF8QavrUDoKbIxRWM9X2ic6jLnBS8shG/OvrzuIixdtsoAiBiIs9ZHewBx&#10;TViu7AlxAcSVPSo7BhAg4PsQwdez4T+hm3EQ+2W6ubHclHI30VfXd7Ed5sqbkHK9lsr1n10RJGCE&#10;TyPruI+z+FGcmVf/BGtXnU6GQcBY/DHmLVyCuQtWEzBWY1H1Uir3OpOxrXXBlXin3AmFv6ppBq+m&#10;ZLwv0+zz2Oesr1+GxUtWkSE0GD9FzeKlWLLiY6xa9wga156CQO132W+C3u3ZCB1DYPgxAeWnBBQV&#10;TbyVICl/z1u8Z4KHmIcZl/OqTGn3wM1lCF5FJvZxCZbWTyKAaOngjgHEdaK7sifFBRBX9qjsEECi&#10;QNC6H4H7UhG4uBLBewkg8gs8WWw7kYcUEjDKETyJ3wkwzqRSvTMHoeFd4Zv3Paxb9S8sXf4gqg1g&#10;1BEw1mLBwlUEDK2JsQUsHJCQklexQSXdaW1wKV01+Q/UlMm9u805h3NOnV/X0fV03aVLlxNQ1qB2&#10;cQNBxYPaJfWoXz4Oq9bei4bVxyOw8CCEhxFQbuH9CVB+JobSB/5/dkfwDtuEF34rzwaP29keLELo&#10;tSysXP4alq3wtPlAXABx5esUF0Bc2aOyMwAJbTgX/kvSzQzbfwxn15eSYZxagcDRZQidnIfwLWzv&#10;lhEwvoN1y07B0pWPckY/DvMW1WHeVgxjcRvDcNiFAxgOWDggoYxt1YySz0BKV031o3bUlOHttI6+&#10;V3POpfPq/LqOmgMs6kcboCxbgSX1ApRGspMNBBSyouVjsWrNg2hceQwC8w5A+J0ihK/LRfDIIvh/&#10;Qvbxi16Gofj+2Bf+47sTaFOxbuWNWLYyyPtyAcSVr19cAHFlj8r2ACQeb0Y40oLwqkPgOzkH1ne7&#10;IXASWcfN2Qi9WQn/rO+iYcUpWLnqAdQt/QgLq2swfxEZxqI1bQxjZ4DREVgIAJStrSZlK6ezmupy&#10;7agpu9tpHX2v5pxL51XTNXS99qCifnUMKGsTgNLAvzWoXzGK+92BxuXHwT9zP4SGliJ0TTaCZCjW&#10;IDnjU+BZcTJWrAnzvFsq8LYvY+ICiCt7SlwAcWWPyvYAJBbfiHCoAaE5pQiOykbg8+/AWvMvrFv/&#10;OJavnoTFBITqugbjlF5UvRzVNXVmne86NQKH48dwTFMyFyWzDAc0xAwc0HAAQ0pWQKCZupryUdSk&#10;eHe3OedwzukAjQMoDpg4TMUBE4edOOYu3Y/AcEn9ctQt1iJR8qGsR80SAsryUQSdO9Cw9K/wTduP&#10;45YC39xvY9Xq9TyffZ+6pvohANE4a7xdAHFlT4kLIK7sUUkGEDUpMim0lpZNaIo1ItbwBqKR2QjG&#10;IvAFAK9vExo9YTQ0eo2ibWjYYIDAYRAOIOwIFJIBQTWhZM5Rk1JV+LCaZudOk6L9KptzXudauq7T&#10;B/UnGXS2BzbtAaehwYv1DSGsa2jG+sY4Gn0b4PdORGjtq/D7Gnge+5y6hq4p5tEReKi54spXJS6A&#10;uOKKK664slviAogrrrjiiiu7JS6AuOKKK664slviAogrrrjiiiu7JS6AuOKKK664slviAogrrrji&#10;iiu7JS6A/BfKKn8cny71YwqbJ9yc2Lr3ZEOo2fRl4hIfahuiia2u7EyWemP4eLGFKcv8WOL5esZt&#10;mRXDJ4lrLudnV1z5MuICyH+ZRFs24cA7pyHlX8NNO/yZOYlv9p4c8/x8pJz8IVLOHYNRNd7EVld2&#10;JjNXB1F82Xgzdt+/fzpaN+35HI1pKwLIvugjc81fP/p5YqsrruyeuADyXyTSL+e9XYuU4z7Av15f&#10;hIG3TUHKScPwwYLGxB5fv9SQcaScM9qA2SOTVye2urKr8u78RqScPQopZ47CzFXBxNY9K6/OXo+U&#10;s3hNXnfu2nBiqyuufHFxAeS/SILxVlwzoh7XfbiE/23GdM4mL3hjEV6jQthbssQbw/lv1+BRFzx2&#10;Wz5c5MH5Q6uxYH0ksWXPy9sErvN4zUUbvr5ruvK/Jy6A7CX5qNbC9QSC28Ysa2u3jF6Ge8atwKSl&#10;vsRe28rwhXzxyUL++NRsHPX8PNw0eimqv6ASmLEyiP/wHH9+ag7+8ORsHP/yAjw7dQ1a2plQXp6x&#10;DjcSsG4auRRPfroaLRu3/n5ktRdXDVuCez5egbvGr8CVHyzG1OWBxLdbi06taxz34gL8/olZ+Ouz&#10;c3Er+75hF304ryT6su14LTf2/GRZ5W/CNcPrcTXH95J36zAmYVabsyaEK9jHq4cvwWXv120z41/p&#10;j5tr/OWZufjDE7Pxz5fm49XP1yW+3b7I9PQ4AVTjpPbYpFVo3rjJfPfi9LWJMaw3978pqZSIrq/+&#10;3Ml70Bhq/EYSTHZFxBzse6k392rul+1a3ttTfFaeaEtiz61F17yc9+5c8yqe44P5DYlvtxWx21Ne&#10;XWh+J4c9Pcdcc1d+b/K13MLneyufUfIzU9M2tTWBpsTeMs1uNL8hnV/3ciV/V7dwX1+s4/uQ/0j3&#10;ejif1e/ZtxNfWYChe3Ei1VnFBZC9JOe+WY2Uf35gmxLUzhxp/z2Df88dgwverU3saUsTFdIpry/a&#10;sr/MHmrcv+iScXjl8117eZ6YsgY5F35kX+ffo7ec5/SR+MPjs+CNbHlhf3jfZ0g56UNjnup1wyRE&#10;mjcmvrHld9xfJrS2c5w4DBe8s3W/Jf5YKw4l4JlrOvsmrjnwxsn4jExqZ/Kj+6bbfWk/Xvybdt4Y&#10;XEaF48gUgphMQuZ6x3+AixN9GvLZGtt3pGNP/hCPUtE68vESH3peO5HHjGDfEuOSuNb/EezC7e49&#10;WQSOP31ghj0Wpw5H6ZWfmHtuat2E7tdPsq/JsfnlQzMTR9hyOZVlygk8RtfR9dinH90/fZfqVT0/&#10;Y23iXhLHJvpqGu970M2fGn9HexGDTTmBvzvnGXBMf8F+tb+iQPEs/UY1Fk7/1Hjukss+xptzNiT2&#10;7FhGE7RTTudY6hkk9y3RP7Upy7b0r7ohgpT/8HepY5x9+Puc3G5yIBnDyVfXqyfY+7R7VsdygtL+&#10;d+rKnhMXQPaSaAZsFNnF4+x2wVgDHG2fzxm91Qv2GJWdebnkACUApF7E/fTC6S+Py7tkPBbtxAQy&#10;ncwj5XyemwrXXOc//Jw4n/mfyu/S9xcn9gZ++9jntn+D+x9w51REk15MKcdv3T3N7rPOoeO5r2aE&#10;7eWi93ivPLdzzTTTd15b/1MJHHTXNMQ4A92R/O4xgpUAT8foeN1H8nhReXy40J696z7N+Oi+OMbX&#10;GJMfWQzZhLl39Zd9feaztWZ7jPc1SP4kKSGCsc6Xpn00vjr/acON4t2RnC1lq+N5TAEBZDVZkGbY&#10;uZd/bJ+HSu7yYVvGVnLEM3O23JP6yutWXjsBvu2wh2SR2dK+Fx7rHK//dS3dA8H5Jw/O2MYxb0Bf&#10;z9SMo33N7jdO2mam/4Tze9N5k5uO4/H5vK/FO4gcG11LABEY6zeu66hPajqHtrEl/74N4Og5al/T&#10;7Ou8NHNrBugjMPe+abINGuoLj9nqXThtBG4duyyxtyt7WlwA2UvSBiB8WbIuHY8XZ6wzlD3VKHW+&#10;CPzu8cmrEnsDv9eLr5eG33e5ZgKmcZb98KRVSDUvHfenIr5x9NLE3h3L9SOX8ryJF4/K5mZeT7P/&#10;7mQX5uXlC/uLR7bMkncEIKt8cRReQeVIRd6FM/dCKs2Uc0djv9unYmOS0lLUWE/NwqXc2L5zz2eY&#10;szqEf79Vs0WR8b6G7SQQoA1ACBo/IBsZX2fh1NfIyNRvneOskTg3wTS+KIAIeGwg5DHcLhY1m308&#10;mMCWcr7d7/43T0a4afsgZwBe/dM12af5a8NmjAwQaRu/e33Wllm7AHj/O6aa6+Zd8QmqNEY8Lp19&#10;+HT5trPu9tIGIDo3/15LgHtvfgN6OM+SrYjnlSnJEfW/Dxmf7imNylxAp/2yLxtvzHuOyMx2iJ69&#10;7oe/t3I+X5km7xq/PDF+9jNLZnDtZcH6MP75/Dwc98J8lIotSMFfOBZdr5uIf3Kb2pLGLQD04ISV&#10;5pypfJbF3D9VYMP/r2gHui/xPTFArT6wLzJHzuKzMgElZlIxGgfdOe1riWhzxQWQvSZtAEIFkE0A&#10;cezBVY4C4Mtze2ImJd/Dt+/+zFZy3H7ks/YsfwUVVL6UeGKGK5PDjkSK0Z4lj0UxlUdj2J51/unJ&#10;2WbGqnPsQwBwfB07ApCxtZYNXlRGP7h/Ovrf+qn5nM0Xe1aSb2GJJ4YCKjLTR17bmcl/RAAwL7wU&#10;LLe/SsWwI2kDkLNH41D2V9IYbraVU2K8Thtq3798PLsCIM8mAEQzVvMsBETcPmGxZbaf9MoC9s0G&#10;hUwyvHnrth+xZMxmApuEQhdITlrqt6/He89gfwT6jqyw4nbfeb39ObZStGas+YxfnLlzc+RWAMLj&#10;XkzM1K+hQnV+V5lUwp+zH47Id5EnRsTj+t86hc+XY6pzsN/vzNviB4kR9A8QeOo79ueHfL6ShWS4&#10;bYDIichlH2yt3Lcn33OYKvupa3YkZ7zByQDPKWD7NfcxzI3PWhOnZLlxlCZB9v2pOX6sE1/ms+Jv&#10;QL+FKoLU+tDez4/qDOICyF6SZADJIYAoOVDSBiD87vnP1phtEb7Q+9+ReKH5khzDmZ2kpiFC5bwF&#10;QE57fccA8p93eU0BCM+vmaAv2mq2n8CXr4Sz0FKe6xePfL5LAHKbo3T53V+HzMWvHuW+CYB7fdYW&#10;BShnb86liT7y2ldRwUlG1XDWr/uUQuIxb+zEh9MGIGzy1UjWBptRef3ELw0gt3/EmbWYmY6hMh1b&#10;ZzvdD396ju130X1y/2Rl3F6UQFlwJe9TfeE4jCcIKaxZ/dI2scaVBHxHJhJcjDLm/SiX51LOtFP+&#10;zX35v5zhO5MPFjba96J7ZN9eSoyfnNTO70oAMmPVlj4PX5QYc17nb0Pm2aZFA8qcrHAMHBGAHCSl&#10;r/MnAYhYWbpA1ozrKFzM39POhZMfgVECQA7pIPdEAQcOG8tgny/jWBRfRXDl/31vmmz8SY7cIADR&#10;b1h94Ph9mvCRnPDSFgDpxt/2muAWB70re05cANlL0t6EpRmgTFJpejGoxDL4d27CrCAz0AFKHtQL&#10;zZfk78/ZACLHYzKAnP7GrgNIxbUT4U3Y2sX25SSOtGw0phVHdgQgx7zIGXPCgXnHuOW2OUkvMNtF&#10;SX6U+Zy15162BUCuTCjzkdVfHkBWk7VVUFmY8/Acuwsgd7QDENnjJcMWeqhYl+Huj1fg/gkrDePZ&#10;noSaNmIfmVESz+jBiStNpJMZbyrCg+/5DPGksX2e13YAQ0znIT57M9b8/6jE892eyBR1oZS/M35k&#10;csoLqvdGcae5ly0AMjMJQB6eyGskAOPfHKs7x69o+1/P05H2ACKGKZGpKBlALmEfdiYyh+0MQJQR&#10;L5+Kxl7M+I3ZG4zZTPel6+m6jhgGkgQgjpP9+CQAEQNZ6wLI1yIugOwlae9ET+fLbkw6VLT5l4xv&#10;U26SPQEgig5S+YxR1V7TZJIaw79ybDpBQNsDEEWoHuSY1Hi+xz9dbZsg9AJTIR2ZpAD/mwHki4j8&#10;Pj97eGbbmFxK5SogNWPCa/3pqa0rBpiE0MR4XcTfwhg5ndU37nsgx7p9yHSyTF8Z4L68Z91f4vcj&#10;5/HFPM8jBK7tAYh+H+aabLeQQUpRm+fLPh9w+9Q2v8HXDSBjZc7U74O//0oCxzyyVhPUoOuzqZ+O&#10;uADyzRIXQPaStAcQ+8Xmy8wXI/+y8bh2ZL15+SR7AkAG3vKpKTtioqF0bSmS00dgwK1T0LwTE5Z8&#10;L3KcG8Djd8qzeGxyYnZ77mh8774tZTk6C4BITnxlod1HPsdz2JdjxdI0frzv6/k8k+XHVMrmO+7/&#10;AJW+ghnMfbBlU/EvXL99f8vnq4P2vak5v5+zRuLK4UvIMrYPIL8UwCXG8Olpa0wggnmGvKYYQE0i&#10;v+PrBhBNQJzf2T63TzFhuD97cEbb+Nw0ZktUlQsg3yxxAWQvSbIJK+PS8bhqxBKcSaWTqhdDypbK&#10;/KGJdhTWngKQkQIQzWSluKQY+JIfSGaxMx+I8gsytD+VTwHBQTg3exWVmpQTzyXnsMJYJf/NAKLc&#10;G5n2lOSmZ+AA+vZE/h2jxDiOf3lmjh05l3hmL0zfwijXU7nJTm+UN+9HM2yZxxQNZQCd296bv/2o&#10;tDj7cv1oKlIdr3vhNf5DZa6ilnc4vql2ACL/S/FVdtSV+ifGubgxynHi8Xo23PZ+IhLu6wYQ44vR&#10;uLHJNyM5kn8dE6kSXR1xAeSbJS6A7CVp70R3fvCGulOJSYn8NJF4Jr/EVw0gvW+cbBTC6VS6RVIs&#10;eiF5fpmmtgsgiVyNN2X60MvKY/IJDgKDhzTzVf+kkHh+VQuW/DcCiMxJkkv5jPa9aTIOuGOqiYLb&#10;WaXhl5Tcl1Bu3W6YhB4mZHYsshTBlVRzSgBs58LYYyUfkpziRsEnGKEzTtuT9xY02Peie+S9OFFY&#10;NwtYOgAQVf1t25/3/wgZo4Ark789s43j6jjSv24A+aOiAPU7Y/vL03MwZbnfZL6bY9i+fQ9/kwlG&#10;6wLIN0tcANlLkgwgCuN1ahLJ/GNeHCqyfmQJovMyB33lUVjXTmzLa9jfASe2XQEQxeabl1XKRE3X&#10;1wvt/M/7UhkLydy1IeQkAchVCcX41URhNXUYhTV9hUw87IdRdCNxbeKar83qGEC2F4V15JC5SPnX&#10;CHsMCARSoDsSZbOnCQB0fo6DchrUt27XT2qLeJO8NHO9/Yx1Pe2j/TU+zvjxHo9+YYtTuyNpH8b7&#10;5FQ7Yu/2dlFYDoCoVpkZP+caOi75mfE7OeIlYjgdAcjuRGHtDED0GxQbNtfSuR3gd8aG4yLzmnJq&#10;JNuNwkoK43WjsL4+cQFkL0l7BuLkgbS9uGzKDxD7kDpXAp55CfmSOHkgy5UHwpfLAZCd5YFc6ABI&#10;Ig/ESkRhtcX8s+0IQDQzNdupBIwyooIyZhTdh/NSaxv7ohmhpF55IE4fuc+1iTwQ4zh1TDBnjTS1&#10;rnYkbQBy9mgc9lQiDyTSslUeyKkJBrbVTPmMkaYOlcQoXd2PrslzOUr3trEJANEx/P6TxXYtMtVX&#10;cvJAFCknNrUjUbFLU7pE96VzqZ07Gj9+YAYVaWInyjUjZOpKjJ/6yPs3Yyjw0TY+5+/eO32HjvSt&#10;AIT38nICgG/gvTq/qwyeywk9Pu/d2i3PLPmaGjtt433/9MEZZl9dd6s8EPZfsjt5IDsDkJlkiyby&#10;UE3jpT6qX3pO+l9Awn445jXDQBL3p6aS+JKtAISTIzcP5OsRF0D2kiQDiMwIj05ahQc/WcnZ+nhb&#10;wfFlULFDR/70BCm9XhAqmfJrJpjZrkwfbcqKinJnJRwuVe0lKXq9lHzRHpy4ChPqfehyrTKFeZ6d&#10;AMhGKgPF5PdSKQldl+c4iMB2JoFLs1djThJQUFnoPBI55E12tJQRZ/ffvfczk1B3isJ+pVTUF15j&#10;dPWOHddtAMLzyKTxwbwGMi6eQ/3W/XMsz0tkoou1mYxrXZPte1TG73L/Iwi8ZpvG95wxGFFtlz5R&#10;FJq93e6LgFaZ17pnc5/s58CbbTa4I1Ek1sGaAOi+1KeEQvxbUlSaRCZI51kq70dmxDPY+vAaZvw4&#10;rnom8mlsT9oARPfCcVVFZBW/NGU+BApsqhTg5Bcdxt+SGT+ev8s1E3EawVbPzSSAJvav5PPzJGqh&#10;JWeiK+T7E/7eVLizbZzY/8en7LwC884A5FUCnxkLnZPjdfizc3D2WzU4VDk4iW36XlFj2+zPcyox&#10;dfJSv2Hr5j54DVUQcDPRvx5xAWQvSRuAJCka+8WwFYhmeK8nhS8+P32dAQln5mX2k/LUi8RjVcBv&#10;mXfHK8yp4GIbgKjpPLqWXm7NQqkcdgQgEmUzK1vYZj2jce8nK8x2yZ+fJsjpPnhORWk5ykv2fIWZ&#10;mmvqes496r55T0pU29FsW9IGIDrGXJv3ob7pf/YvjedLrq10LhVqyqm8pr7XtXQsFa25T467zDJO&#10;zovqcInttT0PnV99NePLz+z7zWN2XCbGERN5pb7pPGoc7yuTEgNlshl8O68lRcz9ZCZz5BKF/SaY&#10;XBr7kHw/7WULgCSukzhfG6Cyz05dsmbepyn1YfbZOs/kfDET85uwn4mWCJA8O21tB783Np1bv7er&#10;ti6Tsj3ZGYBcLTamfBj2W9nnyy37N6OIMLE+c01e7wSyQYnybQbeyntRn9UXPVv1T/vp7+kjcO/H&#10;W36TruxZcQFkL8l5qgWlqqhSbGom4kRtFNI561VUTbLoRdQM2yhNKTq9QFIY/FzOmeY7OyjJ7Yhe&#10;PjnmjTLXNakgxHjMrFnnPHU4+nIW7ITxqjJsyikfmu1yukvMDFCFEXX9U4ab5EdHjDNUKxPqOzZl&#10;Y0t0XZVId7abfqvx+oNunozZSXWYticm7FXn3mq87PMVXzJ+m9mwkiQNa3OuaY7hX97nYM6626+9&#10;ofpTfcSUpDSdY9R4zN+fn79VguWOxNT4UlVe53oco2em2aYyyYK1Yfs7jTf3U0KgI89JaTvHnjAM&#10;t+wAtF6YyX31HDQO2t9cT43X5OdfPTzThFtLFqzjNaXAdc0Th20VUvwAWa8ZVx3Hv2K1jphkRTI1&#10;c1xiLDQ+ZVT0u7qImX63A8SKVDmYv6Xv32czU0fafjNU/IVXfNJmelLf5Rs0JXZ47OA7tuTGiA11&#10;Vxh5cr/0l/d9wisLd/lZufLlxQWQvSRja71mPQNRc6fdNHqZKSq3o5IZCjE9+41qHP7UHBxFpXwN&#10;Z/f1O2EeyaJqppdzpvtrKpi/PTPHvIxydF83ot44KJ+auqatGKIqoV5HZXPDqHpTnVUiR6oUkAox&#10;ant9UkVWlcrQeW7mvSiPZQ7P6wj1CF6btR7HURn/hrPQI9h/hZw6JpOdycuJviSP1w2jl+Kxyau3&#10;WxW2lRdVkcqTX1qAQ5+cg39wtn8fZ6dOBn57WUflpVIgh1OpqY8q+PfW3B2XLW8vMn1pDNQ/jdFN&#10;BIH1wS2mqLrGqBlnfaf9kkvZ6zsztjxWv42PEs78jkT+COc8zniYz2wj+BycSYBEARpbzlu/Va2y&#10;uobka9abKrrJot/pKVTK8nv9+YlZZv0QLSK2q6JePEVwl29G19HzSJbnpq812/Vb0m8vWeT41z2q&#10;SKjMrcmZ/IrA0zkP4yRBfTuBzE/FJF35esUFkP9CUX6CFmJqiLiOwl0R5XJoZru9RZZc+eaIoqcU&#10;XbfOjaL6rxAXQP7LRPRcGcUVV32CssvGG1+KK9sXrU44+LYp6HrtBJReMs6YbFz5ZooCOsqu+NgU&#10;nqy6dmJbZrwr31xxAeS/TBRKq5dLtuyUY983ZhZXti8KIzaRVPLl/OO9tjwUV755YqoF63d9ynAT&#10;AOEUE3XlmysugPyXifwTWk70ycmr8PjEVZhUbydSudKxyIH/wvR1Zp3wxyauND4cV76ZolyoJ/i7&#10;ls/kmSlr2vKUXPnmigsgrrjiiiuu7Ja4AOKKK6644spuiQsgrrjiiiuu7Ja4ALIXZeXKlfB47HIa&#10;7aWxsRGrVtlJel6v1/wvWbNmjfk/WZqamrB2rV0YMBwOY926LbH2NTU1ePfdd7F+vV0rSeecOnUq&#10;qqurMWvWLMydOxctLS2mLzNmzMD06dOxfLmdTKZrtu/fpk2bsHTpUvO3I4lEIhg3bpy55rx5W5fw&#10;2Lx5M+rr6/HZZ5+ZNnPmTMRiW+cUtLa2ora21nyvvkybNq3tftUvZ3td3bbRZ9qvfX81Fs3NW4c7&#10;qw8ffPABRo8eDZ/PrnvVXoLBIDZs2JIDovGZMmUKFi5ciNmzZ5u+67wa1/b3oH6+//77GD58eNu4&#10;OxIKhcz4tZeGhgZEozuu9qs+6Fkli45ZsmTbwAA9Oz0LiY7TmKl1tK8jej76Peh3sGjRIvM7WbZs&#10;mbnmggULzLPQvQcCHWfIr1ixAhs3bl3uReOoe5NoLNqPh56383vVvThjrufi/A4dUf/0+2//PBcv&#10;XmzGe+TIkW3XcuXrERdA9qIcfvjhOOCAAwwAJIv+33fffXHEEUeY/6+//npcfvnl5vPJJ5+MAQMG&#10;wO/f4jzXS3/00Uebz1KM2kfy5ptv4he/+AX+85//4Mc//rFRDCNGjMAJJ5yAQYMG4Te/+Q1uvPFG&#10;89Jqv7/+9a84/fTT8dvf/hZXXHEF3n77bfz9738353LkxRdfxLHHHmte5vaia//0pz/Faaedhmuv&#10;vRZ//OMfcfzxx7cpaSn3H/3oRzjxxBNx6qmn4uyzz24DPkekDL71rW/hX//6l+mL9lW/JYcddhiO&#10;Ouoo850+/+lPf8LEiRPNd5JbbrkF1113XeI/W0466SSj9CVShBoL3etll12Gc845Bz/72c/wwgsv&#10;mO+TRfdw8MEHtynEN954w4zrt7/9bTNuF198sXkGuj8pZkd037/85S9xySWXmGvp/Pfff3/iW2DY&#10;sGHIy8vDa6+9lthiy4UXXoiPPvoo8d+2IsAsLCw0458sn376KXJycvDSSy8ltthy6aWX4sMPPzSf&#10;f/3rX7eN26GHHoo///nPmDBhgvkuWXSv6v+RRx5pfpfHHXccXn/9dUyePBnf+c53cNZZZ5lnr2es&#10;7cmi32B+fj7eeeedxBZbnnvuOZx33nnms8asW7duWL16S9UAAYLGUL8n9encc88125955hlzv59/&#10;vqX0iQBR/XcmDwISnVvPQ79XHavf+WOPPWa+d2XPiwsge1H+8Y9/oLS01MzWk0XKJTs7uw0UpAyk&#10;7CRnnnkmBg8ejIsuusj8L9FLJmUteeutt9qUvgBIL7bkwQcfNErbkUMOOcQAjESKUMrS2VcKXwpa&#10;x0gBO/0TsP3qV78yCqW9SJEfdNBBWyn0eDxugE9AKcYisPj973+/zQwyWXQvunZ7kfKXYnNYmWb9&#10;UsZSdB9//LHZdtVVVxnFnSw6xmFCF1xwgfnfYXMS3fNPfvITwxYckYL73e9+Z+51yJAhia22CNRe&#10;eeWVxH8wylgzdYkUpMY8mbmI7WisH3jgAfP/q6++asZaSljK05EzzjjDzKC3JzfccAP+8Ic/mPNr&#10;XB3RMVKaAn1dyxGBs/PcBJjObF6z/Pfee8/04ZNPPjHb2osYkn5DDngOHTq07fcnEfsSyIuVOKLf&#10;pfqnyUmyPP744zjllFPMZ/1mdd3kffQ8dU8CEAGoM/l56KGHDFj/7W9/a2NmAhABshiqRIAooE9m&#10;kfpOY/voo48mtriyJ8UFkL0oelmuvPLKrRS7RC/Y+eefb2aAEs2upPwkehmlAKQIndmeTFGO0tU2&#10;5zi9mMkz1mTzjhROMoB897vfxZw5W6r/asatWbpmuFJAEr3UmoG2Fyl3nU/96kgEhFJmMmcITHYk&#10;AhApjfaia+g8Mscki66pWalEStZhao5IEUohCih++MMfmvO0F91/sjK/6aabcOeddxqg1H0li2bh&#10;yQDyl7/8xYybzDc/+MEPzLnaixS7wFXmKx0rZiLGcMwxxyT2AP79738bk1pHIsATCAmYdD3nuUl0&#10;/wJNTTqSx1Yzc5l1JGIgMkUli/qhc3XEJNVf9U3mJYmYqMMMHBGjefnll81nKW0xS8uyTB+SJxhP&#10;PfWUAV2J7lG/K4GNwxIE1jqX+jF+/HgDCBKN/+23326eqX6HEgGIxkHPSmxF1+xI9AxkonVlz4sL&#10;IHtRpCgnTZpkFL4zi9VLpJmVTE16wSXJACK6P3bsWGOW0QxNSlkvSzKAOIpJL7JmpwISmRKSRYpR&#10;M0uJAyCaWUp0Ts2s77vvPvO/QEMzcW2TDby9SHlqRtreHOWIri3FoJnk97//fQOaMp3deuutW7EB&#10;iWzvUrZSHFLk11xzjbk/KRgBSHu7uJSymIJYzc0337wNgIjlaZYrBiAFtjPRWMgE5QCKAEjPyBEp&#10;P0dxSvSM1GcpfwHD9kRMTv4bKX99luiZPf300+azGMP2AETPwVHg+l3oN+CIQEK/F4mek6OY2wNI&#10;MjuRyI8hxiCl315kRtRvyGGK7QFEvxP9XnTfEj2re+65x3wWYCQzjGQAccBXfgqZxARqGm9NhtoD&#10;yB133GGevUBMDNF5Bg6Q3nbbbYaZOyKGq3N0BIiu7DlxAWQvyv/93/8Z9vDkk0+20XwpAc0mBRLO&#10;jDIZQPRy6oWWaJYmxSPHqAM2AhApTUc049a5NFu7+uqrE1u3BRCZBuTDENjoJZWSd3wzmr3Lbi8T&#10;UUciBS0ASZ7FJ4uUpJS3Y4IQK9K1dR8Cq2SRWUSgp5mqlK3GQrNUKYiOAER9//nPf27uU4DTHkA0&#10;nmItMmnITLQz0RjIrKgx1/0eeOCBWynsjgBEYC7l79j6OxJNEsSudE///Oc/zTYpUCli3Z9YxPYA&#10;RAxQz0vPRMy0pKSkzdwokHDMPgJyga/Op747jLAjABFwyEyn8WsvHQGIrq3fkZ6fzueYx2RKlL9O&#10;vzmNmcCxsrKybWLQHkAcwNSkQsxDrFgg3RGAOAAxatQoMwbqq0BPjnj99h0zrvql7XoW+v3Kl6f/&#10;HXOnK3tOXADZiyIA0cxKs0H5BuQ/0F8pbr38OwMQzc700ggYHKUkAJHCUzTWmDFjzDaJlKhMPY5d&#10;uz2AiBkoYksO+45MA3ohFYXUkeiccmi3dww7ouuqL7rPr9qEpRmtxlGimXAyyAl0xJqkUOV4/d73&#10;vtdh1JWAz1E2UpwCIpmYnn/+eTz77LPGbi/lLOkIQGTC0jU0hsn+D0ek7MUWpWx1bDIgPfLII2by&#10;IDNN8vNyRBFtchLLdyKlq7/qoyYOkmQAkWgfBR7IHyMf0f+3bwerjcRAEIYvvuQayCv4kEfwI+al&#10;s3xmy2mETEBsNpf6YcnanhlLGk1Vq9XGLoXFUEX+O3YGQqzNE/2QygwKEFxfu6xSba67TwQezwwE&#10;5qx+M42dgSR1Bc+AsWcQ7pfCBSlDz4qVrTEWfOinNjH+NTgp/54ayC8SYYV87+vr633jGh5EZgJi&#10;kPSLSC/CDw/729vbPQqHCFfULcL0ECXNIOpPqgCOj+AT1ff390dUK4IjohPnKuN8hnNF01YOQRRK&#10;zCKYHnzGlU3RHdIjzIj45582MxDtsp/hNTFTqTP3bmym2+dIKSdzYYYps5U2E0EbsyAlxCCklxjk&#10;7Xb7+8kXxEs6BdJFs2pL8UKMlegZ14w5jJk2aQsIaIocAmFVcWS/aaKf5siaftQ/1ySQNv+z5xXs&#10;qV0ul0dxgT7ps+uZF1a8zG6XjgSzdb9jIOZbVm+CDHMl5wos1s14/bciNe7uUVJ2xs6metCP6/V6&#10;N3bYRDdfoKJOZVpwLSvTl5eXh9kLFsyJmDvMH/cg+4PlZ6mB/CIiqoiGPL/oLpEiYUg0JpqLoHuo&#10;1mqdj4+PR2RvuZ98tQdf9CrSs09AJANRT+URIRJJp6rGg20fYAqMKpxnghPs4xBUKwhiwQBFrtm4&#10;Vu8vWo6g79B/Is8EtZthEmji5//a6X3pD69nJRCMkz7rHyFZV01EXt+IGiH3XYnUlbDuSkCJrz7p&#10;hzLhWSxArK2aghWFsSaE2ikdKDoPDH4KIwiiez+vg1RD7SJp4sms3dO18oxxE9tsZhNZkbv2WK0Z&#10;22lyK9KE0nExEPPNyjQIPBiK77Z6cm9WvG91bWylv2ClvJb/MlapNLhXzBqMRlA1YcbGaaZKGY37&#10;PcdbJWL5P9RAfhEbwBFXzMjcw+tzENx8JjWVB3sSkZnnQWrFgzffg9e5DgFwftJb8Hr+YMz3pirn&#10;O4i671z3RKwmXHcnOMExBJB4MhN/84M4K6W8l1XGDvl+3//sB2/y7lIgDHGO5bPjYcWj/+7FPGe9&#10;h3CsSJghrKstKZf0Z7JeF8p1jfsOx2qvNu2OcW6upz1M4btxC+bBvKbrrP0whlYzz4KBtN256a+/&#10;2VebZG4axxw75/zENec8hR+Q5n7url9+jhpIKaWUI2ogpZRSjqiBlFJKOaIGUkop5YgaSCmllCNq&#10;IKWUUo6ogZRSSjmiBlJKKeWIGkgppZQjaiCllFKOqIGUUko5ogZSSinliBpIKaWUI2ogpZRSjqiB&#10;lFJKOaIGUkop5YgaSCmllCNqIKWUUg74/PwDjRt7ZUAE6YsAAAAASUVORK5CYII="/>
  <p:tag name="ISPRING_PRESENTERDATA_0" val="TeG7uSBI4bqhbmggLSBUaMO5eSBExrDGoW5n|R2nDoW8gdmnDqm4=|cGhhbmhhbmguZG9hbmtodWVAZ21haWwuY29t|aHR0cDovL3RoZG9hbmtodWUubG9uZ2JpZW4uZWR1LnZu|ezVGRUJGMDFBLTYyNzMtNDZGRC04QkUwLUFCRjNBNDMwNzY2RH0=|R2nDoW8gdmnDqm4gY8ahIGLhuqNuIApUcsaw4budbmcgVGnhu4N1IGjhu41jIMSQb8OgbiBLaHXD&#10;qgrEkOG7i2EgY2jhu4k6IFThu5UgNCwgVmnhu4d0IEjGsG5nLCBMb25nIEJpw6puLCBIw6AgTuG7&#10;mWkKSG90bGluZTogMDg2MjMxMzg4OA==|SVNQUklOR19QUkVTRU5URVJfUEhPVE9fMA==|MQ==|aHR0cDovL3RoZG9hbmtodWUubG9uZ2JpZW4uZWR1LnZu|SVNQUklOR19QUkVTRU5URVJfUEhPVE9fMQ==|MDk3MTMxOTg4OA=="/>
  <p:tag name="ISPRING_FIRST_PUBLISH" val="1"/>
  <p:tag name="ISPRING_PLAYERS_CUSTOMIZATION_2" val="UEsDBBQAAgAIAPNWyUzWo37aRwMAAOEJAAAUAAAAdW5pdmVyc2FsL3BsYXllci54bWytVltP2zAUfi4S/yHyO3ELY1yUghhStYcxIXVse6vc5DTxmtiZ7RDKr9+Jcw9pN6RVapUcn+/zuXw+rnf7ksTOMyjNpZiTmTslDghfBlyEc/L0bXFySW5vjo+8NGY7UA4P5iQTvACwmDgBaF/x1CD4kZloTjoGF5mJkyouFTc75D5H7man0ytyfDRBF6HnJDImvaY0z3OXa0SIUMs4K0i068uEpgo0CAOKlmEQp8Zem7+j8ZtIQc0uBd1Bpub9G1ckDceL5j2S/MyVKqSn0+mM/nz4svQjSNgJF9ow4QNxsJITW8o187cPMshi0IVt4pVBLsGYIghrm3jmms8uhaOVPyelwyoBrVkI2o1FSGjjV3PWBCWmtq6YCFaCPfOQFbmtdOVlW9SS6Egq42emQm9ht5ZMBavG3vH36EjE3iZmOqr4dC8Xy7/lVTLWb1W8j8ZiM8rWMdcRLnUhrXU8Cdrf1Utsja1sn2rZLgom4ij4nXEFgX393pyA6YyUGzYyt3G6OvdxAZ8WzDdS7e4RhtKtZOM2SnFLpbgW1HC4ze7LloLU2W6AmUxBXaqJ98wDkF+ZUrZfN0Zl4NGBscLSPtijZcpVk9qGeJFJ4vN/6E3hN2jNL32oMxbwPxrzGYmamnARwMuCo4+BBGtqAItd2FyTxm6xZxuTztZJ5zD1TO1JwKZgIo5hKgQ8+wEzjLZ2ug8Kiml08TM1wHYW9oIjHkYxfs0ow3B1L03C1HaUobOwFxxLfzsCbcx7gWslc8xQZ2mKA+Bt8d6uNx2hw5YMdNmI0aMj49DzM21kwl+t0ntz0lxbSR84vcdHzr5PDbpLeQO5mB5CDCZBL656LmwOEeBceOaQL3s8J5XVTXGIj8z64mkw4AvTYzFj6ulcGFZpaRnOcTBZWnrV5zhLBz4BbFgWm/tuQv3Lw0IHCY/fG2NcP/CsynzJX8HJeVD8NZidYamdCAq9z8nHy7MOA2oRJ2Nve2vat+NGiroOrkvtW/lr21HfUJVWSpntk5RX9aLElPPgE8oxVDITwUAAtmEVvY5xHt8pYE4MG8xodorHQ6Zz8gEfqpyvzq/alC9mVzXWxvVYblzG8o7rqAq4lR+tDlKTiFfNNXz8A1BLAwQUAAIACAA8tXJTf2Ttp/oEAABiEwAAHQAAAHVuaXZlcnNhbC9jb21tb25fbWVzc2FnZXMubG5nrVjvbts2EP9eoO9ACCiwAV3aDmgwDIkDWmJiIbLkinTSbBgEVmJsIpLo6o+T7NOeZg+2J9mRkh27bSApCWAbIuX73ZF3v7sjj07ushStRVFKlR9bHw7eW0jksUpkvji25uz0l98sVFY8T3iqcnFs5cpCJ6PXr45Sni9qvhDw/PoVQkeZKEsYliM9ehgjmRxbs3FkB9MZ9q8iLzgLorF7Zo1sla14fo88tVA//Xp4ePfh4+HPR+9auT4wdIo9bx8IGaSP73sA+SwMvAjQiBf55DOzRvp3mFwwZ57rE2vUPgyTnoXkwhrp3065eRgSn0XUcx0SuTTyA2b2wiOMONboStVoydcCVQqtpbhF1VKAHytZCFSmMjEvYgUTeS26lDnBFLt+FBLKQtdmbuBbI6qK4v6tgeV1tVQFqCtRIkv+JRWJ0QkRY96vClGCal5BRCH4VEsJ/1QZl/lBt+pL3wuwE+HZLJoSSvEZbC7bLgqQ9uBvZbWEd4lQb0HFbZ4qnqDrQgBgQBFfrVIZN/+UdFVoC2cpv++0IsSXrn8WsSDwaER8ZzNjjUieIKfgerEDUUJMSQgABS9F8QTZyMS6EUc4TYchTNyziQdfpk2YyMUyhW811I4ZgUiYibxLCiKVhBDjlF4GoaM3DVQhjla8LG9VkexF6a4/u4Bd3w6ACDbbAWcaYwMM8SEhexWFiKtuMLASm/hueQVLhQCMmEkGmlJZXVZAm2yVikoYa6VeCo9NSH0R1wr4lQq+bmIftBuydYa5h+e+PYnGzIfHMQG/erzO42VPOSDnD/mxy4YawmQ35jttatGicfAZsgskw2CIRHAOOfB8iMQVobDJhHbJ+PjCPcPGS5D3Nklpk/RirnNMeo94HIOcjqa1VHUJM3pLIDUZj5QHw9RQ8mkOUexi75Hc2qBCOJjRQq4F2FEkouhUBOneJo4m1ae5+0d0il2POD8IPX6PclUhnqx5HgsItphrn97Du0Qm5p0Oe6P/ay3/RrxqU/2btkr4Dvn8Zqg9e4XlEUbwqhLZqupSrTesNf8pVmiKP2pCn6U/TT+1iY9DN3gZz5Qyq9OmAj3bP1vLhvqo04hn7lR/b720JbQpNQQaFl0cocdI+0tNtNqxG+iKmIj+cq5/CjKzpm5BYXPza9Vf2g9aAF+hp2LQCeyxsZxCq5NBFeovewGr3jP/QheM/vKXZExdBlXnUnwpZdWp2fC5d301dH56Yd3pWfeKDXOZByb7ALho+8ESpTID+5MemPMp2exAUyL2VnKp6jQx9E/ljSkTsLd1Jr7vhq8LlZnZlJeb8G/K1MlzrGgWFzZKZwP6qS2De/tnh8BP9xIlOIQ2xsa+rXsfW7M97SkE9NFb4TG6aZ2ARxmv4iWU42tV50lPoOYI5pBTDGDtmqngRXcX1gJ8Y0Yzi9rZ3weB6I4OkijZgv3pq0qUfw0G0cvYYtDm4Cfuqk4ghsf7BphBH6n24LuR63kOZi7E8oscMHlT4jKVwdRBt16gSut6zBi2J1NgEzXkUXUBLeQQhCkOzyEjmsORNZry4gbSKVMqHYRitlqHcTVM+8PdQ12lMhdDZJ9XzPSCmTuLsOOYixigMJyzb5rancBBL25vZFK16A1mT7AP2fobPJHIaihgSMj2okVfJpiDu6e4vtP6759/u+RNgdzkQkg3zfgh2ay/r5fbUWluw47e7VyO/Q9QSwMEFAACAAgAPLVyUxUeYBujAAAAfwEAAC4AAAB1bml2ZXJzYWwvcGxheWJhY2tfYW5kX25hdmlnYXRpb25fc2V0dGluZ3MueG1sdZBBCoMwEEX3nsIbCF2HQNelRagXGHGUQJIJmVHw9k1EbWnTZd77P8OMYhQxfmJd1bWCWegpEEVLnFE173e2DAtevXEghnzCgrznSiY3LFFoIzJ62ZQewXLK//BjeGthPT/iI14w5UJnHOpLqbCZXPKwmGlj3RpQjxHTgC+Yc+iht3jDtSeIw+MM7Bv/1bmbNpsd3mlAHSK5IKr5QFW613H0F1BLAwQUAAIACAA8tXJTmKWjAoEDAABZDgAAJwAAAHVuaXZlcnNhbC9mbGFzaF9wdWJsaXNoaW5nX3NldHRpbmdzLnhtbOVX3W4TOxC+z1NYe8Ql2RYKlGqTCuVHRJQkavZw6FU1WTtZq1578U9CuOJpzoOdJ2G8TtLktHC2QI6QuKhSj2e++Twznlkn5x8LQRZMG65kKzpuHkWEyUxRLuet6M+0//g0IsaCpCCUZK1IqoictxtJ6aaCm3zCrEVVQxBGmrPStqLc2vIsjpfLZZObUvtdJZxFfNPMVBGXmhkmLdNxKWCFP3ZVMhOtEWoA4F+h5Nqs3WgQkgSkt4o6wQinyFxyfygQfQEmj+KgNoXsZq6Vk7SjhNJEz6et6I9Or3vcfbrRCVBdXjDpY2LaKPRiewaUcs8CxIR/YiRnfJ4j3RcnEVlyavNW9OTEo6B2fBelwg5HB4/SURgDadfwBbNAwUJYBn+WfbRmIwgiupJQ8CzFHeLP34q66fXrq3Hv8mIwfHOdjkYX6WAcSFQ28T5OEu87SpCQcjpjWz8JWAtZjrzRZgbCsCTeFW3UuM8gZJYvMCbsXzRnToiJK0ulbdtqxyoau8Itva/AJDMl987u12SqBKa2IoVVWkwZHULBdpI9ueGyj5rHEZlhnMSqFY1KJskEJBYYtyB4tgUwbmost1Vh9dfarzQHQRAPbwAjbyfRLYVwsiwHbdgutc2O8WnN2n8pJyhZKUcEv2HEKoIhdgX+lzOym38y06qopFihlhjB0eOCsyWj51W81oBfc3SFLgqHlngdSsFs8PDB8U9kymZKIy6DBV4elHMT8JsPAi7BmFtQ2HB8NLkYdHvXg2G39/6RPyDQBcjsgeBYU6wo7UHwYUWkshs7DEcGzrAqKZTTaq/O2Zrfn4ZtWWOef1I29vANL5yAnwm/DcgO9AFTfhgvD0n8fzKo7TaHRXXR/eWtoPGKc0xJwMSNDFsSl+s2WAMwA0mUFCsCGXZm49vGgitnUBIaRIA2388w2GOZVqs5tk/0qCnTtSCPjp88PXn2/MXpy7Nm/M/nvx9/02g9s8YCvLswtDrfnFp3bPtKF7566I79YJj2Ll910sG7QXp1nfbep/sAFae77TqJ/Si5f7L4UfXLDpbxZe9dneQMMRK16qI3qQU3qqM1elNH6zJMwvHOFKxFATvbPNxU7G2CFxwr4WB1+j/V2g9/xYRiPUyt/cqB+9FL+vvELay2X/57n/pJfO9bxO8UXPICo+lHxPYB0352coSPh3u3Gg1E238OthtfAFBLAwQUAAIACAA8tXJTZUYBe1cDAABADAAAIQAAAHVuaXZlcnNhbC9mbGFzaF9za2luX3NldHRpbmdzLnhtbJVX207jMBB95yuq7jtZSncLUqjUGxLaLqCly7vTTFurjh3ZTtn+/Y4vaZw2oYUICc+cY8/leCxitaW8swOpqOAP3V53eNXpxMtCSuB6AVnOiIZOQhQ8pQ/dx7/zeTdyEMGEfAOtKV8rYyltHYrApNBa8Oul4Br3ueZCZoR1h98e7U8cWeQ5lsCwLuWsyBKqY3707sbTiyj+jP54MJ3ctxGWIssJ38/FWlwnZLldS1Hw1IR2a7422mafg2SUb89GxKjSTxqyWkyzm1lv1ruMkktQCkxI99NRb/TzLIuRBNgh+0H/rj+6kFMd9Xljjmg7qqi2tEFvcDvot9FysoZ6kSez6c30th3Pcfd6Vz6NyxE0/NNnM0fx70F+aXORF/lXNJJLsTYFPeIMzHeWwwRJ8fohYXpvvrMEk5A56KwgFaMptkHI1Enxu/nawG219H+GQyI2d1sK9mqacDQ9jEISBkMtC4ijcuV8aiM+XgqNlwmGK8IUAkJTBXrFDF9Jocpt6rYK9wc+KE8DkDdUiHfBigwmLt4AWLdX+MlkbOdKGN/BFgQoYeeNQYSVsUI+Y1lPkIGxQr6Zbr1wtj+BH3scp9TDmPhmfl599AInuCzrVa5Krzlpbm65Co72hhKTiRSGVlYLmoHpWhxZmwspOokp5mRH10Tju/Tb4JK9TUbF0ZHDK61ZV7GmmkGT3GyMONHDftl1XY3eW5eje0Gq5Ny6o3HgP3QzIrcgF0Iw1e14Hl4SLIx7Ok8ZZqTigwfyia/EhRwuNIT72zjbwMLdk0vhRGuy3GQYUlsGcRSUII6aixz7Y5uqz4ssATnDplEoVVO3OdyGrjcMf/U7hQ9I64QWp2PqDW7HCT2IMjB4BQCRy00pWbdwnqxgmjLYQXnxA4NNuC2zWKFE29Q20nNY6VBv3nKRIP2cqIQS4uqOBsI7xiXqEyd0XKB5TRJlM6td+3ICVzvXZnI5yoxYwylm115JtY3R31RB7FWtnKTQ4k0Tqf2m1drnTnYw4jSzUwIdwfENHsdhQuS+LNZZluHEXoVgXpbDZqokNHjaKGYWDntNFOs5HoQLvJ7DlQQIh6A1XgVj+hfsE0Fk+nyA1OZ2g9uxMUd82exMxWmc5TqOApNrzqEN+Df+5zD8D1BLAwQUAAIACAA8tXJT9/NhNWcDAADqDQAAJgAAAHVuaXZlcnNhbC9odG1sX3B1Ymxpc2hpbmdfc2V0dGluZ3MueG1s7VfbchJBEH3nK6bW8lHWaLylFlIWkJIyASqslzylmp2BnXJ2Zp0LiE9+jR/ml9izAwgmxo0l6oMPFGxP9+nbme4lOf5QCDJn2nAlW9FB835EmMwU5XLWil6lJ/eeRsRYkBSEkqwVSRWR43YjKd1EcJOPmbWoagjCSHNU2laUW1sexfFisWhyU2p/qoSziG+amSriUjPDpGU6LgUs8csuS2aiFUINAPwUSq7M2o0GIUlAOlPUCUY4xcgl90mBeGELEcVBawLZu5lWTtKOEkoTPZu0ojudXveg+3CtE5C6vGDSl8S0UejF9ggo5T4IEGP+kZGc8VmO0T45jMiCU5u3ogeHHgW146soFXbIHDxKR2EJpF3BF8wCBQvhMfiz7IM1a0EQ0aWEgmcpnhCffivqppcvLka989P+4OVlOhyepv1RCKKyiXdxknjXUYIBKacztvGTgLWQ5Rg32kxBGJbE26K1GvcNhMzyOdaEfRfm1AkxdmWptG1b7VgVxrZwE94PYJKpkju5+2cyUQI7WwWFJC0mjA6gwBqMTmREplgYsWxFw5JJMgaJhOIWBM82FsZNjOW2ItLJSvu55iAIkgUZz8jZOPrmM6SS5aAN245lfWJ8H7P2G+UEJUvliODvGLGKYE1dgb9yRrYbTqZaFZVUgLHECI4e55wtGD2uCrQC/JGjC3RROLRE+peC2eDhveMfyYRNlUZcBnO8LCjnJuA3bwVcgjHfQGEd493xab/bu+wPur23d32CQOcgs1uCI4lYUdq94MOSSGXXdliODJxhVVMop9VZndyav96GDY+xz7+pGzv4hhdOwO+E3xRkC3qPLd+Pl9s0/qcR1Habw7y66P7yVtB4xTm2JGDiQYbTisvV3KsBmIEkSoolgQxHsfFjY86VMygJAyJAm1+PMNgjTaunGe5G9Kgp07Ug7x88eHj46PGTp8+OmvGXT5/v3Wi0WlIjAd5d2FKdG9fUFdsTpQvPHrpl3x+kvfPnnbT/up9eXKa9t+kuQBXT1XGdxH53XL9K/G76fpNM/t4qGZ33XtdpxwBzr8WE3rgW3LCO1vBlHa3zsPtGW3uvVgg4y2bhbuI0E7zg2Pu9MfMPsevaFxV+I70CIffDrn+5VNdexP+l2n7avMHvvLIn8bX/KRoo3/1/1m58BVBLAwQUAAIACAA8tXJTLSfF77IBAABRBgAAHwAAAHVuaXZlcnNhbC9odG1sX3NraW5fc2V0dGluZ3MuanONlFFPwjAQx9/5FGS+GiIDHfiGDhMTH0zkzfjQjWMsdL2mLRMkfHfXgdBtN2F9Wf/79X+963q7Trd4vNjrPnZ35Xs5f6/OSw2sZtQabqs6b9Ezq3uap3OYpRnwVIBXQ/K/pSd5fyYoY0+UptH2w9pqx89D+2XBuHZxSVgoQtOElhPaN6FtqMA/lcyOWR0ycsocrY1B0YtRGBCmJ1BlrGS8m5fycROswZiDuoAuWAwV03t/9BS2kmfH4VMQPo9dLsZMMrF9wwR7EYtXicK1mB/jD+xw6eVWgioOfNUWlqfavBrI6oGn/ak/9dtJqUBrOMYdhxN/8kDCnEXA3YSC4Wg4+QetGDcLWqPzVKfmjw78YBAMXVqyBBpVep6G/XBQxUTh1ahmI/iBM7AxbclIzragrrFCuZZXHKBUmNiKNNHADhLlyOapSA5cOLaD5OxmrW3bv1F2jF6Ean76K+7scJlGMSrXDGvXbEnc2qytuVzRGQx5uXUt6hvVFzglUnGR0CS1OD+Jld2Yequx888ib6ZWoGaIvOie9lRAF90E1KtYoBWYMSxeZoVW5PN1aef14J39L1BLAwQUAAIACAA9tXJThyCWq04OAACuGwAAFwAAAHVuaXZlcnNhbC91bml2ZXJzYWwucG5n7VlrWFLp2saOMzlju3ZjR2Wywx5L5TLzLDq1VcxjYlMeUmrMUwxqIuIJqZnxytRkTCePaIVKdMBMgRSVaipLU0IQTEQyU1REzMADuOBbtmf2d+0f34/v+/P98cda637Xda3nud/ned7nvd9rXTnuj/h6w44NEAjk62Ne7kgIZLU5BLKK9MU68E1ccLYl+DDAIhFHIfSeXRPgYE3MEb8jEEgDyXDp7Fpw/GWiVwgWAjH6Y/ky6Ei4fQ4C2fnPY+5HTqRGKCTcvJ9iIjou6J2fj+Y4bx+80vLltScWZtt2f+sQbZ139+/bzLavDum2WLN7z4jZ38rW2O8+Z3Puxe1Nf/9w61pZxpeHijMzNK9cHF1wPbQg6h3XidaImdEhMW4yGffDPE0W7qbRDRhAIN/meIH3WzlbQJj7v4aVW8yhWQs3rV9si8y3flF5mOrkCAYBItwMhuH7LYWrIBD3TStwBa7AFbgCV+AKXIErcAWuwBX4/wWL77rn/nlguUfuIEGlomfp//AAz3CPa6/8z+edzleFs41UjkOrTkiE6j6o9S5LQyw9MMPgLJQs0LpCSlhW+PAsyMWwBTZRJ2XbHutWZspRl+XGjS5Elb3+At4kS67Uy2f4Aa5sTkrAKflT5dLMRxnr1Ti2jF8XXoJrq2qcdjVHui5W67W9+u/7RuvrV0PelZ8/Cw+tKP0kQ7jpFgFGa8Tzq8dbpwRqtq1ZQG7xnT7e2oWHfgQTCESE5N7IF+6NrqY9n6HplrTVX81HzZFbqlgO5khTb0z8ouc6SH+nzxUrNyUg5mvRGWSe6+uo6LwisyjVMc691ZBEy4hJ3KKjeh+KQijtem1stvZRSxvRoEOIKhhOAs27FVGqTzVKU/fvwzP/Zv74h3DN1kRBu2gp6auS1Y/2FyYtbjJvbsz2MqBP7uBcjOyGdSQ6XkRvNi+BFl5zDsspNiEsfey47EYY5hpBM2eKtCQL7Zi9fnY6s401pKGygcyRncRMe6l2aF4ZcDZB2a6dlolwwFupsdvCE7fMrJ1LfSiidmaCWj1UPeuBFd+XdAjGtbd6tBKlTiHTyjmw82KnAOf77fTCWsUkVjB6r4tgXpIpvOFHKNhntT7Rz2x0dg8yKcaw8GFR6BSggy4ND8tRegnF8Bktt8yJe8LS9eCJ80+CtRq1dKG76Oll9eTcHXkLXdYyhDZAnbeWxneVbyjlPSXEsxnaUqc5QqDsPqEJ6LNTO3qHT28o1aQS4Oo0xBjzLqFPh+Ywumvzs0xh1j6esuZnFtvJss2rB697NS/lFA++PVozVWOcGTUdOEVLf5be3biXOlWknrS765GmRHPU4mq3ijdSO4KD4Md2y/cyZoUzpqdBmeeUAL3L8MOELZdZfTt9Dh5yIUjq5iPuq2b4ETBmUZyQpM60nrS4bYlh/z3TxqCfb1nmlAgoEuB9MSHfeEQxt1NSoM4/SRPfet49mIKldjvOEazhCURHOTdCz/jh5YmLFhhRviuTyuOOJE+6Zd1B7QvBO4RtHfvXREIyqrBS9qpBYVVhL+yFXEnBtOfuQTK5tRwq81Fcje99OIbUXMx7mlxjKomHWZYHka4HQBUxUMrzVM549VAB5XGpOF7hmo6Vbg3bUxvCloxHZuwAXJg0PeIdtTozhTMK66vnmWDYh0F/IeWRJVHxRB9hZYwc92ZjYliGRyc+a2Ehi8RZUo9SlwZmNSgl2iA0aOOavobaOinC5LLYzhZTkX6jRkrXSRJEda4IjEgHT5dK3NrnJyRxGXqSksENyp+70KMSKVVotAiN4bva4U2EaqEOLjkFsMknpacUyo46N2UDTXxP/7taTbAbiJf/tBuZYhdaWqCCNTrWmRpUWx14y421HoJpqKwRW7Ooae37mwhvk9+0qN/DiPW/yFXbf3VKFMapPzbbk2Fg7vubnPMiZc5zH8v3oXuC8LtkOkTiY4xikzlu1zi55WVCRwPN6UXTSFx4T6RmbUp2l1fYFtbIompbRN5wHakKPtYvwr+Ohcp89YtyuTIAZM3OOn+d/kdLe1cyStFyny+LrwcZDwrmg5SDWnIWuDqdd1r6Ugd23pEJ9kyqTX+1ha2PrMi9NNF4Aj1U1FuxnILyWmXefeWxOGE8/q7XxMZp3DtTTJANAM2Wb2rmXUp+layNDMJDAIoPEKeQKrg8izLnAALGj5PTf+gzdcCmG2exC2Njr3AI67ge+ttc3gdNMIYPSxfbAQ23sz2cE8LrnAIqUlziDaeYUrtvLGt7RMRM0oQSIdymGKksy9Lp2u+F11t+vzwT3RM2sz6lSpNKjuD3iNy6hMp6QrstX9oxnbYTA8aeuR858H621Pg7RrUdWMmA4FZbOIsRnMA9LOg4sC10L1Oa+8OB/ZN2B7DibrLdQxUhkDof2NeO8Ca0rg0Mb9cRLHEh8sioePaYcWHvdFOnygjj1KHCr8OKbQEmv8xGQtdjD/sUkKlwTT/KHne5wfbERbETrsGBzHSwDIM2xeaN61LfrqqxrJIn2WEqyusIJopZVd501oDNflyIlsTymFFtvw6P3vGlj6fWIWZAlkAsqLo5WV9fK39QB2cHaidR12zTjRX9GHynYBRTTfFVhrF6jM2iYhgvT2/IDb3H9Bjxsiym2rBSo9gtJueHI0QXgLew/oMQTxGR0Er0fN+fEjXdRANzhrzEmxMdpQlG6QCLr1E+0eANi5oV5QMJHGXb1SxTMflkxrnYJr9uFW3c6TehQbLq2qV9fIW2jO8PBRzL91E++Spb5YEMTSia6QoYDQodwYXs2iUkMJ5/+g45YGNDyY7XN0zYmOMG6RzWBCwM/gA58HNLgbL7+svQ8jn1fduBDke+KxGeJ+DsveuPFg1/hxyj/1Guc33YJD7vRBHHd6m05vyuxqjPe0Q3uLZ/WWyYQCUdH6vKjTgEVoSjQsWrpoQccuLGHvBnrvP+OjFMZqEa+JGzK+wGvYyZQ38eD7ShBKz1iDpDQYTeFx92JqCvQ2ynGEUo+odMY51k6NIKnTwksomErSPoWow06/sOTA2oQ8VNCtHpy7a4KaUJGzaewOZNUH0NKQ87utr/ouK/8TU/br1O99h1gB79atwFM9bERxALliE6RvVVb4NBvLzSy1Fmn662CX0m0mnW5xR4dKpqHykcThv2g9x1D/ukPh6BABv+JvlKSXrfXg9vvTJ0hiXHbTHHis76SVzbIjeOM7iBntR6smZJTeBNfaz4t3sreFFvndsZkn99yH8GopzmrOV1cQrgT9cNnrT8FuFWgY4hIZjiW80FUMwRF8LbvuSbYuNeXOsECwNVbpVQ4rir+rLET+c3w9R34lDSUAqh0kbxieU1UW0Qx72XD3Ykp6l5HhNGiQRUTLGTwu5gBlzOyPYKmaCQXJ1adRr5ZQTJlHB2MhK340HPuKzBpF9MwfjwjW5g8QKw88bZxLSE62Wx1/N7Gg8DJoHQA+oYIKOFAOZKjXXWvD3tzHiQkLfUa/yU+jp5E7ycd5Rlgg0IPyNqQul4c9YEz2juX7Qochb8tnAoIGkS109nGRtankTMEzPcvdm+UTvqZKDKiDqy1uv5Sx9YW3KqjIxf1gZPto5120tdWhfe5+HFOd8E22nSfsL/GDXd01hHJCsHg96ADLf7ER9b/dWatpNjulWiEEmhgCNeFd0EByvK09uPuHSQguDLoptyqnpib4pNIeaKR85wOzv+WrxlUobaVkVVOirkYWiwjqKTAf+Rh5wssBWlpEMNAV0da6S5EMnCJnDF5w0LD428KvoH3gC5+xCViW5AEtcX7ARchE2Isk7VY3GdUani3SC0CdF4LrkqMmi9bi4NQYVqU7uv8dKE/tADbTzm54ZpqyCY1Jr6VTsb+ccsU2rIjs9A+ZoYyuGGPoZTWQMUPW5oIi7DX6sR7gAbpGMKMNcxqdOUsY2089mCRYQWzfLQLjgWIqUIRUjFw3mbCFBUba9vne2UdDUL0xUMkRGMszQ7PMGnvnB5uTjViDJ5zAT3VqGKJPjdKVho0OqnT596qPqCCxIbqzN6R3GWljcDluD+VLxd8uoqc3U8ut6LFhmov9EzMD9L+GZMWDgbVaVrq1IDOO8lepll/A5zVuU+NZKeHv3hBKx15ukwMC+FWs3kp32BpfO4kRXp7reJe2NqjkZ3kwHQidWy+glx5j9Ae4pXsRinakpH/qVLktzhvyCVR8ruUJ3l3wfxqzRTbcCc+PIpFAH36JHN2O7XzZ5uJEBAsVc39rkhgyelaq8AvWBu8LOOWg6zLdbieGdsxjume+coouYD2ElHc2TVRN3Mwsete86pNK06xs3ank+DWO7XW/EvXH51FKlixpHLX/q8/kzsMeZKcRfJ6xXZ0r1zE9dVOwVIs6KaqstpMVVp0X9ymMsiy2MnsRYX/kPG7gHPDiOgPVbx6R8LAOHdqi6D00X/Fna7rNObT2kl7wBfacn70Yixm9xmq49h/9TQCAFS7qH3oIzei7RyM/usoBGCeqhp24V2ogCrGj/XdmGofrfdxrS545wn8s34fga3VmokxIK+m59xHy2+/9P+x6EMpQSAfaLe+SRIM4Ds+FN2Pz9WmPSqZO9p7KQ8mPJz5ASxQtnHDHu6DpLaT/+oa6zXVGp6hQxO71ClPQ6ecAFZ41IMfcBIMLs/XyLICBpKHbmqJeXD02Y/xFfwtMEQiKf+6qW3CUyLX7NHcNGKlozJGq9m1U6Xemtq+5WmW5ShamSQ3hA4kRESTLY6DrkYOel21uS+3+vFTxSofkkXGqHcfQ/NlwlweGWNl3lJ+i8y27FK+0JhxTgUnp48f/eKlka6OnRmI+SN9i0flarKktFijjPXeH+KihDVcR3l00lJNRAI5PS1/9uvqZfDM3rr5DjjZMODfaAZyDEPf3f60TM//xdQSwMEFAACAAgAPbVyU2SezOBLAAAAagAAABsAAAB1bml2ZXJzYWwvdW5pdmVyc2FsLnBuZy54bWyzsa/IzVEoSy0qzszPs1Uy1DNQsrfj5bIpKEoty0wtV6gAigEFIUBJoRLINUJwyzNTSjJslcwtTBFiGamZ6RkltkqmFpZwQX2gkQBQSwECAAAUAAIACADzVslM1qN+2kcDAADhCQAAFAAAAAAAAAABAAAAAAAAAAAAdW5pdmVyc2FsL3BsYXllci54bWxQSwECAAAUAAIACAA8tXJTf2Ttp/oEAABiEwAAHQAAAAAAAAABAAAAAAB5AwAAdW5pdmVyc2FsL2NvbW1vbl9tZXNzYWdlcy5sbmdQSwECAAAUAAIACAA8tXJTFR5gG6MAAAB/AQAALgAAAAAAAAABAAAAAACuCAAAdW5pdmVyc2FsL3BsYXliYWNrX2FuZF9uYXZpZ2F0aW9uX3NldHRpbmdzLnhtbFBLAQIAABQAAgAIADy1clOYpaMCgQMAAFkOAAAnAAAAAAAAAAEAAAAAAJ0JAAB1bml2ZXJzYWwvZmxhc2hfcHVibGlzaGluZ19zZXR0aW5ncy54bWxQSwECAAAUAAIACAA8tXJTZUYBe1cDAABADAAAIQAAAAAAAAABAAAAAABjDQAAdW5pdmVyc2FsL2ZsYXNoX3NraW5fc2V0dGluZ3MueG1sUEsBAgAAFAACAAgAPLVyU/fzYTVnAwAA6g0AACYAAAAAAAAAAQAAAAAA+RAAAHVuaXZlcnNhbC9odG1sX3B1Ymxpc2hpbmdfc2V0dGluZ3MueG1sUEsBAgAAFAACAAgAPLVyUy0nxe+yAQAAUQYAAB8AAAAAAAAAAQAAAAAApBQAAHVuaXZlcnNhbC9odG1sX3NraW5fc2V0dGluZ3MuanNQSwECAAAUAAIACAA9tXJThyCWq04OAACuGwAAFwAAAAAAAAAAAAAAAACTFgAAdW5pdmVyc2FsL3VuaXZlcnNhbC5wbmdQSwECAAAUAAIACAA9tXJTZJ7M4EsAAABqAAAAGwAAAAAAAAABAAAAAAAWJQAAdW5pdmVyc2FsL3VuaXZlcnNhbC5wbmcueG1sUEsFBgAAAAAJAAkAvAIAAJolAAAAAA=="/>
  <p:tag name="ISPRING_SCREEN_RECS_UPDATED" val="D:\MỸ HẠNH\GIÁO ÁN\GA online\TUẦN 17\Tin hoc 5 - Tuan 17\"/>
  <p:tag name="ISPRING_RESOURCE_FOLDER" val="D:\MỸ HẠNH\GIÁO ÁN\GA online\TUẦN 17\Tin hoc 5 - Tuan 17\"/>
  <p:tag name="ISPRING_PRESENTATION_PATH" val="D:\MỸ HẠNH\GIÁO ÁN\GA online\TUẦN 17\Tin hoc 5 - Tuan 17.ppt"/>
  <p:tag name="ISPRING_PRESENTATION_INFO_2" val="&lt;?xml version=&quot;1.0&quot; encoding=&quot;UTF-8&quot; standalone=&quot;no&quot; ?&gt;&#10;&lt;presentation2&gt;&#10;&#10;  &lt;slides&gt;&#10;    &lt;slide id=&quot;{4BD6950F-634D-4B16-B211-349216155696}&quot; pptId=&quot;489&quot;/&gt;&#10;    &lt;slide id=&quot;{147A7AFB-6637-4952-B49D-19B362B1BAAF}&quot; pptId=&quot;442&quot;/&gt;&#10;    &lt;slide id=&quot;{95967068-7E94-4968-A747-26FB711ED293}&quot; pptId=&quot;444&quot;/&gt;&#10;    &lt;slide id=&quot;{669B83E4-0A50-4AB9-89C0-A0D7D7157C98}&quot; pptId=&quot;445&quot;/&gt;&#10;    &lt;slide id=&quot;{53CC64F5-3213-4984-AB74-0E5453715A26}&quot; pptId=&quot;394&quot;/&gt;&#10;    &lt;slide id=&quot;{219F2C03-8E38-457C-89B9-E466BB6DAC2C}&quot; pptId=&quot;492&quot;/&gt;&#10;    &lt;slide id=&quot;{6E7E59CB-201F-4C55-948F-6D5E39EF2537}&quot; pptId=&quot;497&quot;/&gt;&#10;    &lt;slide id=&quot;{23F2F09F-27A1-44AB-B311-26A9ED1325A7}&quot; pptId=&quot;494&quot;/&gt;&#10;    &lt;slide id=&quot;{5D1A5145-1948-4639-B2D9-C69802D3C3B7}&quot; pptId=&quot;496&quot;/&gt;&#10;    &lt;slide id=&quot;{EF2B90BA-3C2C-4695-A506-384732F1EB58}&quot; pptId=&quot;495&quot;/&gt;&#10;    &lt;slide id=&quot;{0709E9E5-C7FD-4F46-903C-25EC75552B25}&quot; pptId=&quot;498&quot;/&gt;&#10;    &lt;slide id=&quot;{65B7FE22-4EBD-445D-B5EA-174A29021006}&quot; pptId=&quot;457&quot;/&gt;&#10;    &lt;slide id=&quot;{549F3A4B-CCD9-4D33-9994-0B4C56F524A4}&quot; pptId=&quot;499&quot;/&gt;&#10;    &lt;slide id=&quot;{724F269F-1C13-4A5D-8FBE-6E591B3FE42B}&quot; pptId=&quot;500&quot;/&gt;&#10;    &lt;slide id=&quot;{B051BB23-A601-42CE-A9C1-F2179C04AA90}&quot; pptId=&quot;501&quot;/&gt;&#10;    &lt;slide id=&quot;{6C3BB488-CE85-4A6E-99BC-EB30EBF5762F}&quot; pptId=&quot;504&quot;/&gt;&#10;    &lt;slide id=&quot;{97C52FA8-2165-4420-9AC4-6A19CA1A7DF9}&quot; pptId=&quot;507&quot;/&gt;&#10;    &lt;slide id=&quot;{6D2B4709-CED8-421C-ABDE-325BBEB85416}&quot; pptId=&quot;502&quot;/&gt;&#10;    &lt;slide id=&quot;{E2B16E1B-8E40-48E2-8B62-FBCCEBA5032A}&quot; pptId=&quot;508&quot;/&gt;&#10;    &lt;slide id=&quot;{5B830DBC-793E-47F6-A293-8B145390A605}&quot; pptId=&quot;510&quot;/&gt;&#10;    &lt;slide id=&quot;{BB23835E-F87E-457E-A9A4-89A2B70960CA}&quot; pptId=&quot;511&quot;/&gt;&#10;    &lt;slide id=&quot;{5312DF0A-072E-492B-AA37-973AD19C8E9C}&quot; pptId=&quot;513&quot;/&gt;&#10;    &lt;slide id=&quot;{5C830188-CAA9-4985-8EE3-7E2AE32E698C}&quot; pptId=&quot;514&quot;/&gt;&#10;    &lt;slide id=&quot;{4E3AF8E1-CC08-4C5D-86ED-0DB9CC940B24}&quot; pptId=&quot;516&quot;/&gt;&#10;    &lt;slide id=&quot;{B11249E2-3876-4DE0-91CF-3FCB5347F727}&quot; pptId=&quot;491&quot;/&gt;&#10;    &lt;slide id=&quot;{EEBBF4A2-07E9-4931-8B3A-14DF1067AE90}&quot; pptId=&quot;517&quot;/&gt;&#10;    &lt;slide id=&quot;{4B70E7DC-F757-4BC8-9FF7-80A1A4E71D90}&quot; pptId=&quot;519&quot;/&gt;&#10;  &lt;/slides&gt;&#10;&#10;  &lt;narration&gt;&#10;    &lt;audioTracks&gt;&#10;      &lt;audioTrack muted=&quot;false&quot; name=&quot;1&quot; resource=&quot;b40e2636&quot; slideId=&quot;{4BD6950F-634D-4B16-B211-349216155696}&quot; startTime=&quot;0&quot; stepIndex=&quot;0&quot; volume=&quot;1&quot;&gt;&#10;        &lt;audio channels=&quot;1&quot; format=&quot;s16p&quot; sampleRate=&quot;44100&quot;/&gt;&#10;      &lt;/audioTrack&gt;&#10;      &lt;audioTrack muted=&quot;false&quot; name=&quot;2&quot; resource=&quot;43058c14&quot; slideId=&quot;{53CC64F5-3213-4984-AB74-0E5453715A26}&quot; startTime=&quot;99&quot; stepIndex=&quot;1&quot; volume=&quot;1&quot;&gt;&#10;        &lt;audio channels=&quot;1&quot; format=&quot;s16p&quot; sampleRate=&quot;44100&quot;/&gt;&#10;      &lt;/audioTrack&gt;&#10;      &lt;audioTrack muted=&quot;false&quot; name=&quot;3&quot; resource=&quot;09a38f9c&quot; slideId=&quot;{219F2C03-8E38-457C-89B9-E466BB6DAC2C}&quot; startTime=&quot;1593&quot; stepIndex=&quot;1&quot; volume=&quot;1&quot;&gt;&#10;        &lt;audio channels=&quot;1&quot; format=&quot;s16p&quot; sampleRate=&quot;44100&quot;/&gt;&#10;      &lt;/audioTrack&gt;&#10;      &lt;audioTrack muted=&quot;false&quot; name=&quot;4&quot; resource=&quot;85b0886b&quot; slideId=&quot;{23F2F09F-27A1-44AB-B311-26A9ED1325A7}&quot; startTime=&quot;0&quot; stepIndex=&quot;0&quot; volume=&quot;1&quot;&gt;&#10;        &lt;audio channels=&quot;1&quot; format=&quot;s16p&quot; sampleRate=&quot;44100&quot;/&gt;&#10;      &lt;/audioTrack&gt;&#10;      &lt;audioTrack muted=&quot;false&quot; name=&quot;5&quot; resource=&quot;62a0f019&quot; slideId=&quot;{5D1A5145-1948-4639-B2D9-C69802D3C3B7}&quot; startTime=&quot;0&quot; stepIndex=&quot;0&quot; volume=&quot;1&quot;&gt;&#10;        &lt;audio channels=&quot;1&quot; format=&quot;s16p&quot; sampleRate=&quot;44100&quot;/&gt;&#10;      &lt;/audioTrack&gt;&#10;      &lt;audioTrack muted=&quot;false&quot; name=&quot;6&quot; resource=&quot;ae9c39e8&quot; slideId=&quot;{65B7FE22-4EBD-445D-B5EA-174A29021006}&quot; startTime=&quot;0&quot; stepIndex=&quot;0&quot; volume=&quot;1&quot;&gt;&#10;        &lt;audio channels=&quot;1&quot; format=&quot;s16p&quot; sampleRate=&quot;44100&quot;/&gt;&#10;      &lt;/audioTrack&gt;&#10;      &lt;audioTrack muted=&quot;false&quot; name=&quot;7&quot; resource=&quot;eeca2bf8&quot; slideId=&quot;{724F269F-1C13-4A5D-8FBE-6E591B3FE42B}&quot; startTime=&quot;0&quot; stepIndex=&quot;0&quot; volume=&quot;1&quot;&gt;&#10;        &lt;audio channels=&quot;1&quot; format=&quot;s16p&quot; sampleRate=&quot;44100&quot;/&gt;&#10;      &lt;/audioTrack&gt;&#10;      &lt;audioTrack muted=&quot;false&quot; name=&quot;8&quot; resource=&quot;08d087f1&quot; slideId=&quot;{E2B16E1B-8E40-48E2-8B62-FBCCEBA5032A}&quot; startTime=&quot;0&quot; stepIndex=&quot;0&quot; volume=&quot;1&quot;&gt;&#10;        &lt;audio channels=&quot;1&quot; format=&quot;s16p&quot; sampleRate=&quot;44100&quot;/&gt;&#10;      &lt;/audioTrack&gt;&#10;      &lt;audioTrack muted=&quot;false&quot; name=&quot;9&quot; resource=&quot;a3c6b681&quot; slideId=&quot;{5312DF0A-072E-492B-AA37-973AD19C8E9C}&quot; startTime=&quot;0&quot; stepIndex=&quot;0&quot; volume=&quot;1&quot;&gt;&#10;        &lt;audio channels=&quot;1&quot; format=&quot;s16p&quot; sampleRate=&quot;44100&quot;/&gt;&#10;      &lt;/audioTrack&gt;&#10;      &lt;audioTrack muted=&quot;false&quot; name=&quot;10&quot; resource=&quot;d3cd817b&quot; slideId=&quot;{4E3AF8E1-CC08-4C5D-86ED-0DB9CC940B24}&quot; startTime=&quot;0&quot; stepIndex=&quot;0&quot; volume=&quot;1&quot;&gt;&#10;        &lt;audio channels=&quot;1&quot; format=&quot;s16p&quot; sampleRate=&quot;44100&quot;/&gt;&#10;      &lt;/audioTrack&gt;&#10;      &lt;audioTrack muted=&quot;false&quot; name=&quot;11&quot; resource=&quot;677131cd&quot; slideId=&quot;{4B70E7DC-F757-4BC8-9FF7-80A1A4E71D90}&quot; startTime=&quot;0&quot; stepIndex=&quot;0&quot; volume=&quot;1&quot;&gt;&#10;        &lt;audio channels=&quot;1&quot; format=&quot;s16p&quot; sampleRate=&quot;44100&quot;/&gt;&#10;      &lt;/audioTrack&gt;&#10;    &lt;/audioTracks&gt;&#10;    &lt;videoTracks/&gt;&#10;  &lt;/narration&gt;&#10;&#10;&lt;/presentation2&gt;&#10;"/>
  <p:tag name="ISPRING_ULTRA_SCORM_COURCE_TITLE" val="Tin học lớp 5_Tuần 17"/>
  <p:tag name="ISPRING_PRESENTATION_TITLE" val="Tin học lớp 5_Tuần 17"/>
  <p:tag name="ISPRING_SCORM_RATE_QUIZZES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NDENT_LEVEL" val="0"/>
  <p:tag name="ISPRING_CUSTOM_TIMING_USED" val="1"/>
  <p:tag name="TIMING" val="|0.546|3.411|2.805"/>
  <p:tag name="ISPRING_SLIDE_ID_2" val="{95967068-7E94-4968-A747-26FB711ED293}"/>
  <p:tag name="GENSWF_ADVANCE_TIME" val="17.8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ISPRING_SLIDE_ID_2" val="{669B83E4-0A50-4AB9-89C0-A0D7D7157C98}"/>
  <p:tag name="GENSWF_ADVANCE_TIME" val="3.0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4BD6950F-634D-4B16-B211-349216155696}"/>
  <p:tag name="GENSWF_ADVANCE_TIME" val="7.69"/>
  <p:tag name="ISPRING_SLIDE_INDENT_LEVEL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NDENT_LEVEL" val="0"/>
  <p:tag name="ISPRING_CUSTOM_TIMING_USED" val="1"/>
  <p:tag name="ISPRING_SLIDE_ID_2" val="{4B70E7DC-F757-4BC8-9FF7-80A1A4E71D90}"/>
  <p:tag name="TIMING" val="|4.196|7.779"/>
  <p:tag name="GENSWF_ADVANCE_TIME" val="23.7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NDENT_LEVEL" val="0"/>
  <p:tag name="ISPRING_CUSTOM_TIMING_USED" val="1"/>
  <p:tag name="TIMING" val="|3.546|5.378"/>
  <p:tag name="ISPRING_SLIDE_ID_2" val="{147A7AFB-6637-4952-B49D-19B362B1BAAF}"/>
  <p:tag name="GENSWF_ADVANCE_TIME" val="10.9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9Slide.vn</Template>
  <TotalTime>7398</TotalTime>
  <Words>330</Words>
  <Application>Microsoft Office PowerPoint</Application>
  <PresentationFormat>Widescreen</PresentationFormat>
  <Paragraphs>43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Calibri</vt:lpstr>
      <vt:lpstr>Arial</vt:lpstr>
      <vt:lpstr>Calibri Light</vt:lpstr>
      <vt:lpstr>SimSun</vt:lpstr>
      <vt:lpstr>等线</vt:lpstr>
      <vt:lpstr>Times New Roman</vt:lpstr>
      <vt:lpstr>Default Design</vt:lpstr>
      <vt:lpstr>PowerPoint Presentation</vt:lpstr>
      <vt:lpstr>PowerPoint Presentation</vt:lpstr>
      <vt:lpstr>YÊU CẦU CẦN ĐẠT</vt:lpstr>
      <vt:lpstr>PowerPoint Presentation</vt:lpstr>
      <vt:lpstr>Câu 1: Trong phần mềm Powerpoint, để chèn tranh, ảnh vào bài trình chiếu, em chọn nút lệnh nào trong thẻ Insert?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EM CẦN GHI NHỚ</vt:lpstr>
    </vt:vector>
  </TitlesOfParts>
  <Manager>9Slide.vn</Manager>
  <Company>9Slide.vn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Tin học lớp 5_Tuần 17</dc:title>
  <dc:subject>9Slide.vn</dc:subject>
  <dc:creator>ADMIN</dc:creator>
  <dc:description>9Slide.vn</dc:description>
  <cp:lastModifiedBy>TOPICA</cp:lastModifiedBy>
  <cp:revision>418</cp:revision>
  <dcterms:created xsi:type="dcterms:W3CDTF">2009-02-23T22:49:59Z</dcterms:created>
  <dcterms:modified xsi:type="dcterms:W3CDTF">2022-01-03T04:54:23Z</dcterms:modified>
  <cp:category>9Slide.vn</cp:category>
</cp:coreProperties>
</file>