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61" r:id="rId4"/>
    <p:sldId id="272" r:id="rId5"/>
    <p:sldId id="298" r:id="rId6"/>
    <p:sldId id="282" r:id="rId7"/>
    <p:sldId id="274" r:id="rId8"/>
    <p:sldId id="299" r:id="rId9"/>
    <p:sldId id="300" r:id="rId10"/>
    <p:sldId id="287" r:id="rId11"/>
    <p:sldId id="301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CC"/>
    <a:srgbClr val="0033CC"/>
    <a:srgbClr val="000099"/>
    <a:srgbClr val="FF99FF"/>
    <a:srgbClr val="660066"/>
    <a:srgbClr val="FFCCFF"/>
    <a:srgbClr val="003300"/>
    <a:srgbClr val="FFFF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3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8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5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8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5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1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5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7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3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1B8E4-AA95-4D0A-B455-27DF7D6CB38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1E08C-728B-4856-ABA8-C148857A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ễn đàn Tin học Công nghệ - Vforum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3"/>
            <a:ext cx="9144000" cy="685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" y="45790"/>
            <a:ext cx="9144823" cy="6266477"/>
            <a:chOff x="-38101" y="304186"/>
            <a:chExt cx="9144823" cy="6266477"/>
          </a:xfrm>
        </p:grpSpPr>
        <p:pic>
          <p:nvPicPr>
            <p:cNvPr id="8" name="Picture 9" descr="Picture5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1477963"/>
              <a:ext cx="1447800" cy="128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Picture5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639763"/>
              <a:ext cx="1600200" cy="141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Picture5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5287963"/>
              <a:ext cx="1447800" cy="128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 descr="Picture5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5059363"/>
              <a:ext cx="1447800" cy="128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2"/>
            <p:cNvSpPr txBox="1">
              <a:spLocks noChangeArrowheads="1"/>
            </p:cNvSpPr>
            <p:nvPr/>
          </p:nvSpPr>
          <p:spPr bwMode="auto">
            <a:xfrm>
              <a:off x="-38101" y="304186"/>
              <a:ext cx="9144001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sz="7200" b="1" u="sng" dirty="0" smtClean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CHÍNH TẢ</a:t>
              </a:r>
            </a:p>
          </p:txBody>
        </p:sp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-3940" y="1640314"/>
              <a:ext cx="9110662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lvl1pPr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endParaRPr lang="en-US" sz="6000" b="1" u="sng" dirty="0" smtClean="0">
                <a:ln w="11430"/>
                <a:solidFill>
                  <a:srgbClr val="00FF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" name="Picture 7" descr="animation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703263"/>
              <a:ext cx="2670175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" descr="animation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650" y="3321050"/>
              <a:ext cx="2670175" cy="158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" descr="animation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703263"/>
              <a:ext cx="2670175" cy="1585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274637" y="2715374"/>
              <a:ext cx="8458200" cy="3021013"/>
            </a:xfrm>
            <a:prstGeom prst="rect">
              <a:avLst/>
            </a:prstGeom>
            <a:noFill/>
          </p:spPr>
          <p:txBody>
            <a:bodyPr>
              <a:prstTxWarp prst="textPlain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5400" b="1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TIẾNG HÒ</a:t>
              </a:r>
            </a:p>
            <a:p>
              <a:pPr algn="ctr">
                <a:defRPr/>
              </a:pPr>
              <a:r>
                <a:rPr lang="en-US" sz="5400" b="1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TRÊN SÔNG</a:t>
              </a:r>
              <a:endPara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572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2834" y="0"/>
            <a:ext cx="89311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</a:p>
          <a:p>
            <a:pPr algn="just">
              <a:lnSpc>
                <a:spcPct val="150000"/>
              </a:lnSpc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4420" y="2409138"/>
            <a:ext cx="80772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trê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ià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gấc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ló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4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4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Vươ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Lam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51690" y="2345844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94234" y="234584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66641" y="2345842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01258" y="3018738"/>
            <a:ext cx="842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37892" y="3845160"/>
            <a:ext cx="842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00200" y="4542738"/>
            <a:ext cx="842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35366" y="4542737"/>
            <a:ext cx="842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52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" grpId="0"/>
      <p:bldP spid="47" grpId="0"/>
      <p:bldP spid="48" grpId="0"/>
      <p:bldP spid="49" grpId="0"/>
      <p:bldP spid="70" grpId="0"/>
      <p:bldP spid="73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268" y="69581"/>
            <a:ext cx="85370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4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97" y="1551057"/>
            <a:ext cx="213360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Sấm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957" y="2466801"/>
            <a:ext cx="213360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444276"/>
            <a:ext cx="213360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4576669"/>
            <a:ext cx="213360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6" y="5638800"/>
            <a:ext cx="2133602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8039" y="1551057"/>
            <a:ext cx="205740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199" y="2466801"/>
            <a:ext cx="205740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sét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8042" y="3444276"/>
            <a:ext cx="205740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huyền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8040" y="4576669"/>
            <a:ext cx="205740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hò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8038" y="5638800"/>
            <a:ext cx="205740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ẻng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>
            <a:stCxn id="6" idx="3"/>
            <a:endCxn id="12" idx="1"/>
          </p:cNvCxnSpPr>
          <p:nvPr/>
        </p:nvCxnSpPr>
        <p:spPr>
          <a:xfrm>
            <a:off x="2819399" y="1905000"/>
            <a:ext cx="3352800" cy="915744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3" idx="1"/>
          </p:cNvCxnSpPr>
          <p:nvPr/>
        </p:nvCxnSpPr>
        <p:spPr>
          <a:xfrm>
            <a:off x="2824656" y="2839137"/>
            <a:ext cx="3313386" cy="959082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5" idx="1"/>
          </p:cNvCxnSpPr>
          <p:nvPr/>
        </p:nvCxnSpPr>
        <p:spPr>
          <a:xfrm>
            <a:off x="2801009" y="3798220"/>
            <a:ext cx="3337029" cy="2194523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1" idx="1"/>
          </p:cNvCxnSpPr>
          <p:nvPr/>
        </p:nvCxnSpPr>
        <p:spPr>
          <a:xfrm flipV="1">
            <a:off x="2812832" y="1905000"/>
            <a:ext cx="3325207" cy="3022476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1"/>
          </p:cNvCxnSpPr>
          <p:nvPr/>
        </p:nvCxnSpPr>
        <p:spPr>
          <a:xfrm flipV="1">
            <a:off x="2824656" y="4930612"/>
            <a:ext cx="3313384" cy="1077897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16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ranh phong cảnh quê hương em bình dị bên cây cầu Amia TSD 4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" y="4305507"/>
            <a:ext cx="19812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-152400"/>
            <a:ext cx="19812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558"/>
            <a:ext cx="19812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255" y="55096"/>
            <a:ext cx="19812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4336230"/>
            <a:ext cx="19812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icture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7770"/>
            <a:ext cx="1527038" cy="121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Picture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962" y="5647770"/>
            <a:ext cx="1527038" cy="121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129145" y="788333"/>
            <a:ext cx="7251336" cy="5281334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CHÚC CÁC EM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VUI, KHỎE,</a:t>
            </a:r>
          </a:p>
          <a:p>
            <a:pPr algn="ctr" eaLnBrk="1" hangingPunct="1">
              <a:defRPr/>
            </a:pPr>
            <a:r>
              <a:rPr lang="en-US" sz="5400" b="1" dirty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HỌC TẬP TỐT</a:t>
            </a:r>
          </a:p>
        </p:txBody>
      </p:sp>
    </p:spTree>
    <p:extLst>
      <p:ext uri="{BB962C8B-B14F-4D97-AF65-F5344CB8AC3E}">
        <p14:creationId xmlns:p14="http://schemas.microsoft.com/office/powerpoint/2010/main" val="385836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288" y="38100"/>
            <a:ext cx="8915400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</a:p>
        </p:txBody>
      </p:sp>
      <p:pic>
        <p:nvPicPr>
          <p:cNvPr id="5" name="Picture 4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5875"/>
            <a:ext cx="13779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72060" y="989873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Bài tập cuối tuần lớp 3 cả năm 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565" t="19972"/>
          <a:stretch/>
        </p:blipFill>
        <p:spPr bwMode="auto">
          <a:xfrm>
            <a:off x="457200" y="1905000"/>
            <a:ext cx="8305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105400" y="2012646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19238" y="2012646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9400" y="2057599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34200" y="2012646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9169" y="3113715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83007" y="3113715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83169" y="3158668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5600" y="3113715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18276" y="425597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2060" y="4189996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62660" y="425597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3131" y="4242591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10300" y="4263698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94990" y="5323619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27676" y="5300101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8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2222" y="19050"/>
            <a:ext cx="8901778" cy="6204234"/>
            <a:chOff x="242222" y="19050"/>
            <a:chExt cx="8901778" cy="6204234"/>
          </a:xfrm>
        </p:grpSpPr>
        <p:grpSp>
          <p:nvGrpSpPr>
            <p:cNvPr id="10" name="Group 9"/>
            <p:cNvGrpSpPr/>
            <p:nvPr/>
          </p:nvGrpSpPr>
          <p:grpSpPr>
            <a:xfrm>
              <a:off x="242222" y="19050"/>
              <a:ext cx="8901778" cy="1549121"/>
              <a:chOff x="242222" y="88826"/>
              <a:chExt cx="8901778" cy="73853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42222" y="460536"/>
                <a:ext cx="8749377" cy="366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5400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2222" y="88826"/>
                <a:ext cx="8901778" cy="337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92610" y="2376272"/>
              <a:ext cx="7848600" cy="384701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Plain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4000" b="1" dirty="0" smtClean="0">
                  <a:ln w="11430">
                    <a:noFill/>
                  </a:ln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TIẾNG HÒ</a:t>
              </a:r>
            </a:p>
            <a:p>
              <a:pPr algn="ctr">
                <a:defRPr/>
              </a:pPr>
              <a:r>
                <a:rPr lang="en-US" sz="4000" b="1" dirty="0" smtClean="0">
                  <a:ln w="11430">
                    <a:noFill/>
                  </a:ln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 SÔNG</a:t>
              </a:r>
              <a:endParaRPr lang="en-US" sz="4000" b="1" dirty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168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0055" y="90279"/>
            <a:ext cx="8542283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u="sng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u="sng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  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nhè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bến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VÕ QUẢNG</a:t>
            </a:r>
          </a:p>
        </p:txBody>
      </p:sp>
      <p:sp>
        <p:nvSpPr>
          <p:cNvPr id="5" name="Oval 4"/>
          <p:cNvSpPr/>
          <p:nvPr/>
        </p:nvSpPr>
        <p:spPr>
          <a:xfrm>
            <a:off x="173421" y="76200"/>
            <a:ext cx="762000" cy="7620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1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8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0034" y="1595497"/>
            <a:ext cx="464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Thu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Bồn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17938"/>
            <a:ext cx="4114800" cy="6124754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  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nhè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bến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VÕ QUẢNG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5800" y="317938"/>
            <a:ext cx="464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4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5800" y="3657600"/>
            <a:ext cx="464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iệu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hò</a:t>
            </a:r>
            <a:endParaRPr lang="en-US" sz="32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èo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en-US" sz="32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32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1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43512"/>
            <a:ext cx="8610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a) (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cong</a:t>
            </a:r>
            <a:r>
              <a:rPr lang="en-U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coong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: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............., 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........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xoong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............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............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304800"/>
            <a:ext cx="762000" cy="7620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2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2057399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coong</a:t>
            </a:r>
            <a:endParaRPr lang="en-US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2767279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cong</a:t>
            </a:r>
            <a:endParaRPr lang="en-US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495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xong</a:t>
            </a:r>
            <a:endParaRPr lang="en-US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3945" y="514326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xoong</a:t>
            </a:r>
            <a:endParaRPr lang="en-US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4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73421" y="126124"/>
            <a:ext cx="762000" cy="76200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3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8993" y="46617"/>
            <a:ext cx="7877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867104"/>
            <a:ext cx="8505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s: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ẻ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,...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x: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,...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ươn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ườn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ượn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,...</a:t>
            </a:r>
          </a:p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,...</a:t>
            </a:r>
          </a:p>
        </p:txBody>
      </p:sp>
    </p:spTree>
    <p:extLst>
      <p:ext uri="{BB962C8B-B14F-4D97-AF65-F5344CB8AC3E}">
        <p14:creationId xmlns:p14="http://schemas.microsoft.com/office/powerpoint/2010/main" val="7768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"/>
            <a:ext cx="8505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s: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x: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95400"/>
            <a:ext cx="851863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sả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sườn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sườn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...</a:t>
            </a:r>
          </a:p>
          <a:p>
            <a:pPr algn="just"/>
            <a:endParaRPr lang="en-US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xôi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xịt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xào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xáo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xảo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quyệt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xảo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trá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xáo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xát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xắn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xằng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bậy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xé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...</a:t>
            </a:r>
          </a:p>
        </p:txBody>
      </p:sp>
    </p:spTree>
    <p:extLst>
      <p:ext uri="{BB962C8B-B14F-4D97-AF65-F5344CB8AC3E}">
        <p14:creationId xmlns:p14="http://schemas.microsoft.com/office/powerpoint/2010/main" val="9583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505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lphaLcParenR" startAt="3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ươn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>
              <a:buAutoNum type="alphaLcParenR" startAt="3"/>
            </a:pP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lphaLcParenR" startAt="3"/>
            </a:pPr>
            <a:endParaRPr 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606" y="762000"/>
            <a:ext cx="85238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lươn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mướn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vượn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...</a:t>
            </a:r>
          </a:p>
          <a:p>
            <a:pPr algn="just"/>
            <a:endParaRPr 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bỉnh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tướng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bổng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thịnh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mù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7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309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HỒNG THẢO</dc:creator>
  <cp:lastModifiedBy>M0</cp:lastModifiedBy>
  <cp:revision>104</cp:revision>
  <dcterms:created xsi:type="dcterms:W3CDTF">2020-09-27T13:07:03Z</dcterms:created>
  <dcterms:modified xsi:type="dcterms:W3CDTF">2020-11-16T04:57:01Z</dcterms:modified>
</cp:coreProperties>
</file>