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2" r:id="rId2"/>
    <p:sldId id="303" r:id="rId3"/>
    <p:sldId id="301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299" r:id="rId33"/>
    <p:sldId id="298" r:id="rId34"/>
    <p:sldId id="30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EE78F-1D28-49B0-B033-76CFB6703C08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0BFB1-1E75-4EBF-BB06-C77F5CA8E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AB6F2-98B0-4ACF-8D38-2ABA057D219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2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97DC6-4E05-40C4-AC99-B968CAD16256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1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33.xml"/><Relationship Id="rId3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22.xml"/><Relationship Id="rId17" Type="http://schemas.openxmlformats.org/officeDocument/2006/relationships/slide" Target="slide31.xml"/><Relationship Id="rId2" Type="http://schemas.openxmlformats.org/officeDocument/2006/relationships/image" Target="../media/image14.jpeg"/><Relationship Id="rId16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image" Target="../media/image15.jpeg"/><Relationship Id="rId4" Type="http://schemas.openxmlformats.org/officeDocument/2006/relationships/slide" Target="slide16.xml"/><Relationship Id="rId9" Type="http://schemas.openxmlformats.org/officeDocument/2006/relationships/slide" Target="slide14.xml"/><Relationship Id="rId1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7710488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2200" y="321945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66584">
            <a:off x="7624763" y="52705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13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7162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b="1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LỚP 3</a:t>
            </a:r>
          </a:p>
        </p:txBody>
      </p:sp>
    </p:spTree>
    <p:extLst>
      <p:ext uri="{BB962C8B-B14F-4D97-AF65-F5344CB8AC3E}">
        <p14:creationId xmlns:p14="http://schemas.microsoft.com/office/powerpoint/2010/main" val="3124041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1" y="914400"/>
            <a:ext cx="8245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1766" grpId="0" animBg="1"/>
      <p:bldP spid="31766" grpId="1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hay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Theo</a:t>
            </a:r>
            <a:r>
              <a:rPr lang="en-US" sz="2800" dirty="0" smtClean="0"/>
              <a:t> Mai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TMC-Ong Do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.TMC-Ong D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R</a:t>
            </a:r>
            <a:r>
              <a:rPr lang="en-US" sz="3600" dirty="0" err="1" smtClean="0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4114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419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4200" y="-228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28600" y="46482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33600" y="762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8458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thầy, cô giáo !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em!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7623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400</Words>
  <Application>Microsoft Office PowerPoint</Application>
  <PresentationFormat>On-screen Show (4:3)</PresentationFormat>
  <Paragraphs>214</Paragraphs>
  <Slides>34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Windows User</cp:lastModifiedBy>
  <cp:revision>73</cp:revision>
  <dcterms:created xsi:type="dcterms:W3CDTF">2012-11-26T07:18:10Z</dcterms:created>
  <dcterms:modified xsi:type="dcterms:W3CDTF">2021-12-24T03:52:09Z</dcterms:modified>
</cp:coreProperties>
</file>