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1" r:id="rId2"/>
    <p:sldId id="302" r:id="rId3"/>
    <p:sldId id="303" r:id="rId4"/>
    <p:sldId id="25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300" r:id="rId33"/>
    <p:sldId id="298" r:id="rId34"/>
    <p:sldId id="30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4999-EBBA-4A50-9BA5-43285D926B0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65806-0BF0-4B21-A948-6857262A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AB6F2-98B0-4ACF-8D38-2ABA057D219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2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97DC6-4E05-40C4-AC99-B968CAD16256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8.gif"/><Relationship Id="rId12" Type="http://schemas.openxmlformats.org/officeDocument/2006/relationships/image" Target="../media/image13.png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1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0.xml"/><Relationship Id="rId18" Type="http://schemas.openxmlformats.org/officeDocument/2006/relationships/slide" Target="slide33.xml"/><Relationship Id="rId3" Type="http://schemas.openxmlformats.org/officeDocument/2006/relationships/slide" Target="slide18.xml"/><Relationship Id="rId7" Type="http://schemas.openxmlformats.org/officeDocument/2006/relationships/slide" Target="slide4.xml"/><Relationship Id="rId12" Type="http://schemas.openxmlformats.org/officeDocument/2006/relationships/slide" Target="slide22.xml"/><Relationship Id="rId17" Type="http://schemas.openxmlformats.org/officeDocument/2006/relationships/slide" Target="slide31.xml"/><Relationship Id="rId2" Type="http://schemas.openxmlformats.org/officeDocument/2006/relationships/image" Target="../media/image14.jpeg"/><Relationship Id="rId16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24.xml"/><Relationship Id="rId15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image" Target="../media/image15.jpeg"/><Relationship Id="rId4" Type="http://schemas.openxmlformats.org/officeDocument/2006/relationships/slide" Target="slide16.xml"/><Relationship Id="rId9" Type="http://schemas.openxmlformats.org/officeDocument/2006/relationships/slide" Target="slide14.xml"/><Relationship Id="rId1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6511">
            <a:off x="7710488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2200" y="321945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66584">
            <a:off x="7624763" y="52705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323850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WordArt 13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7162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TIẾNG VIỆT</a:t>
            </a:r>
            <a:endParaRPr lang="en-US" sz="3600" b="1" kern="10" dirty="0"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LỚP 3</a:t>
            </a:r>
          </a:p>
        </p:txBody>
      </p:sp>
    </p:spTree>
    <p:extLst>
      <p:ext uri="{BB962C8B-B14F-4D97-AF65-F5344CB8AC3E}">
        <p14:creationId xmlns:p14="http://schemas.microsoft.com/office/powerpoint/2010/main" val="305388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50292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1816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30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31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5524500" y="32385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35125" y="3516313"/>
            <a:ext cx="2286000" cy="1905000"/>
            <a:chOff x="336" y="-288"/>
            <a:chExt cx="624" cy="576"/>
          </a:xfrm>
        </p:grpSpPr>
        <p:pic>
          <p:nvPicPr>
            <p:cNvPr id="21538" name="Picture 52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9" name="Picture 53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0" name="Picture 54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1" name="Picture 55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2" name="Picture 56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1" y="914400"/>
            <a:ext cx="8245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2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31766" grpId="0" animBg="1"/>
      <p:bldP spid="31766" grpId="1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1609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CỘNG HÒA  XÃ HỘI CHỦ NGHĨA VIỆT NAM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Tùng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….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……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….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ĐƠN XIN CẤP  THẺ ĐỌC SÁCH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……………………………………………………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:………………………………………………………………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 ……………………Nam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):…………………………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:………………………………………………..............................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…………………..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:...........................................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48800" y="1447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20            12             2019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1989551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Trường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tiểu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học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Đoàn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Tùng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Quách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Gia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Bảo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0" y="2920271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01/01/2010                                      Nam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0" y="338193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     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Xóm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Trại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Đoàn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Tùng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Thanh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Miện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Hải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Dương</a:t>
            </a:r>
            <a:endParaRPr lang="en-US" sz="22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68008" y="3801732"/>
            <a:ext cx="51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3A                            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Tiểu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học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Đoàn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Tùng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2600" y="455112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          2019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48800" y="5638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         </a:t>
            </a:r>
            <a:r>
              <a:rPr lang="en-US" sz="2400" b="1" dirty="0" err="1" smtClean="0">
                <a:solidFill>
                  <a:srgbClr val="000099"/>
                </a:solidFill>
                <a:latin typeface=".TMC-Ong Do" pitchFamily="2" charset="0"/>
                <a:ea typeface="Tahoma" pitchFamily="34" charset="0"/>
                <a:cs typeface="Tahoma" pitchFamily="34" charset="0"/>
              </a:rPr>
              <a:t>Bảo</a:t>
            </a:r>
            <a:endParaRPr lang="en-US" sz="2400" b="1" dirty="0" smtClean="0">
              <a:solidFill>
                <a:srgbClr val="000099"/>
              </a:solidFill>
              <a:latin typeface=".TMC-Ong Do" pitchFamily="2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Quách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Bảo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3 0.01549 L -0.38333 -0.1112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1133 L -0.61667 -0.066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0023 L -0.72917 -0.077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0023 L -0.84584 -0.1001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1133 L -0.84167 -0.1223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6 -0.01133 L -0.69167 -0.1334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3 0.01549 L -1.05833 -0.1223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4 0.01549 L -0.42916 -0.000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4114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419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34200" y="-228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28600" y="46482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133600" y="762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304800" y="2133600"/>
            <a:ext cx="8458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thầy, cô giáo !</a:t>
            </a:r>
          </a:p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em!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572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493</Words>
  <Application>Microsoft Office PowerPoint</Application>
  <PresentationFormat>On-screen Show (4:3)</PresentationFormat>
  <Paragraphs>221</Paragraphs>
  <Slides>34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Windows User</cp:lastModifiedBy>
  <cp:revision>79</cp:revision>
  <dcterms:created xsi:type="dcterms:W3CDTF">2012-11-26T07:18:10Z</dcterms:created>
  <dcterms:modified xsi:type="dcterms:W3CDTF">2021-12-24T03:58:01Z</dcterms:modified>
</cp:coreProperties>
</file>