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87" r:id="rId3"/>
    <p:sldId id="256" r:id="rId4"/>
    <p:sldId id="257" r:id="rId5"/>
    <p:sldId id="275" r:id="rId6"/>
    <p:sldId id="281" r:id="rId7"/>
    <p:sldId id="282" r:id="rId8"/>
    <p:sldId id="283" r:id="rId9"/>
    <p:sldId id="260" r:id="rId10"/>
    <p:sldId id="270" r:id="rId11"/>
    <p:sldId id="271" r:id="rId12"/>
    <p:sldId id="284" r:id="rId13"/>
    <p:sldId id="285" r:id="rId14"/>
    <p:sldId id="274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CA7E-A782-40ED-9C42-E802C1D1A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49707-C819-4D62-8330-14A12B770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EA858-76B7-4846-B15B-891CA5C1F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BD68-F553-45BC-B5BE-55704C60DF28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46E3A-6D30-4FA2-AB99-BB84CFE4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9665A-B523-4678-90A4-E5C8AE59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9C55E-523A-4C5D-A607-AE2DD57B4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46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23.wdp"/><Relationship Id="rId5" Type="http://schemas.openxmlformats.org/officeDocument/2006/relationships/image" Target="../media/image26.png"/><Relationship Id="rId4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5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26" Type="http://schemas.microsoft.com/office/2007/relationships/hdphoto" Target="../media/hdphoto14.wdp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microsoft.com/office/2007/relationships/hdphoto" Target="../media/hdphoto13.wdp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6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microsoft.com/office/2007/relationships/hdphoto" Target="../media/hdphoto2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TỰ NHIÊN VÀ XÃ HỘI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52600" y="3320937"/>
            <a:ext cx="85514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7030A0"/>
                </a:solidFill>
                <a:cs typeface="Times New Roman" pitchFamily="18" charset="0"/>
              </a:rPr>
              <a:t>BÀI 8: AN TOÀN KHI Ở TRƯỜNG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en-V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8406" y="4289163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VN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311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Baloo 2</vt:lpstr>
      <vt:lpstr>Pangolin</vt:lpstr>
      <vt:lpstr>Times New Roman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Ngọc Diệp</cp:lastModifiedBy>
  <cp:revision>87</cp:revision>
  <dcterms:created xsi:type="dcterms:W3CDTF">2021-06-02T02:35:09Z</dcterms:created>
  <dcterms:modified xsi:type="dcterms:W3CDTF">2021-10-22T04:16:41Z</dcterms:modified>
</cp:coreProperties>
</file>