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4"/>
  </p:notesMasterIdLst>
  <p:sldIdLst>
    <p:sldId id="2007577120" r:id="rId4"/>
    <p:sldId id="2007577121" r:id="rId5"/>
    <p:sldId id="2007577122" r:id="rId6"/>
    <p:sldId id="2007577123" r:id="rId7"/>
    <p:sldId id="2007577124" r:id="rId8"/>
    <p:sldId id="2007577125" r:id="rId9"/>
    <p:sldId id="2007577126" r:id="rId10"/>
    <p:sldId id="2007577127" r:id="rId11"/>
    <p:sldId id="2007577128" r:id="rId12"/>
    <p:sldId id="2007577129" r:id="rId13"/>
    <p:sldId id="266" r:id="rId14"/>
    <p:sldId id="2007577115" r:id="rId15"/>
    <p:sldId id="262" r:id="rId16"/>
    <p:sldId id="259" r:id="rId17"/>
    <p:sldId id="260" r:id="rId18"/>
    <p:sldId id="2007577131" r:id="rId19"/>
    <p:sldId id="258" r:id="rId20"/>
    <p:sldId id="261" r:id="rId21"/>
    <p:sldId id="257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79A18-D43B-4A69-B3C5-84BE72B96FD3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3230-0495-4C1F-9421-018ADA4B1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514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422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9020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037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54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3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15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0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2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3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3969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440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92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18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15019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06948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5557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418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3636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48589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444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1565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592395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271905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7322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1931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1613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287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17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163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645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976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833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81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7238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9.wdp"/><Relationship Id="rId18" Type="http://schemas.openxmlformats.org/officeDocument/2006/relationships/image" Target="../media/image60.png"/><Relationship Id="rId3" Type="http://schemas.openxmlformats.org/officeDocument/2006/relationships/image" Target="../media/image52.png"/><Relationship Id="rId21" Type="http://schemas.openxmlformats.org/officeDocument/2006/relationships/image" Target="../media/image62.png"/><Relationship Id="rId7" Type="http://schemas.microsoft.com/office/2007/relationships/hdphoto" Target="../media/hdphoto16.wdp"/><Relationship Id="rId12" Type="http://schemas.openxmlformats.org/officeDocument/2006/relationships/image" Target="../media/image57.png"/><Relationship Id="rId17" Type="http://schemas.microsoft.com/office/2007/relationships/hdphoto" Target="../media/hdphoto21.wdp"/><Relationship Id="rId2" Type="http://schemas.openxmlformats.org/officeDocument/2006/relationships/image" Target="../media/image51.jpeg"/><Relationship Id="rId16" Type="http://schemas.openxmlformats.org/officeDocument/2006/relationships/image" Target="../media/image59.png"/><Relationship Id="rId20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microsoft.com/office/2007/relationships/hdphoto" Target="../media/hdphoto17.wdp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1.png"/><Relationship Id="rId3" Type="http://schemas.microsoft.com/office/2007/relationships/hdphoto" Target="../media/hdphoto22.wdp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60.png"/><Relationship Id="rId5" Type="http://schemas.openxmlformats.org/officeDocument/2006/relationships/image" Target="../media/image65.gif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microsoft.com/office/2007/relationships/hdphoto" Target="../media/hdphoto23.wdp"/><Relationship Id="rId1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4.wdp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60.png"/><Relationship Id="rId4" Type="http://schemas.openxmlformats.org/officeDocument/2006/relationships/image" Target="../media/image65.gif"/><Relationship Id="rId9" Type="http://schemas.microsoft.com/office/2007/relationships/hdphoto" Target="../media/hdphoto23.wdp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5.wdp"/><Relationship Id="rId12" Type="http://schemas.openxmlformats.org/officeDocument/2006/relationships/image" Target="../media/image61.png"/><Relationship Id="rId2" Type="http://schemas.openxmlformats.org/officeDocument/2006/relationships/image" Target="../media/image75.jpeg"/><Relationship Id="rId16" Type="http://schemas.microsoft.com/office/2007/relationships/hdphoto" Target="../media/hdphoto2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7.png"/><Relationship Id="rId10" Type="http://schemas.openxmlformats.org/officeDocument/2006/relationships/image" Target="../media/image60.png"/><Relationship Id="rId4" Type="http://schemas.openxmlformats.org/officeDocument/2006/relationships/image" Target="../media/image65.gif"/><Relationship Id="rId9" Type="http://schemas.microsoft.com/office/2007/relationships/hdphoto" Target="../media/hdphoto23.wdp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6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65.gif"/><Relationship Id="rId9" Type="http://schemas.openxmlformats.org/officeDocument/2006/relationships/image" Target="../media/image60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7.wdp"/><Relationship Id="rId12" Type="http://schemas.openxmlformats.org/officeDocument/2006/relationships/image" Target="../media/image6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60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5.gif"/><Relationship Id="rId9" Type="http://schemas.microsoft.com/office/2007/relationships/hdphoto" Target="../media/hdphoto23.wdp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8.wdp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10" Type="http://schemas.openxmlformats.org/officeDocument/2006/relationships/image" Target="../media/image60.png"/><Relationship Id="rId4" Type="http://schemas.openxmlformats.org/officeDocument/2006/relationships/image" Target="../media/image65.gif"/><Relationship Id="rId9" Type="http://schemas.microsoft.com/office/2007/relationships/hdphoto" Target="../media/hdphoto23.wdp"/><Relationship Id="rId1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71.png"/><Relationship Id="rId3" Type="http://schemas.microsoft.com/office/2007/relationships/hdphoto" Target="../media/hdphoto22.wdp"/><Relationship Id="rId7" Type="http://schemas.openxmlformats.org/officeDocument/2006/relationships/image" Target="../media/image68.png"/><Relationship Id="rId12" Type="http://schemas.openxmlformats.org/officeDocument/2006/relationships/image" Target="../media/image61.png"/><Relationship Id="rId2" Type="http://schemas.openxmlformats.org/officeDocument/2006/relationships/image" Target="../media/image63.jpeg"/><Relationship Id="rId16" Type="http://schemas.microsoft.com/office/2007/relationships/hdphoto" Target="../media/hdphoto26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gif"/><Relationship Id="rId1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64.png"/><Relationship Id="rId9" Type="http://schemas.openxmlformats.org/officeDocument/2006/relationships/image" Target="../media/image60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microsoft.com/office/2007/relationships/hdphoto" Target="../media/hdphoto25.wdp"/><Relationship Id="rId12" Type="http://schemas.openxmlformats.org/officeDocument/2006/relationships/image" Target="../media/image6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11" Type="http://schemas.openxmlformats.org/officeDocument/2006/relationships/image" Target="../media/image69.png"/><Relationship Id="rId5" Type="http://schemas.openxmlformats.org/officeDocument/2006/relationships/image" Target="../media/image66.png"/><Relationship Id="rId15" Type="http://schemas.openxmlformats.org/officeDocument/2006/relationships/image" Target="../media/image73.png"/><Relationship Id="rId10" Type="http://schemas.openxmlformats.org/officeDocument/2006/relationships/image" Target="../media/image60.png"/><Relationship Id="rId4" Type="http://schemas.openxmlformats.org/officeDocument/2006/relationships/image" Target="../media/image65.gif"/><Relationship Id="rId9" Type="http://schemas.microsoft.com/office/2007/relationships/hdphoto" Target="../media/hdphoto23.wdp"/><Relationship Id="rId1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593359"/>
            <a:ext cx="853440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2: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TIA SỐ.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SỐ LIỀN TRƯỚC, SỐ LIỀN SAU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1)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778853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080A3B6-77F0-4F48-BA39-EC86D9C073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F6A45171-D4C1-43F0-8F80-C5CE0763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72763E4C-1225-4A37-8056-F7D6979D6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AFE92B49-F5F5-4624-958C-CC62F93CC9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78C3808A-A33E-4F2B-81A4-BA120EF56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E4637EC5-F2CA-4139-8385-7D55AD770006}"/>
              </a:ext>
            </a:extLst>
          </p:cNvPr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677CB-456A-43C9-BA7D-C70BCCB7D098}"/>
              </a:ext>
            </a:extLst>
          </p:cNvPr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1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136462" y="466881"/>
            <a:ext cx="832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 TRỐN TÌM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90838" y="217180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272665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034806" y="2147892"/>
            <a:ext cx="300176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Không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408764"/>
            <a:ext cx="7413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liền trước của 0 là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nào?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28" y="-1898114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83467" y="472777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của 50 là số nào?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51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49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48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-508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58956" y="39241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71355" y="46515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99103" y="46266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49143" y="38040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5" y="-4019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55" y="-8534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0" y="-7078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880" y="-5052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56" y="-18592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759624" y="610042"/>
            <a:ext cx="6656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của 99 là </a:t>
            </a:r>
          </a:p>
          <a:p>
            <a:pPr lvl="0" algn="ctr" defTabSz="1219170">
              <a:defRPr/>
            </a:pP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nào?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5" y="330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35567" y="45152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13355" y="23340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61355" y="23677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89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98709" y="23677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54155" y="23340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714" y="252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7293" y="31890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367554" y="396660"/>
            <a:ext cx="6984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nào lớn vừa lớn hơn 8, vừa bé hơn 10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54106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4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11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233698" y="1990614"/>
            <a:ext cx="2965334" cy="159038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7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51516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.9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1941131"/>
            <a:ext cx="2438400" cy="163987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080A3B6-77F0-4F48-BA39-EC86D9C073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F6A45171-D4C1-43F0-8F80-C5CE07632B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72763E4C-1225-4A37-8056-F7D6979D69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AFE92B49-F5F5-4624-958C-CC62F93CC9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78C3808A-A33E-4F2B-81A4-BA120EF56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E4637EC5-F2CA-4139-8385-7D55AD770006}"/>
              </a:ext>
            </a:extLst>
          </p:cNvPr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677CB-456A-43C9-BA7D-C70BCCB7D098}"/>
              </a:ext>
            </a:extLst>
          </p:cNvPr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6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252631" y="501887"/>
            <a:ext cx="58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4400" b="1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C.39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D.30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2057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279680" y="276209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A.505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B.05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D.55</a:t>
            </a: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098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52515" y="472468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6" y="-50340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8" y="-7899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4662465" y="4185817"/>
            <a:ext cx="129695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710113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-63499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5494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621613" y="889001"/>
            <a:ext cx="68271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22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762548" y="373730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418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86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689833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B.69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7188" y="2574009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582633" y="254027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33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5439" y="3430812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D18DA8-42BF-426B-8AE8-4EFEE5A4E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" y="0"/>
            <a:ext cx="1217845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58D8C05-4584-4775-8F5A-A79073F024DC}"/>
              </a:ext>
            </a:extLst>
          </p:cNvPr>
          <p:cNvGrpSpPr/>
          <p:nvPr/>
        </p:nvGrpSpPr>
        <p:grpSpPr>
          <a:xfrm>
            <a:off x="2712720" y="853440"/>
            <a:ext cx="6553200" cy="3413760"/>
            <a:chOff x="3383280" y="1584960"/>
            <a:chExt cx="4724400" cy="2133600"/>
          </a:xfrm>
        </p:grpSpPr>
        <p:sp>
          <p:nvSpPr>
            <p:cNvPr id="7" name="Scroll: Horizontal 6">
              <a:extLst>
                <a:ext uri="{FF2B5EF4-FFF2-40B4-BE49-F238E27FC236}">
                  <a16:creationId xmlns:a16="http://schemas.microsoft.com/office/drawing/2014/main" id="{D79E065E-2D23-4E8B-8B71-849B9B02F4AC}"/>
                </a:ext>
              </a:extLst>
            </p:cNvPr>
            <p:cNvSpPr/>
            <p:nvPr/>
          </p:nvSpPr>
          <p:spPr>
            <a:xfrm>
              <a:off x="3383280" y="1584960"/>
              <a:ext cx="4724400" cy="2133600"/>
            </a:xfrm>
            <a:prstGeom prst="horizont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E7E94C-B5CA-4786-941A-68741C6E5A77}"/>
                </a:ext>
              </a:extLst>
            </p:cNvPr>
            <p:cNvSpPr txBox="1"/>
            <p:nvPr/>
          </p:nvSpPr>
          <p:spPr>
            <a:xfrm>
              <a:off x="4156977" y="2305511"/>
              <a:ext cx="3539997" cy="692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23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83" y="-164342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34424" y="827340"/>
            <a:ext cx="5892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D.19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4468841F-6C50-495D-95FD-A410C39D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36839" y="25441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161704-CF51-4BDC-9AB0-C6CCB6B70E58}"/>
              </a:ext>
            </a:extLst>
          </p:cNvPr>
          <p:cNvGrpSpPr/>
          <p:nvPr/>
        </p:nvGrpSpPr>
        <p:grpSpPr>
          <a:xfrm>
            <a:off x="1013361" y="1538313"/>
            <a:ext cx="10165278" cy="4659319"/>
            <a:chOff x="878774" y="1333607"/>
            <a:chExt cx="10165278" cy="48430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236413B-B522-4A62-B958-3948677515F9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A5C2BBD-12FA-4073-8BB5-24C0BF46E6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ound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D72E7DB-EFAB-4957-8530-AC3620F087AF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ounded Rectangular Callout 35">
              <a:extLst>
                <a:ext uri="{FF2B5EF4-FFF2-40B4-BE49-F238E27FC236}">
                  <a16:creationId xmlns:a16="http://schemas.microsoft.com/office/drawing/2014/main" id="{24AC2D4A-FFE5-4F7E-8D1E-0F54CFDD9644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B40604-CC9B-488C-87B4-F949C91A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ound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AD4214-4E47-4107-A61E-9C1EB888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oundRect">
              <a:avLst/>
            </a:prstGeom>
          </p:spPr>
        </p:pic>
        <p:sp>
          <p:nvSpPr>
            <p:cNvPr id="8" name="Rounded Rectangular Callout 38">
              <a:extLst>
                <a:ext uri="{FF2B5EF4-FFF2-40B4-BE49-F238E27FC236}">
                  <a16:creationId xmlns:a16="http://schemas.microsoft.com/office/drawing/2014/main" id="{F363AD46-E410-44FE-B5DD-0E2E46F34D25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08AEBD-1F6D-4D53-A488-66682197F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round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CF7CB7F-C686-4F39-A4E7-98F88926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roundRect">
              <a:avLst/>
            </a:prstGeom>
          </p:spPr>
        </p:pic>
      </p:grpSp>
      <p:sp>
        <p:nvSpPr>
          <p:cNvPr id="13" name="Rounded Rectangular Callout 35">
            <a:extLst>
              <a:ext uri="{FF2B5EF4-FFF2-40B4-BE49-F238E27FC236}">
                <a16:creationId xmlns:a16="http://schemas.microsoft.com/office/drawing/2014/main" id="{72D73AC3-BCAF-41BB-8932-1C8B6D6AADE8}"/>
              </a:ext>
            </a:extLst>
          </p:cNvPr>
          <p:cNvSpPr/>
          <p:nvPr/>
        </p:nvSpPr>
        <p:spPr>
          <a:xfrm>
            <a:off x="1964403" y="2329000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ular Callout 40">
            <a:extLst>
              <a:ext uri="{FF2B5EF4-FFF2-40B4-BE49-F238E27FC236}">
                <a16:creationId xmlns:a16="http://schemas.microsoft.com/office/drawing/2014/main" id="{E35BE785-61A7-47B0-ABE8-74C446EAA326}"/>
              </a:ext>
            </a:extLst>
          </p:cNvPr>
          <p:cNvSpPr/>
          <p:nvPr/>
        </p:nvSpPr>
        <p:spPr>
          <a:xfrm>
            <a:off x="8843836" y="1840883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1C1684-1838-4660-90DF-D681E71606B5}"/>
              </a:ext>
            </a:extLst>
          </p:cNvPr>
          <p:cNvSpPr/>
          <p:nvPr/>
        </p:nvSpPr>
        <p:spPr>
          <a:xfrm>
            <a:off x="2048269" y="2298313"/>
            <a:ext cx="2583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A! Các quả táo ghi số từ 0 đến 10.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4ADF34-421B-493B-AF74-AFDC0AC0E6DB}"/>
              </a:ext>
            </a:extLst>
          </p:cNvPr>
          <p:cNvSpPr/>
          <p:nvPr/>
        </p:nvSpPr>
        <p:spPr>
          <a:xfrm>
            <a:off x="8947322" y="2037043"/>
            <a:ext cx="2699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val="120024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03AE5E6B-80E8-4396-B699-FC718F55E420}"/>
              </a:ext>
            </a:extLst>
          </p:cNvPr>
          <p:cNvSpPr/>
          <p:nvPr/>
        </p:nvSpPr>
        <p:spPr>
          <a:xfrm>
            <a:off x="961975" y="1987426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B0832-C32E-4A85-A64F-29C3219DD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93477" y="2050684"/>
            <a:ext cx="2260600" cy="26543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61841A6-FE07-4F3A-8497-B32B54EEC261}"/>
              </a:ext>
            </a:extLst>
          </p:cNvPr>
          <p:cNvGrpSpPr/>
          <p:nvPr/>
        </p:nvGrpSpPr>
        <p:grpSpPr>
          <a:xfrm>
            <a:off x="1212988" y="2411010"/>
            <a:ext cx="8190855" cy="363070"/>
            <a:chOff x="932331" y="2944906"/>
            <a:chExt cx="8830234" cy="36307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CE79481-71CD-4140-BBF4-50DA17FE785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A75FA44-49DC-4C99-B73F-B5B360A35DFB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35815F-6534-42D2-9E28-FE1EB5C0C26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3C640B8-2424-4634-8325-0D8D2F38CCB1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A9F731-D15D-46E3-9033-3E75E47B374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FA37D1-D934-4175-B1F4-E2670523F625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B58863-99BC-4FE6-BA92-92D0C683B30F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6E6C06E-8082-45B3-8390-B36941A211B0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C0FE15E-6EAC-4D1A-AF9D-0D61CCD27CCF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697486E-33A0-4980-BDD4-F009E254025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DBA5465-D312-42FA-AAB2-89E733BDF779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3E7895A-D95D-4605-B7E9-2798D40D3061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48E67F-8CBB-4F4B-8D5A-FAEB97C4868D}"/>
              </a:ext>
            </a:extLst>
          </p:cNvPr>
          <p:cNvSpPr txBox="1"/>
          <p:nvPr/>
        </p:nvSpPr>
        <p:spPr>
          <a:xfrm>
            <a:off x="369286" y="152674"/>
            <a:ext cx="10920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6C5A75-C9B8-425F-BA5F-D6BDFBA8E84B}"/>
              </a:ext>
            </a:extLst>
          </p:cNvPr>
          <p:cNvSpPr txBox="1"/>
          <p:nvPr/>
        </p:nvSpPr>
        <p:spPr>
          <a:xfrm>
            <a:off x="1015763" y="2821228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2A00E8-5982-47BB-9E87-48A134961A0F}"/>
              </a:ext>
            </a:extLst>
          </p:cNvPr>
          <p:cNvSpPr txBox="1"/>
          <p:nvPr/>
        </p:nvSpPr>
        <p:spPr>
          <a:xfrm>
            <a:off x="1723502" y="2817993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B62410-F8DC-4AB1-AEB2-B76719BC3261}"/>
              </a:ext>
            </a:extLst>
          </p:cNvPr>
          <p:cNvSpPr txBox="1"/>
          <p:nvPr/>
        </p:nvSpPr>
        <p:spPr>
          <a:xfrm>
            <a:off x="2468045" y="2821228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22462-1076-4FFE-941B-60F3FE2E160F}"/>
              </a:ext>
            </a:extLst>
          </p:cNvPr>
          <p:cNvSpPr txBox="1"/>
          <p:nvPr/>
        </p:nvSpPr>
        <p:spPr>
          <a:xfrm>
            <a:off x="3229572" y="2817993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5D72BC-DF96-4162-A9FC-8C04A6503423}"/>
              </a:ext>
            </a:extLst>
          </p:cNvPr>
          <p:cNvSpPr txBox="1"/>
          <p:nvPr/>
        </p:nvSpPr>
        <p:spPr>
          <a:xfrm>
            <a:off x="3987563" y="2821228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FBDE71-6E4B-427E-9AEF-597C9E2CFF36}"/>
              </a:ext>
            </a:extLst>
          </p:cNvPr>
          <p:cNvSpPr txBox="1"/>
          <p:nvPr/>
        </p:nvSpPr>
        <p:spPr>
          <a:xfrm>
            <a:off x="4749090" y="2817993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74DD1D-373F-4E01-86B7-E782249C79F1}"/>
              </a:ext>
            </a:extLst>
          </p:cNvPr>
          <p:cNvSpPr txBox="1"/>
          <p:nvPr/>
        </p:nvSpPr>
        <p:spPr>
          <a:xfrm>
            <a:off x="5493633" y="2821228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BF5D5B-7B55-4A7C-9560-AD384A9F183A}"/>
              </a:ext>
            </a:extLst>
          </p:cNvPr>
          <p:cNvSpPr txBox="1"/>
          <p:nvPr/>
        </p:nvSpPr>
        <p:spPr>
          <a:xfrm>
            <a:off x="6255160" y="2817993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201B11E-D7F2-4D49-B376-653DAB023C81}"/>
              </a:ext>
            </a:extLst>
          </p:cNvPr>
          <p:cNvSpPr txBox="1"/>
          <p:nvPr/>
        </p:nvSpPr>
        <p:spPr>
          <a:xfrm>
            <a:off x="7048537" y="2817993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D62541-63EB-4BFA-95CA-AB7960BDA2AE}"/>
              </a:ext>
            </a:extLst>
          </p:cNvPr>
          <p:cNvSpPr txBox="1"/>
          <p:nvPr/>
        </p:nvSpPr>
        <p:spPr>
          <a:xfrm>
            <a:off x="7793080" y="2821228"/>
            <a:ext cx="484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99F146-258A-4C02-BE71-01B252BBF0F1}"/>
              </a:ext>
            </a:extLst>
          </p:cNvPr>
          <p:cNvSpPr txBox="1"/>
          <p:nvPr/>
        </p:nvSpPr>
        <p:spPr>
          <a:xfrm>
            <a:off x="8379795" y="2817993"/>
            <a:ext cx="776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9E0950-F70B-4DE3-9C9F-1F0D609BF2A7}"/>
              </a:ext>
            </a:extLst>
          </p:cNvPr>
          <p:cNvGrpSpPr/>
          <p:nvPr/>
        </p:nvGrpSpPr>
        <p:grpSpPr>
          <a:xfrm>
            <a:off x="7986037" y="787822"/>
            <a:ext cx="3477643" cy="1013499"/>
            <a:chOff x="7789887" y="1387679"/>
            <a:chExt cx="3477643" cy="1013499"/>
          </a:xfrm>
        </p:grpSpPr>
        <p:sp>
          <p:nvSpPr>
            <p:cNvPr id="18" name="Rounded Rectangular Callout 26">
              <a:extLst>
                <a:ext uri="{FF2B5EF4-FFF2-40B4-BE49-F238E27FC236}">
                  <a16:creationId xmlns:a16="http://schemas.microsoft.com/office/drawing/2014/main" id="{E886C513-95FC-4352-9A8B-A2FEC3DD333E}"/>
                </a:ext>
              </a:extLst>
            </p:cNvPr>
            <p:cNvSpPr/>
            <p:nvPr/>
          </p:nvSpPr>
          <p:spPr>
            <a:xfrm>
              <a:off x="7789887" y="1387679"/>
              <a:ext cx="3477643" cy="1013499"/>
            </a:xfrm>
            <a:prstGeom prst="wedgeRoundRectCallout">
              <a:avLst>
                <a:gd name="adj1" fmla="val 33756"/>
                <a:gd name="adj2" fmla="val 86766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D16AFE-5247-4365-9C37-F6EA5B522D43}"/>
                </a:ext>
              </a:extLst>
            </p:cNvPr>
            <p:cNvSpPr/>
            <p:nvPr/>
          </p:nvSpPr>
          <p:spPr>
            <a:xfrm>
              <a:off x="7981861" y="1591804"/>
              <a:ext cx="30936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 là 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tia số</a:t>
              </a: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EA89831-CD07-4FC6-BB95-6F8CE9C199CE}"/>
              </a:ext>
            </a:extLst>
          </p:cNvPr>
          <p:cNvSpPr txBox="1"/>
          <p:nvPr/>
        </p:nvSpPr>
        <p:spPr>
          <a:xfrm>
            <a:off x="1145888" y="3857808"/>
            <a:ext cx="842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 tia số: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Số 0 ở vạch đầu tiên, là số bé nhất.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B1A3E-6B66-4D85-A3FA-920E78A36C00}"/>
              </a:ext>
            </a:extLst>
          </p:cNvPr>
          <p:cNvSpPr txBox="1"/>
          <p:nvPr/>
        </p:nvSpPr>
        <p:spPr>
          <a:xfrm>
            <a:off x="1092100" y="5047147"/>
            <a:ext cx="10880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Mỗi số lớn hơn các số ở bên trái nó và bé hơn các số ở bên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 nó.</a:t>
            </a:r>
          </a:p>
        </p:txBody>
      </p:sp>
    </p:spTree>
    <p:extLst>
      <p:ext uri="{BB962C8B-B14F-4D97-AF65-F5344CB8AC3E}">
        <p14:creationId xmlns:p14="http://schemas.microsoft.com/office/powerpoint/2010/main" val="53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9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9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9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1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9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9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9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8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99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7" grpId="0"/>
          <p:bldP spid="19" grpId="0"/>
          <p:bldP spid="19" grpId="1"/>
          <p:bldP spid="19" grpId="2"/>
          <p:bldP spid="19" grpId="3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1" grpId="0"/>
          <p:bldP spid="3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E87B70A4-0D0C-4DAC-B9DC-0ECBADED285F}"/>
              </a:ext>
            </a:extLst>
          </p:cNvPr>
          <p:cNvSpPr/>
          <p:nvPr/>
        </p:nvSpPr>
        <p:spPr>
          <a:xfrm>
            <a:off x="2289311" y="2444224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7AAAC1-5048-47E5-81AC-7A09DD8DCD3F}"/>
              </a:ext>
            </a:extLst>
          </p:cNvPr>
          <p:cNvSpPr/>
          <p:nvPr/>
        </p:nvSpPr>
        <p:spPr>
          <a:xfrm>
            <a:off x="7601881" y="2436295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6D5FDC-C347-4BB2-BDFF-9A95BF953317}"/>
              </a:ext>
            </a:extLst>
          </p:cNvPr>
          <p:cNvSpPr/>
          <p:nvPr/>
        </p:nvSpPr>
        <p:spPr>
          <a:xfrm>
            <a:off x="5297755" y="2408412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D794185-BE5B-484C-9468-B082C6AB69B7}"/>
              </a:ext>
            </a:extLst>
          </p:cNvPr>
          <p:cNvSpPr/>
          <p:nvPr/>
        </p:nvSpPr>
        <p:spPr>
          <a:xfrm>
            <a:off x="4533903" y="2398687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1D8A31-4E3C-4CAA-9D05-BFF87B280265}"/>
              </a:ext>
            </a:extLst>
          </p:cNvPr>
          <p:cNvSpPr/>
          <p:nvPr/>
        </p:nvSpPr>
        <p:spPr>
          <a:xfrm>
            <a:off x="3774961" y="2393055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0CF00-8427-40A6-B86A-28A346B2B6DE}"/>
              </a:ext>
            </a:extLst>
          </p:cNvPr>
          <p:cNvSpPr txBox="1"/>
          <p:nvPr/>
        </p:nvSpPr>
        <p:spPr>
          <a:xfrm>
            <a:off x="741723" y="853889"/>
            <a:ext cx="118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9E28C-0112-455B-9494-BED0CBD3AF24}"/>
              </a:ext>
            </a:extLst>
          </p:cNvPr>
          <p:cNvGrpSpPr/>
          <p:nvPr/>
        </p:nvGrpSpPr>
        <p:grpSpPr>
          <a:xfrm>
            <a:off x="1575550" y="1285733"/>
            <a:ext cx="8656529" cy="1922929"/>
            <a:chOff x="1509448" y="1506071"/>
            <a:chExt cx="8656529" cy="1922929"/>
          </a:xfrm>
        </p:grpSpPr>
        <p:sp>
          <p:nvSpPr>
            <p:cNvPr id="7" name="Rounded Rectangle 2">
              <a:extLst>
                <a:ext uri="{FF2B5EF4-FFF2-40B4-BE49-F238E27FC236}">
                  <a16:creationId xmlns:a16="http://schemas.microsoft.com/office/drawing/2014/main" id="{C045DD08-38EB-478C-B174-5A8BD87C1A39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4066AF-9821-44D6-AEEC-5848886E0D65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E4ABB49-96E1-4205-8DE6-D81DFC1778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A22466-CE6A-47E1-8816-0B24FB1A3100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9823016-E390-43C8-ABD1-2ACEE842A54B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695B1DA-3A33-4DBF-8F29-5063B0CDC430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FB31CAE-799D-455E-9ECF-C8FC65D5A7A8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832D3B7-D842-4381-8A7C-60225CD02F4C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FCF544F-84E8-4E0D-9576-69C48A20611E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F57567F-D4C2-4706-B29D-BA1A7D258C72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9697266-2A35-454D-BCD0-F289807424F0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FF586C4-780E-4224-A381-0AA6F58DDB9A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11BBC4F-ACA9-4FF7-B8EE-41923333E59E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BA883D9-FFB6-4947-8C6C-E963F7FF3385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A466E2-7786-4EAE-8296-5FF613F9EC11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28219E-4E42-45CE-8393-8AC096E6AB09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93E6DF-7854-4D23-BFFE-963650A2E15F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F13AEF-4E33-40CA-A916-89D1718A8C0C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E6F31E-9E31-4C05-9309-C7E7F17BD7D2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0BF6B38-2AFC-4AF6-8E86-50C3F37CEE83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63C362-E5FB-4E94-BBFC-86016B9583F0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2125F6-51BC-440D-98FD-6D3778ED10E9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26962-2763-4B8C-BE77-61499B2181E8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5433EF-98C2-4267-BCB3-51E68D0B2E66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F7572E-167F-4EC6-84C9-785AFE760523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DA37F6F-2A5C-491D-8F8C-9CFEE3AC5306}"/>
              </a:ext>
            </a:extLst>
          </p:cNvPr>
          <p:cNvSpPr txBox="1"/>
          <p:nvPr/>
        </p:nvSpPr>
        <p:spPr>
          <a:xfrm>
            <a:off x="1346691" y="3776485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trước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E821D3-111B-40DE-AE86-747F642E43A9}"/>
              </a:ext>
            </a:extLst>
          </p:cNvPr>
          <p:cNvSpPr txBox="1"/>
          <p:nvPr/>
        </p:nvSpPr>
        <p:spPr>
          <a:xfrm>
            <a:off x="1346691" y="466747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liền sau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 4 là 5.</a:t>
            </a:r>
          </a:p>
        </p:txBody>
      </p:sp>
      <p:sp>
        <p:nvSpPr>
          <p:cNvPr id="34" name="Circular Arrow 35">
            <a:extLst>
              <a:ext uri="{FF2B5EF4-FFF2-40B4-BE49-F238E27FC236}">
                <a16:creationId xmlns:a16="http://schemas.microsoft.com/office/drawing/2014/main" id="{8E818977-AEAC-48FC-9204-0B6F55B1DFBB}"/>
              </a:ext>
            </a:extLst>
          </p:cNvPr>
          <p:cNvSpPr/>
          <p:nvPr/>
        </p:nvSpPr>
        <p:spPr>
          <a:xfrm>
            <a:off x="4800445" y="1681779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ircular Arrow 35">
            <a:extLst>
              <a:ext uri="{FF2B5EF4-FFF2-40B4-BE49-F238E27FC236}">
                <a16:creationId xmlns:a16="http://schemas.microsoft.com/office/drawing/2014/main" id="{7158B197-D2EF-4688-B7EA-62BEF17FD289}"/>
              </a:ext>
            </a:extLst>
          </p:cNvPr>
          <p:cNvSpPr/>
          <p:nvPr/>
        </p:nvSpPr>
        <p:spPr>
          <a:xfrm flipH="1">
            <a:off x="3996935" y="1669798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FAECE16-D378-4CFD-98AE-600FF3C8F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253" y="3938924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8" grpId="0" animBg="1"/>
      <p:bldP spid="2" grpId="0" animBg="1"/>
      <p:bldP spid="3" grpId="0" animBg="1"/>
      <p:bldP spid="4" grpId="0" animBg="1"/>
      <p:bldP spid="32" grpId="0"/>
      <p:bldP spid="33" grpId="0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222C7-70FB-459F-AA7C-556264ED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174732-8F97-4E2C-9AF5-33C6F245C3BD}"/>
              </a:ext>
            </a:extLst>
          </p:cNvPr>
          <p:cNvSpPr txBox="1"/>
          <p:nvPr/>
        </p:nvSpPr>
        <p:spPr>
          <a:xfrm>
            <a:off x="3627760" y="533400"/>
            <a:ext cx="49364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6880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2A5B3E-ADED-44B8-825B-3558EB8A4F1A}"/>
              </a:ext>
            </a:extLst>
          </p:cNvPr>
          <p:cNvSpPr/>
          <p:nvPr/>
        </p:nvSpPr>
        <p:spPr>
          <a:xfrm>
            <a:off x="1810185" y="4717473"/>
            <a:ext cx="572071" cy="468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DE3A5310-E896-45DE-96F6-0D8C97FB4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32343" y="170755"/>
            <a:ext cx="3855332" cy="14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619EBD-5FF9-4C88-816A-955C47693EA5}"/>
              </a:ext>
            </a:extLst>
          </p:cNvPr>
          <p:cNvGrpSpPr/>
          <p:nvPr/>
        </p:nvGrpSpPr>
        <p:grpSpPr>
          <a:xfrm>
            <a:off x="3837637" y="625235"/>
            <a:ext cx="3017032" cy="935182"/>
            <a:chOff x="4187289" y="424523"/>
            <a:chExt cx="3017032" cy="93518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8BBBAB-AD68-49A0-AD99-5CFE76C0C88C}"/>
                </a:ext>
              </a:extLst>
            </p:cNvPr>
            <p:cNvSpPr txBox="1"/>
            <p:nvPr/>
          </p:nvSpPr>
          <p:spPr>
            <a:xfrm>
              <a:off x="4740942" y="534387"/>
              <a:ext cx="22715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Số?</a:t>
              </a:r>
            </a:p>
          </p:txBody>
        </p:sp>
        <p:sp>
          <p:nvSpPr>
            <p:cNvPr id="7" name="Rounded Rectangle 10">
              <a:extLst>
                <a:ext uri="{FF2B5EF4-FFF2-40B4-BE49-F238E27FC236}">
                  <a16:creationId xmlns:a16="http://schemas.microsoft.com/office/drawing/2014/main" id="{990D92A5-1E47-4DF8-A459-2C3722AC7D8B}"/>
                </a:ext>
              </a:extLst>
            </p:cNvPr>
            <p:cNvSpPr/>
            <p:nvPr/>
          </p:nvSpPr>
          <p:spPr>
            <a:xfrm>
              <a:off x="4187289" y="424523"/>
              <a:ext cx="3017032" cy="935182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99C929-627E-4316-83D7-0F25636DAB02}"/>
              </a:ext>
            </a:extLst>
          </p:cNvPr>
          <p:cNvGrpSpPr/>
          <p:nvPr/>
        </p:nvGrpSpPr>
        <p:grpSpPr>
          <a:xfrm>
            <a:off x="1147121" y="1592543"/>
            <a:ext cx="9343669" cy="1926192"/>
            <a:chOff x="1019531" y="1454320"/>
            <a:chExt cx="9343669" cy="19261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E955BE-17DF-4F36-A04B-4E76A475A51D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3D1962-C321-419B-8386-26179ABB91AA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DA2E859-2A2D-4D74-A56C-8F4CB009D0A3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7" name="Rounded Rectangle 15">
                  <a:extLst>
                    <a:ext uri="{FF2B5EF4-FFF2-40B4-BE49-F238E27FC236}">
                      <a16:creationId xmlns:a16="http://schemas.microsoft.com/office/drawing/2014/main" id="{6A08AF82-2D53-4724-838C-24238F3E820F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VN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34EEA05-BCF1-4CCB-B863-AFE11B766DF5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785D0617-D2BC-4C30-8959-C1FEEA4D0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00D30BC-970E-4783-ACAC-60D813E46A3C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A7495FA1-B26B-4580-AFCD-04C8D8095B7C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1FB54871-FC1B-4535-B746-CD3CE58E3358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5E29DF71-E550-4B39-9FE2-41BB4D6263C7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287EC17-C3EC-48DB-9338-A8D074CD39F1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7972B9AD-6750-498E-87AC-D9344C834511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EC4B9B1D-FE17-44CE-A539-E9DCDDAF7B53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10EA28A8-A60A-423F-9A51-B645888388DC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F0FA7239-7233-410F-B999-909E1EE781F7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81173479-DB10-48D2-AD36-882129ADD0DC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F9B876E8-B94B-4FCE-A6E2-35A285345723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C0FE8F5-DA76-49D1-9198-B99272296211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3C70B96-0995-497A-ACB7-7B5769CE665F}"/>
                    </a:ext>
                  </a:extLst>
                </p:cNvPr>
                <p:cNvSpPr txBox="1"/>
                <p:nvPr/>
              </p:nvSpPr>
              <p:spPr>
                <a:xfrm>
                  <a:off x="2270975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D908BFE-B813-43EA-8AD4-6D2E75524162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FAC7964-89C8-4955-BD57-A8E22D232699}"/>
                    </a:ext>
                  </a:extLst>
                </p:cNvPr>
                <p:cNvSpPr txBox="1"/>
                <p:nvPr/>
              </p:nvSpPr>
              <p:spPr>
                <a:xfrm>
                  <a:off x="3777045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5F17041-954A-4705-BA7A-47454D002A9E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978A5B-5D92-4C5F-B9E3-DCCA0733C4FC}"/>
                    </a:ext>
                  </a:extLst>
                </p:cNvPr>
                <p:cNvSpPr txBox="1"/>
                <p:nvPr/>
              </p:nvSpPr>
              <p:spPr>
                <a:xfrm>
                  <a:off x="5296563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AA68631-AAC2-4D5A-9765-49A4F978200F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43609CD-3C2B-42DD-8D49-FE634441F1F9}"/>
                    </a:ext>
                  </a:extLst>
                </p:cNvPr>
                <p:cNvSpPr txBox="1"/>
                <p:nvPr/>
              </p:nvSpPr>
              <p:spPr>
                <a:xfrm>
                  <a:off x="6802633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43D7131-3FBC-4A82-AE13-CA66AA45222C}"/>
                    </a:ext>
                  </a:extLst>
                </p:cNvPr>
                <p:cNvSpPr txBox="1"/>
                <p:nvPr/>
              </p:nvSpPr>
              <p:spPr>
                <a:xfrm>
                  <a:off x="7596010" y="2619026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38F7FA6-397C-4216-B985-108E1CA69BE9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6633323-9893-475D-9E6E-B3BCC4893E15}"/>
                    </a:ext>
                  </a:extLst>
                </p:cNvPr>
                <p:cNvSpPr txBox="1"/>
                <p:nvPr/>
              </p:nvSpPr>
              <p:spPr>
                <a:xfrm>
                  <a:off x="8927268" y="2619026"/>
                  <a:ext cx="776385" cy="561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</p:grpSp>
          <p:sp>
            <p:nvSpPr>
              <p:cNvPr id="12" name="Rounded Rectangle 69">
                <a:extLst>
                  <a:ext uri="{FF2B5EF4-FFF2-40B4-BE49-F238E27FC236}">
                    <a16:creationId xmlns:a16="http://schemas.microsoft.com/office/drawing/2014/main" id="{5FCEF22B-FE79-4DAD-9DF3-30285AA1605B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3" name="Rounded Rectangle 70">
                <a:extLst>
                  <a:ext uri="{FF2B5EF4-FFF2-40B4-BE49-F238E27FC236}">
                    <a16:creationId xmlns:a16="http://schemas.microsoft.com/office/drawing/2014/main" id="{8850A8E8-5CCB-4B41-BF44-49C6458E3847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4" name="Rounded Rectangle 71">
                <a:extLst>
                  <a:ext uri="{FF2B5EF4-FFF2-40B4-BE49-F238E27FC236}">
                    <a16:creationId xmlns:a16="http://schemas.microsoft.com/office/drawing/2014/main" id="{C7898DF8-5B95-440D-A4A0-DF3AB80EEDE7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5" name="Rounded Rectangle 72">
                <a:extLst>
                  <a:ext uri="{FF2B5EF4-FFF2-40B4-BE49-F238E27FC236}">
                    <a16:creationId xmlns:a16="http://schemas.microsoft.com/office/drawing/2014/main" id="{58DAE016-67DC-4ED0-BE1A-56370CD990D3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6" name="Rounded Rectangle 73">
                <a:extLst>
                  <a:ext uri="{FF2B5EF4-FFF2-40B4-BE49-F238E27FC236}">
                    <a16:creationId xmlns:a16="http://schemas.microsoft.com/office/drawing/2014/main" id="{7660245D-F9FA-46E3-9E3D-64A8371EBEAA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287353-1C14-4904-85AB-1A59C09734B2}"/>
              </a:ext>
            </a:extLst>
          </p:cNvPr>
          <p:cNvGrpSpPr/>
          <p:nvPr/>
        </p:nvGrpSpPr>
        <p:grpSpPr>
          <a:xfrm>
            <a:off x="1147121" y="3913488"/>
            <a:ext cx="9343669" cy="2000192"/>
            <a:chOff x="1019531" y="3775265"/>
            <a:chExt cx="9343669" cy="200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394FBBB-543F-40B5-948A-E5E899D8070E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50" name="Rounded Rectangle 41">
                <a:extLst>
                  <a:ext uri="{FF2B5EF4-FFF2-40B4-BE49-F238E27FC236}">
                    <a16:creationId xmlns:a16="http://schemas.microsoft.com/office/drawing/2014/main" id="{81D81485-212D-42D6-B8DC-95AE1C2159B7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87D55A6-241B-4D8F-81A4-A0D8E16599AE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F433ABB8-5DC6-42AA-8375-4920F46D4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941A7F8-100A-4125-A549-37CEFF2635A1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2C0C503-F30B-446F-A1E9-6279717013E7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F926D667-9B01-4CD8-A8E0-4E74C96FF711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3C1F5F7-315A-4393-A4D7-73B5C52D11BD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614CACB-F571-476F-A92D-BD3C6E26166D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FEAAE073-317B-4F2F-8602-68EA3A56BB40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6B4D594-2697-4B49-9F6B-60E91155C6E8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6FEAAF52-3873-4F50-9724-9EB5DA42B4F7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1EB9D4D-0980-4701-926D-1708B999B61B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9F199291-994D-45A4-BE73-AF197FA74A1E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2DCCDB97-BE10-4999-B7FE-4F84CCDEC272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7DF54-1428-4B14-BE79-73869417F7A3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125BA59-BD3C-462E-B758-4C899D612F2C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FA9335D-0386-4AC3-92B9-E35F9E46E712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87BF0D7-C9B1-404B-B2FE-2E2B3B93570E}"/>
                  </a:ext>
                </a:extLst>
              </p:cNvPr>
              <p:cNvSpPr txBox="1"/>
              <p:nvPr/>
            </p:nvSpPr>
            <p:spPr>
              <a:xfrm>
                <a:off x="3777045" y="2619026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B846700-6E6A-44C8-9DA0-B2BC0EAD3072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0EBC956-BB22-4685-B437-BAF4093CAA92}"/>
                  </a:ext>
                </a:extLst>
              </p:cNvPr>
              <p:cNvSpPr txBox="1"/>
              <p:nvPr/>
            </p:nvSpPr>
            <p:spPr>
              <a:xfrm>
                <a:off x="5296563" y="2619026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63EAD5D-9C17-403D-A3D4-243270CBB6DE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E987781-C3DE-4728-97BD-D83FA644D0C7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8EB3E5A-CC2A-4A89-A53D-D09D723044F3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2010100-4C3D-45CC-9D73-CD2D7C879A05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35D3E34-09C5-4B03-B63F-8A0B618C20B7}"/>
                  </a:ext>
                </a:extLst>
              </p:cNvPr>
              <p:cNvSpPr txBox="1"/>
              <p:nvPr/>
            </p:nvSpPr>
            <p:spPr>
              <a:xfrm>
                <a:off x="8927268" y="2619026"/>
                <a:ext cx="776385" cy="561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35EA9A-E971-40F0-A5E3-316E4BBCA010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45" name="Rounded Rectangle 75">
              <a:extLst>
                <a:ext uri="{FF2B5EF4-FFF2-40B4-BE49-F238E27FC236}">
                  <a16:creationId xmlns:a16="http://schemas.microsoft.com/office/drawing/2014/main" id="{13FB3CB5-69E5-437C-88B4-3F76CCF9F217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6" name="Rounded Rectangle 76">
              <a:extLst>
                <a:ext uri="{FF2B5EF4-FFF2-40B4-BE49-F238E27FC236}">
                  <a16:creationId xmlns:a16="http://schemas.microsoft.com/office/drawing/2014/main" id="{14C0540A-1887-4F97-B8D3-2B124DC7294D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7" name="Rounded Rectangle 77">
              <a:extLst>
                <a:ext uri="{FF2B5EF4-FFF2-40B4-BE49-F238E27FC236}">
                  <a16:creationId xmlns:a16="http://schemas.microsoft.com/office/drawing/2014/main" id="{33ADFFF0-CB16-47C3-8398-25B7CBE0EEA7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id="{1C91B3E4-362A-472E-822D-4B836A001F9F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9" name="Rounded Rectangle 79">
              <a:extLst>
                <a:ext uri="{FF2B5EF4-FFF2-40B4-BE49-F238E27FC236}">
                  <a16:creationId xmlns:a16="http://schemas.microsoft.com/office/drawing/2014/main" id="{2597D579-FA5E-4D17-8FC1-F82470B01FCC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5" name="Rounded Rectangle 81">
            <a:extLst>
              <a:ext uri="{FF2B5EF4-FFF2-40B4-BE49-F238E27FC236}">
                <a16:creationId xmlns:a16="http://schemas.microsoft.com/office/drawing/2014/main" id="{89298022-9D34-4EC1-BBB9-6246607EDECD}"/>
              </a:ext>
            </a:extLst>
          </p:cNvPr>
          <p:cNvSpPr/>
          <p:nvPr/>
        </p:nvSpPr>
        <p:spPr>
          <a:xfrm>
            <a:off x="4852740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6" name="Rounded Rectangle 82">
            <a:extLst>
              <a:ext uri="{FF2B5EF4-FFF2-40B4-BE49-F238E27FC236}">
                <a16:creationId xmlns:a16="http://schemas.microsoft.com/office/drawing/2014/main" id="{BB44AD7C-D61A-4419-9F91-21DF1A8944D4}"/>
              </a:ext>
            </a:extLst>
          </p:cNvPr>
          <p:cNvSpPr/>
          <p:nvPr/>
        </p:nvSpPr>
        <p:spPr>
          <a:xfrm>
            <a:off x="5582794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Rounded Rectangle 83">
            <a:extLst>
              <a:ext uri="{FF2B5EF4-FFF2-40B4-BE49-F238E27FC236}">
                <a16:creationId xmlns:a16="http://schemas.microsoft.com/office/drawing/2014/main" id="{D1944116-C66C-4319-BBC6-0FF78ECF3A3B}"/>
              </a:ext>
            </a:extLst>
          </p:cNvPr>
          <p:cNvSpPr/>
          <p:nvPr/>
        </p:nvSpPr>
        <p:spPr>
          <a:xfrm>
            <a:off x="6357278" y="277916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8" name="Rounded Rectangle 84">
            <a:extLst>
              <a:ext uri="{FF2B5EF4-FFF2-40B4-BE49-F238E27FC236}">
                <a16:creationId xmlns:a16="http://schemas.microsoft.com/office/drawing/2014/main" id="{0B43856B-234F-4340-9606-FE39ED204FC1}"/>
              </a:ext>
            </a:extLst>
          </p:cNvPr>
          <p:cNvSpPr/>
          <p:nvPr/>
        </p:nvSpPr>
        <p:spPr>
          <a:xfrm>
            <a:off x="7087332" y="277894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9" name="Rounded Rectangle 85">
            <a:extLst>
              <a:ext uri="{FF2B5EF4-FFF2-40B4-BE49-F238E27FC236}">
                <a16:creationId xmlns:a16="http://schemas.microsoft.com/office/drawing/2014/main" id="{3E36DCF7-1752-4EA3-BA7D-1E57CDA2308C}"/>
              </a:ext>
            </a:extLst>
          </p:cNvPr>
          <p:cNvSpPr/>
          <p:nvPr/>
        </p:nvSpPr>
        <p:spPr>
          <a:xfrm>
            <a:off x="8609124" y="2791468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0" name="Rounded Rectangle 88">
            <a:extLst>
              <a:ext uri="{FF2B5EF4-FFF2-40B4-BE49-F238E27FC236}">
                <a16:creationId xmlns:a16="http://schemas.microsoft.com/office/drawing/2014/main" id="{FB03BE35-B9E4-4072-ABF9-8FB480F541C8}"/>
              </a:ext>
            </a:extLst>
          </p:cNvPr>
          <p:cNvSpPr/>
          <p:nvPr/>
        </p:nvSpPr>
        <p:spPr>
          <a:xfrm>
            <a:off x="4074062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81" name="Rounded Rectangle 89">
            <a:extLst>
              <a:ext uri="{FF2B5EF4-FFF2-40B4-BE49-F238E27FC236}">
                <a16:creationId xmlns:a16="http://schemas.microsoft.com/office/drawing/2014/main" id="{FB05850A-959E-4D69-BC20-6A87CEC607D7}"/>
              </a:ext>
            </a:extLst>
          </p:cNvPr>
          <p:cNvSpPr/>
          <p:nvPr/>
        </p:nvSpPr>
        <p:spPr>
          <a:xfrm>
            <a:off x="4804116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2" name="Rounded Rectangle 90">
            <a:extLst>
              <a:ext uri="{FF2B5EF4-FFF2-40B4-BE49-F238E27FC236}">
                <a16:creationId xmlns:a16="http://schemas.microsoft.com/office/drawing/2014/main" id="{F76F4701-F186-44E0-A38C-38294CB8F420}"/>
              </a:ext>
            </a:extLst>
          </p:cNvPr>
          <p:cNvSpPr/>
          <p:nvPr/>
        </p:nvSpPr>
        <p:spPr>
          <a:xfrm>
            <a:off x="5578600" y="5186303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3" name="Rounded Rectangle 91">
            <a:extLst>
              <a:ext uri="{FF2B5EF4-FFF2-40B4-BE49-F238E27FC236}">
                <a16:creationId xmlns:a16="http://schemas.microsoft.com/office/drawing/2014/main" id="{E0E3C84D-AC92-4DB5-83C2-2BF5A7066ADE}"/>
              </a:ext>
            </a:extLst>
          </p:cNvPr>
          <p:cNvSpPr/>
          <p:nvPr/>
        </p:nvSpPr>
        <p:spPr>
          <a:xfrm>
            <a:off x="6308654" y="5186084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84" name="Rounded Rectangle 92">
            <a:extLst>
              <a:ext uri="{FF2B5EF4-FFF2-40B4-BE49-F238E27FC236}">
                <a16:creationId xmlns:a16="http://schemas.microsoft.com/office/drawing/2014/main" id="{09DE6F6D-4E40-47EA-BC3E-61E4FDC11004}"/>
              </a:ext>
            </a:extLst>
          </p:cNvPr>
          <p:cNvSpPr/>
          <p:nvPr/>
        </p:nvSpPr>
        <p:spPr>
          <a:xfrm>
            <a:off x="8597054" y="516849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94532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D4A63-4C7D-40AE-8D4E-6AC0A5B3DAC4}"/>
              </a:ext>
            </a:extLst>
          </p:cNvPr>
          <p:cNvSpPr txBox="1"/>
          <p:nvPr/>
        </p:nvSpPr>
        <p:spPr>
          <a:xfrm>
            <a:off x="885835" y="819976"/>
            <a:ext cx="922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quả bóng ứng với vạch nào trên tia số?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0850F0-5683-4D82-8F36-0A3652DEA9A9}"/>
              </a:ext>
            </a:extLst>
          </p:cNvPr>
          <p:cNvGrpSpPr/>
          <p:nvPr/>
        </p:nvGrpSpPr>
        <p:grpSpPr>
          <a:xfrm>
            <a:off x="1148356" y="1854396"/>
            <a:ext cx="10088833" cy="3931926"/>
            <a:chOff x="925729" y="1064853"/>
            <a:chExt cx="10088833" cy="39319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099247-56F1-4AE8-A611-ADE60F69D5B4}"/>
                </a:ext>
              </a:extLst>
            </p:cNvPr>
            <p:cNvGrpSpPr/>
            <p:nvPr/>
          </p:nvGrpSpPr>
          <p:grpSpPr>
            <a:xfrm>
              <a:off x="925729" y="4139021"/>
              <a:ext cx="10088833" cy="857758"/>
              <a:chOff x="1027658" y="2434111"/>
              <a:chExt cx="9618571" cy="795397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2E41EB8-9AA8-4A21-A204-A3CEB090E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1BC1347-A898-44D1-B716-636F0AF6C488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4D56AC4-D57C-4D04-99B2-3384F4F74978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57432E8-8275-42AC-BB00-546F267384CE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D30E029-1F8D-4629-98D9-90433E9FCC20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9AF3375-AF58-4661-A312-A6277FE3CB13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718544E-2F04-4417-B148-7BD74C13BE18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57BFF75-14C8-4734-8E16-4826616DFE65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35B4D0E8-3076-4942-B58F-D734B4F527C5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25E61BA-C741-4200-9A02-FC5605E514ED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C856695-7F5F-460F-A82B-609F4E676EB4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B4B1A80-DB45-4A9E-AD96-42033C7E581F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3CD957-BA9C-4D2D-BC0B-E1E94C4B8E5C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AFF027B-BBA8-46F2-A942-BBA87FD936C1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2680CE8-B003-4BF9-BBFE-20838BA368FE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E82405-E2B2-4025-8700-566C5F840994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4B8A84-65C1-4F10-8AE1-F907BAA434BC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B14977-734F-45EB-9D84-08C9CCC903D5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70421A-EDC3-4035-B159-EEA6F08C1A50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6E4EFE-D241-40F6-8D1F-0A0AA7FE8CA0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4F0A12-757D-4729-BC78-9092A06B93DB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D1E9469-BAD5-46C1-8659-C32229CD44C8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5DFAF01-9E1F-4C7F-AA60-132EDFFD2EAD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94545FD-3030-4214-BD1A-7857283BC1F6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CF0F4D2-7C1A-4C53-B40D-E66888BEAA02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910E962-4ADB-42F5-BBEC-F4EB00F3257C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D47F920-AC33-4555-8D3F-3D50FF95957C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894E67E-3A45-47B1-AC1F-69253271D8C4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2D60364-4CB1-4525-84E0-044B6DBEC5B5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6E5049F-2B3F-4A40-90A8-288AA3F9D4CB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018B99E-EECB-4A10-91B8-006E7BADAC4E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AB053B2-E077-4166-B559-664851083782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4EF1CB-9526-495A-8FF2-5AB5B37FB4FF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B386FFB-8735-4773-8648-55C0F52A4F44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98342B3-CF99-49DC-BD7B-132E0AF267B1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FC147E-C1E9-447A-BC45-67A4CDC0D927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883D9C3-C1BA-4297-AA40-28B031BBAF6A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31D1445-3714-45BB-BA29-14EB4A73ADE0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8B1A433-7C1A-4830-BBBE-40F33A7F9122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8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6390FE-2CC5-4154-9918-1F13CCA7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682AE6-BD65-41F6-A42F-A2900658F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2464CE-26D2-449F-B091-676CA3766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CA9DBB-0E81-431E-9E0A-A298DF868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B58E1B-0F2C-42E2-BC96-04E6993A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D4E51-1295-42FC-93C1-7CDA71C7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50" name="Freeform 79">
            <a:extLst>
              <a:ext uri="{FF2B5EF4-FFF2-40B4-BE49-F238E27FC236}">
                <a16:creationId xmlns:a16="http://schemas.microsoft.com/office/drawing/2014/main" id="{C8FF3C31-5308-4EC5-8C0E-5B14B85C4E37}"/>
              </a:ext>
            </a:extLst>
          </p:cNvPr>
          <p:cNvSpPr/>
          <p:nvPr/>
        </p:nvSpPr>
        <p:spPr>
          <a:xfrm>
            <a:off x="6845496" y="3728687"/>
            <a:ext cx="542128" cy="1269788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606E741-57D9-44B0-B6CC-FBD307863143}"/>
              </a:ext>
            </a:extLst>
          </p:cNvPr>
          <p:cNvCxnSpPr>
            <a:cxnSpLocks/>
          </p:cNvCxnSpPr>
          <p:nvPr/>
        </p:nvCxnSpPr>
        <p:spPr>
          <a:xfrm>
            <a:off x="2124125" y="3647209"/>
            <a:ext cx="1699264" cy="1377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3BAABD4-A557-490E-AE6F-C679D08CD8AC}"/>
              </a:ext>
            </a:extLst>
          </p:cNvPr>
          <p:cNvCxnSpPr>
            <a:cxnSpLocks/>
          </p:cNvCxnSpPr>
          <p:nvPr/>
        </p:nvCxnSpPr>
        <p:spPr>
          <a:xfrm>
            <a:off x="3608508" y="3526470"/>
            <a:ext cx="3233137" cy="149775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D8BF812-76B7-4D10-8652-C69D0CF438C5}"/>
              </a:ext>
            </a:extLst>
          </p:cNvPr>
          <p:cNvCxnSpPr>
            <a:cxnSpLocks/>
          </p:cNvCxnSpPr>
          <p:nvPr/>
        </p:nvCxnSpPr>
        <p:spPr>
          <a:xfrm flipH="1">
            <a:off x="1794837" y="3594342"/>
            <a:ext cx="3403029" cy="146278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60239F5-CAC1-499C-A4B5-87E3048C10BE}"/>
              </a:ext>
            </a:extLst>
          </p:cNvPr>
          <p:cNvCxnSpPr>
            <a:cxnSpLocks/>
          </p:cNvCxnSpPr>
          <p:nvPr/>
        </p:nvCxnSpPr>
        <p:spPr>
          <a:xfrm>
            <a:off x="8573428" y="3260278"/>
            <a:ext cx="1313170" cy="1763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CBB8AB0-9F05-43D0-90E2-DEF39ACE1457}"/>
              </a:ext>
            </a:extLst>
          </p:cNvPr>
          <p:cNvCxnSpPr>
            <a:cxnSpLocks/>
          </p:cNvCxnSpPr>
          <p:nvPr/>
        </p:nvCxnSpPr>
        <p:spPr>
          <a:xfrm flipH="1">
            <a:off x="8861395" y="3781888"/>
            <a:ext cx="1422236" cy="12752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0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04423-45CF-4178-BD06-095898EAB7D8}"/>
              </a:ext>
            </a:extLst>
          </p:cNvPr>
          <p:cNvGrpSpPr/>
          <p:nvPr/>
        </p:nvGrpSpPr>
        <p:grpSpPr>
          <a:xfrm>
            <a:off x="590844" y="832504"/>
            <a:ext cx="2853395" cy="707886"/>
            <a:chOff x="1368084" y="1015384"/>
            <a:chExt cx="2853395" cy="707886"/>
          </a:xfrm>
        </p:grpSpPr>
        <p:sp>
          <p:nvSpPr>
            <p:cNvPr id="2" name="Rounded Rectangle 5">
              <a:extLst>
                <a:ext uri="{FF2B5EF4-FFF2-40B4-BE49-F238E27FC236}">
                  <a16:creationId xmlns:a16="http://schemas.microsoft.com/office/drawing/2014/main" id="{B7D62174-C0A2-4F72-A7D6-B7AB438408BC}"/>
                </a:ext>
              </a:extLst>
            </p:cNvPr>
            <p:cNvSpPr/>
            <p:nvPr/>
          </p:nvSpPr>
          <p:spPr>
            <a:xfrm>
              <a:off x="1368084" y="1015384"/>
              <a:ext cx="2853395" cy="707886"/>
            </a:xfrm>
            <a:prstGeom prst="roundRect">
              <a:avLst/>
            </a:prstGeom>
            <a:solidFill>
              <a:srgbClr val="FFE285"/>
            </a:solidFill>
            <a:ln>
              <a:solidFill>
                <a:srgbClr val="FFE2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C56182A-509F-4DA8-B1A3-153289C7049B}"/>
                </a:ext>
              </a:extLst>
            </p:cNvPr>
            <p:cNvSpPr txBox="1"/>
            <p:nvPr/>
          </p:nvSpPr>
          <p:spPr>
            <a:xfrm>
              <a:off x="1368084" y="1015384"/>
              <a:ext cx="2490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Đ, 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81C6A6A-8123-40C2-8388-F5A05C09E1F1}"/>
              </a:ext>
            </a:extLst>
          </p:cNvPr>
          <p:cNvGrpSpPr/>
          <p:nvPr/>
        </p:nvGrpSpPr>
        <p:grpSpPr>
          <a:xfrm>
            <a:off x="0" y="2237498"/>
            <a:ext cx="11622197" cy="2383003"/>
            <a:chOff x="697023" y="1809585"/>
            <a:chExt cx="11156658" cy="23830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FE265D-00C8-4FA9-9DB1-F0167EBF9C3A}"/>
                </a:ext>
              </a:extLst>
            </p:cNvPr>
            <p:cNvSpPr/>
            <p:nvPr/>
          </p:nvSpPr>
          <p:spPr>
            <a:xfrm>
              <a:off x="697023" y="1885795"/>
              <a:ext cx="51491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a) Số liền trước của 16 là 15.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1FA05-A52A-4956-B611-117E948F34EC}"/>
                </a:ext>
              </a:extLst>
            </p:cNvPr>
            <p:cNvSpPr/>
            <p:nvPr/>
          </p:nvSpPr>
          <p:spPr>
            <a:xfrm>
              <a:off x="6331132" y="1885795"/>
              <a:ext cx="49644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b) Số liền trước của 16 là 17.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98D39D-AE8B-4ED5-8454-38140AAF75D9}"/>
                </a:ext>
              </a:extLst>
            </p:cNvPr>
            <p:cNvSpPr/>
            <p:nvPr/>
          </p:nvSpPr>
          <p:spPr>
            <a:xfrm>
              <a:off x="697023" y="2736174"/>
              <a:ext cx="47436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c) Số liền sau của 18 là 17.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A58B0B4-4828-45B6-A5C4-50968497CE73}"/>
                </a:ext>
              </a:extLst>
            </p:cNvPr>
            <p:cNvSpPr/>
            <p:nvPr/>
          </p:nvSpPr>
          <p:spPr>
            <a:xfrm>
              <a:off x="6331132" y="2736174"/>
              <a:ext cx="459668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d) Số liền sau của 18 là 19.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3E9E95-1798-4023-93C8-174FD46E3F4A}"/>
                </a:ext>
              </a:extLst>
            </p:cNvPr>
            <p:cNvSpPr/>
            <p:nvPr/>
          </p:nvSpPr>
          <p:spPr>
            <a:xfrm>
              <a:off x="697023" y="3598607"/>
              <a:ext cx="471635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e) Số liền trước của 1 là 0.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D140C5-1560-4784-9582-853C5846F356}"/>
                </a:ext>
              </a:extLst>
            </p:cNvPr>
            <p:cNvSpPr/>
            <p:nvPr/>
          </p:nvSpPr>
          <p:spPr>
            <a:xfrm>
              <a:off x="6331132" y="3598607"/>
              <a:ext cx="41812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g) Số liền sau của 1 là 2.</a:t>
              </a:r>
              <a:endParaRPr kumimoji="0" lang="en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27D71A5E-DB8F-4F83-A6D7-14349051C9B0}"/>
                </a:ext>
              </a:extLst>
            </p:cNvPr>
            <p:cNvSpPr/>
            <p:nvPr/>
          </p:nvSpPr>
          <p:spPr>
            <a:xfrm>
              <a:off x="5575929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E62A521F-3973-41A0-9FBC-BC592D430AB1}"/>
                </a:ext>
              </a:extLst>
            </p:cNvPr>
            <p:cNvSpPr/>
            <p:nvPr/>
          </p:nvSpPr>
          <p:spPr>
            <a:xfrm>
              <a:off x="5581854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4">
              <a:extLst>
                <a:ext uri="{FF2B5EF4-FFF2-40B4-BE49-F238E27FC236}">
                  <a16:creationId xmlns:a16="http://schemas.microsoft.com/office/drawing/2014/main" id="{973F3749-29E3-4A2C-B30A-DF0E2A0ECA91}"/>
                </a:ext>
              </a:extLst>
            </p:cNvPr>
            <p:cNvSpPr/>
            <p:nvPr/>
          </p:nvSpPr>
          <p:spPr>
            <a:xfrm>
              <a:off x="5600832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4DCAFB8-8D3C-45C4-B31C-DFB681924DA7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16">
              <a:extLst>
                <a:ext uri="{FF2B5EF4-FFF2-40B4-BE49-F238E27FC236}">
                  <a16:creationId xmlns:a16="http://schemas.microsoft.com/office/drawing/2014/main" id="{634289D7-A462-4F59-854B-C5F6C7A8066C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85662690-5A4B-438B-90C8-0AAA0E080BB3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7A8049D1-7724-474B-AE1B-1E957D3293EE}"/>
              </a:ext>
            </a:extLst>
          </p:cNvPr>
          <p:cNvSpPr/>
          <p:nvPr/>
        </p:nvSpPr>
        <p:spPr>
          <a:xfrm>
            <a:off x="5106460" y="220220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1262C3CD-6765-4B6F-AB9A-699DEEA34C47}"/>
              </a:ext>
            </a:extLst>
          </p:cNvPr>
          <p:cNvSpPr/>
          <p:nvPr/>
        </p:nvSpPr>
        <p:spPr>
          <a:xfrm>
            <a:off x="5103828" y="3100951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673DCC6-1586-4F13-8B08-A0F1A502891E}"/>
              </a:ext>
            </a:extLst>
          </p:cNvPr>
          <p:cNvSpPr/>
          <p:nvPr/>
        </p:nvSpPr>
        <p:spPr>
          <a:xfrm>
            <a:off x="5146503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AA5FD3E3-2318-455C-9AB6-39A7A049B995}"/>
              </a:ext>
            </a:extLst>
          </p:cNvPr>
          <p:cNvSpPr/>
          <p:nvPr/>
        </p:nvSpPr>
        <p:spPr>
          <a:xfrm>
            <a:off x="10935269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5D8A8EE3-655A-4B42-ABC5-8C7C4E4346BB}"/>
              </a:ext>
            </a:extLst>
          </p:cNvPr>
          <p:cNvSpPr/>
          <p:nvPr/>
        </p:nvSpPr>
        <p:spPr>
          <a:xfrm>
            <a:off x="10941195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" name="Rounded Rectangle 24">
            <a:extLst>
              <a:ext uri="{FF2B5EF4-FFF2-40B4-BE49-F238E27FC236}">
                <a16:creationId xmlns:a16="http://schemas.microsoft.com/office/drawing/2014/main" id="{84195F50-74F2-4E17-90EB-536C1437934B}"/>
              </a:ext>
            </a:extLst>
          </p:cNvPr>
          <p:cNvSpPr/>
          <p:nvPr/>
        </p:nvSpPr>
        <p:spPr>
          <a:xfrm>
            <a:off x="10930915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40905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526</Words>
  <Application>Microsoft Office PowerPoint</Application>
  <PresentationFormat>Widescreen</PresentationFormat>
  <Paragraphs>177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微软雅黑</vt:lpstr>
      <vt:lpstr>Arial</vt:lpstr>
      <vt:lpstr>Arial-Rounded</vt:lpstr>
      <vt:lpstr>Calibri</vt:lpstr>
      <vt:lpstr>Times New Roman</vt:lpstr>
      <vt:lpstr>UTM Avo</vt:lpstr>
      <vt:lpstr>1_Office Theme</vt:lpstr>
      <vt:lpstr>2_Office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9</cp:revision>
  <dcterms:created xsi:type="dcterms:W3CDTF">2021-08-02T08:09:21Z</dcterms:created>
  <dcterms:modified xsi:type="dcterms:W3CDTF">2021-09-09T00:39:58Z</dcterms:modified>
</cp:coreProperties>
</file>