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2007577106" r:id="rId3"/>
    <p:sldId id="2007577107" r:id="rId4"/>
    <p:sldId id="2007577108" r:id="rId5"/>
    <p:sldId id="2007577100" r:id="rId6"/>
    <p:sldId id="2007577113" r:id="rId7"/>
    <p:sldId id="20075771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15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9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6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038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30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311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314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3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8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9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10: Luyên tập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6A5B6-DAA2-4B93-8035-4484B660C3CD}"/>
              </a:ext>
            </a:extLst>
          </p:cNvPr>
          <p:cNvSpPr txBox="1"/>
          <p:nvPr/>
        </p:nvSpPr>
        <p:spPr>
          <a:xfrm>
            <a:off x="2508604" y="1084183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2AEAA1-9730-4851-A01B-6FA45ECE0C1E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31AE5-7A33-4335-AF7D-F3C7695DE6BE}"/>
              </a:ext>
            </a:extLst>
          </p:cNvPr>
          <p:cNvGraphicFramePr>
            <a:graphicFrameLocks noGrp="1"/>
          </p:cNvGraphicFramePr>
          <p:nvPr/>
        </p:nvGraphicFramePr>
        <p:xfrm>
          <a:off x="1422959" y="1851354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8CEBC0-6557-40FC-854C-5C7805A94F58}"/>
              </a:ext>
            </a:extLst>
          </p:cNvPr>
          <p:cNvSpPr txBox="1"/>
          <p:nvPr/>
        </p:nvSpPr>
        <p:spPr>
          <a:xfrm>
            <a:off x="4838104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28F2-1606-4B4D-8419-E0EE19C637ED}"/>
              </a:ext>
            </a:extLst>
          </p:cNvPr>
          <p:cNvSpPr txBox="1"/>
          <p:nvPr/>
        </p:nvSpPr>
        <p:spPr>
          <a:xfrm>
            <a:off x="6051185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E5BEE-4E1C-466D-9157-EA2CBF610A1E}"/>
              </a:ext>
            </a:extLst>
          </p:cNvPr>
          <p:cNvSpPr txBox="1"/>
          <p:nvPr/>
        </p:nvSpPr>
        <p:spPr>
          <a:xfrm>
            <a:off x="7264266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E5D21-5214-49EF-98AE-FAF8E8C12E58}"/>
              </a:ext>
            </a:extLst>
          </p:cNvPr>
          <p:cNvSpPr txBox="1"/>
          <p:nvPr/>
        </p:nvSpPr>
        <p:spPr>
          <a:xfrm>
            <a:off x="8477347" y="3031048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FC9A2-D4FB-4C8D-8FCE-418BFEEF9644}"/>
              </a:ext>
            </a:extLst>
          </p:cNvPr>
          <p:cNvSpPr txBox="1"/>
          <p:nvPr/>
        </p:nvSpPr>
        <p:spPr>
          <a:xfrm>
            <a:off x="9620405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70237-D4F0-431D-973E-CADF29E0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6CB59-B9EC-44BE-8BA3-D6ECC9D7D41A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70CD2-5AD6-46B7-B75C-A342695F1897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2E90B-98E6-4980-9BA8-EA88F9EBB8D9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5503B8-0919-4E2B-B66B-D98DA273EA64}"/>
              </a:ext>
            </a:extLst>
          </p:cNvPr>
          <p:cNvCxnSpPr>
            <a:cxnSpLocks/>
          </p:cNvCxnSpPr>
          <p:nvPr/>
        </p:nvCxnSpPr>
        <p:spPr>
          <a:xfrm>
            <a:off x="1107242" y="1741955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24CA0-9EB9-4BB3-8C63-DDBCC8473992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431140-68AF-4D55-87D4-56B7C3CCEE8D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47986-A172-46A6-BDE2-3BBE5815C866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7EC28-DF95-4B5F-A9B2-B5C0D9C973F4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A9B658-3A67-484B-A5DE-0220EBD4295D}"/>
              </a:ext>
            </a:extLst>
          </p:cNvPr>
          <p:cNvCxnSpPr>
            <a:cxnSpLocks/>
          </p:cNvCxnSpPr>
          <p:nvPr/>
        </p:nvCxnSpPr>
        <p:spPr>
          <a:xfrm>
            <a:off x="3490825" y="1129370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D8E61E-AFC2-4C38-BF88-90876AB6A36C}"/>
              </a:ext>
            </a:extLst>
          </p:cNvPr>
          <p:cNvCxnSpPr>
            <a:cxnSpLocks/>
          </p:cNvCxnSpPr>
          <p:nvPr/>
        </p:nvCxnSpPr>
        <p:spPr>
          <a:xfrm>
            <a:off x="1404954" y="1691549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9BB2E5-B69F-40CE-AE3E-BED81794FDA6}"/>
              </a:ext>
            </a:extLst>
          </p:cNvPr>
          <p:cNvCxnSpPr>
            <a:cxnSpLocks/>
          </p:cNvCxnSpPr>
          <p:nvPr/>
        </p:nvCxnSpPr>
        <p:spPr>
          <a:xfrm>
            <a:off x="7296361" y="1129370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DD79DF-7E82-4947-8949-1DE34E89DF91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28774B-99E4-4ED2-B262-8EEC49A2329E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2C7D5-754C-44C3-8C30-91F0F76B287C}"/>
              </a:ext>
            </a:extLst>
          </p:cNvPr>
          <p:cNvCxnSpPr>
            <a:cxnSpLocks/>
          </p:cNvCxnSpPr>
          <p:nvPr/>
        </p:nvCxnSpPr>
        <p:spPr>
          <a:xfrm>
            <a:off x="9245562" y="1158866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41EC93-2AD0-4B35-A16F-07E4EA71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A87BEA-59D8-4065-9D63-1F90BF78C841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B9521-FC85-4F41-8116-2F74718B8F46}"/>
              </a:ext>
            </a:extLst>
          </p:cNvPr>
          <p:cNvSpPr/>
          <p:nvPr/>
        </p:nvSpPr>
        <p:spPr>
          <a:xfrm>
            <a:off x="7403690" y="6538452"/>
            <a:ext cx="3116826" cy="19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9E705-D4AD-46DA-8244-BA5E72FFCA36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66BD1-79BA-4EB4-B990-2F8CE94EEB56}"/>
              </a:ext>
            </a:extLst>
          </p:cNvPr>
          <p:cNvSpPr txBox="1"/>
          <p:nvPr/>
        </p:nvSpPr>
        <p:spPr>
          <a:xfrm>
            <a:off x="329610" y="1283356"/>
            <a:ext cx="6594763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C5A5-225B-48DB-A3E5-40942F9F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3E883-0E1A-4D88-9634-4EFDA21F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D5F3-0E8B-4834-8AB9-8224DCB1CEC1}"/>
              </a:ext>
            </a:extLst>
          </p:cNvPr>
          <p:cNvSpPr txBox="1">
            <a:spLocks/>
          </p:cNvSpPr>
          <p:nvPr/>
        </p:nvSpPr>
        <p:spPr>
          <a:xfrm>
            <a:off x="2708999" y="2502366"/>
            <a:ext cx="65592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296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3</cp:revision>
  <dcterms:created xsi:type="dcterms:W3CDTF">2021-08-07T03:40:09Z</dcterms:created>
  <dcterms:modified xsi:type="dcterms:W3CDTF">2021-10-06T07:39:55Z</dcterms:modified>
</cp:coreProperties>
</file>