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7" r:id="rId3"/>
  </p:sldMasterIdLst>
  <p:sldIdLst>
    <p:sldId id="2007577123" r:id="rId4"/>
    <p:sldId id="2007577112" r:id="rId5"/>
    <p:sldId id="2007577114" r:id="rId6"/>
    <p:sldId id="2007577115" r:id="rId7"/>
    <p:sldId id="2007577104" r:id="rId8"/>
    <p:sldId id="2007577103" r:id="rId9"/>
    <p:sldId id="2007577116" r:id="rId10"/>
    <p:sldId id="2007577117" r:id="rId11"/>
    <p:sldId id="2007577121" r:id="rId12"/>
  </p:sldIdLst>
  <p:sldSz cx="12192000"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ags" Target="tags/tag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3.xml"/><Relationship Id="rId4" Type="http://schemas.openxmlformats.org/officeDocument/2006/relationships/image" Target="../media/image26.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26.gif"/></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27.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3.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26.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6.gi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17">
            <a:extLst>
              <a:ext uri="{FF2B5EF4-FFF2-40B4-BE49-F238E27FC236}">
                <a16:creationId xmlns="" xmlns:a16="http://schemas.microsoft.com/office/drawing/2014/main" id="{12A7224A-529B-49DF-8994-1AEB021B7A9C}"/>
              </a:ext>
            </a:extLst>
          </p:cNvPr>
          <p:cNvPicPr>
            <a:picLocks noChangeAspect="1"/>
          </p:cNvPicPr>
          <p:nvPr userDrawn="1"/>
        </p:nvPicPr>
        <p:blipFill>
          <a:blip r:embed="rId2"/>
          <a:stretch>
            <a:fillRect/>
          </a:stretch>
        </p:blipFill>
        <p:spPr>
          <a:xfrm>
            <a:off x="-17444" y="3178647"/>
            <a:ext cx="12209444" cy="3679353"/>
          </a:xfrm>
          <a:prstGeom prst="rect">
            <a:avLst/>
          </a:prstGeom>
        </p:spPr>
      </p:pic>
      <p:pic>
        <p:nvPicPr>
          <p:cNvPr id="8" name="1">
            <a:extLst>
              <a:ext uri="{FF2B5EF4-FFF2-40B4-BE49-F238E27FC236}">
                <a16:creationId xmlns="" xmlns:a16="http://schemas.microsoft.com/office/drawing/2014/main" id="{97C5E7E8-2083-4C6A-A02C-1F010E8FF22B}"/>
              </a:ext>
            </a:extLst>
          </p:cNvPr>
          <p:cNvPicPr>
            <a:picLocks noChangeAspect="1"/>
          </p:cNvPicPr>
          <p:nvPr userDrawn="1"/>
        </p:nvPicPr>
        <p:blipFill>
          <a:blip r:embed="rId3" cstate="screen"/>
          <a:stretch>
            <a:fillRect/>
          </a:stretch>
        </p:blipFill>
        <p:spPr>
          <a:xfrm>
            <a:off x="2038979" y="2601144"/>
            <a:ext cx="4906376" cy="3980824"/>
          </a:xfrm>
          <a:prstGeom prst="rect">
            <a:avLst/>
          </a:prstGeom>
        </p:spPr>
      </p:pic>
      <p:pic>
        <p:nvPicPr>
          <p:cNvPr id="9" name="19">
            <a:extLst>
              <a:ext uri="{FF2B5EF4-FFF2-40B4-BE49-F238E27FC236}">
                <a16:creationId xmlns="" xmlns:a16="http://schemas.microsoft.com/office/drawing/2014/main" id="{81F8E7DE-5A5C-446A-83F2-883FAF09DF54}"/>
              </a:ext>
            </a:extLst>
          </p:cNvPr>
          <p:cNvPicPr>
            <a:picLocks noChangeAspect="1"/>
          </p:cNvPicPr>
          <p:nvPr userDrawn="1"/>
        </p:nvPicPr>
        <p:blipFill>
          <a:blip r:embed="rId4" cstate="screen"/>
          <a:stretch>
            <a:fillRect/>
          </a:stretch>
        </p:blipFill>
        <p:spPr>
          <a:xfrm flipH="1">
            <a:off x="8559037" y="4084497"/>
            <a:ext cx="3773430" cy="2705180"/>
          </a:xfrm>
          <a:prstGeom prst="rect">
            <a:avLst/>
          </a:prstGeom>
        </p:spPr>
      </p:pic>
      <p:pic>
        <p:nvPicPr>
          <p:cNvPr id="10" name="55">
            <a:extLst>
              <a:ext uri="{FF2B5EF4-FFF2-40B4-BE49-F238E27FC236}">
                <a16:creationId xmlns="" xmlns:a16="http://schemas.microsoft.com/office/drawing/2014/main" id="{A8904B3B-FC0C-4CA9-BFC2-AC0ADDB2602F}"/>
              </a:ext>
            </a:extLst>
          </p:cNvPr>
          <p:cNvPicPr>
            <a:picLocks noChangeAspect="1"/>
          </p:cNvPicPr>
          <p:nvPr userDrawn="1"/>
        </p:nvPicPr>
        <p:blipFill rotWithShape="1">
          <a:blip r:embed="rId5" cstate="screen"/>
          <a:srcRect/>
          <a:stretch>
            <a:fillRect/>
          </a:stretch>
        </p:blipFill>
        <p:spPr>
          <a:xfrm>
            <a:off x="857532" y="-215471"/>
            <a:ext cx="9803219" cy="3679353"/>
          </a:xfrm>
          <a:prstGeom prst="rect">
            <a:avLst/>
          </a:prstGeom>
        </p:spPr>
      </p:pic>
      <p:grpSp>
        <p:nvGrpSpPr>
          <p:cNvPr id="11" name="57">
            <a:extLst>
              <a:ext uri="{FF2B5EF4-FFF2-40B4-BE49-F238E27FC236}">
                <a16:creationId xmlns="" xmlns:a16="http://schemas.microsoft.com/office/drawing/2014/main" id="{A79173E2-791C-4E72-A892-035137321C46}"/>
              </a:ext>
            </a:extLst>
          </p:cNvPr>
          <p:cNvGrpSpPr/>
          <p:nvPr userDrawn="1"/>
        </p:nvGrpSpPr>
        <p:grpSpPr>
          <a:xfrm>
            <a:off x="6756819" y="3169720"/>
            <a:ext cx="804180" cy="374559"/>
            <a:chOff x="217691" y="6414967"/>
            <a:chExt cx="804180" cy="374559"/>
          </a:xfrm>
        </p:grpSpPr>
        <p:grpSp>
          <p:nvGrpSpPr>
            <p:cNvPr id="12" name="Group 4">
              <a:extLst>
                <a:ext uri="{FF2B5EF4-FFF2-40B4-BE49-F238E27FC236}">
                  <a16:creationId xmlns="" xmlns:a16="http://schemas.microsoft.com/office/drawing/2014/main" id="{5D588DCF-60C7-431C-9BB1-30DDF55E5E3C}"/>
                </a:ext>
              </a:extLst>
            </p:cNvPr>
            <p:cNvGrpSpPr>
              <a:grpSpLocks noChangeAspect="1"/>
            </p:cNvGrpSpPr>
            <p:nvPr/>
          </p:nvGrpSpPr>
          <p:grpSpPr bwMode="auto">
            <a:xfrm>
              <a:off x="217691" y="6414967"/>
              <a:ext cx="443922" cy="374559"/>
              <a:chOff x="3746" y="2079"/>
              <a:chExt cx="192" cy="162"/>
            </a:xfrm>
            <a:solidFill>
              <a:srgbClr val="A5CB01"/>
            </a:solidFill>
          </p:grpSpPr>
          <p:sp>
            <p:nvSpPr>
              <p:cNvPr id="18" name="Freeform 5">
                <a:extLst>
                  <a:ext uri="{FF2B5EF4-FFF2-40B4-BE49-F238E27FC236}">
                    <a16:creationId xmlns="" xmlns:a16="http://schemas.microsoft.com/office/drawing/2014/main" id="{CF2BC369-B52A-49AF-A119-90F74F645577}"/>
                  </a:ext>
                </a:extLst>
              </p:cNvPr>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9" name="Freeform 6">
                <a:extLst>
                  <a:ext uri="{FF2B5EF4-FFF2-40B4-BE49-F238E27FC236}">
                    <a16:creationId xmlns="" xmlns:a16="http://schemas.microsoft.com/office/drawing/2014/main" id="{708F2D9C-5C1A-477C-9CFD-26BB7CFED78C}"/>
                  </a:ext>
                </a:extLst>
              </p:cNvPr>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0" name="Freeform 7">
                <a:extLst>
                  <a:ext uri="{FF2B5EF4-FFF2-40B4-BE49-F238E27FC236}">
                    <a16:creationId xmlns="" xmlns:a16="http://schemas.microsoft.com/office/drawing/2014/main" id="{1E23AC18-8118-42E4-B1E9-F8CF77208E60}"/>
                  </a:ext>
                </a:extLst>
              </p:cNvPr>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1" name="Freeform 8">
                <a:extLst>
                  <a:ext uri="{FF2B5EF4-FFF2-40B4-BE49-F238E27FC236}">
                    <a16:creationId xmlns="" xmlns:a16="http://schemas.microsoft.com/office/drawing/2014/main" id="{B68DF67C-8D8B-498F-84A1-7F84C24436A6}"/>
                  </a:ext>
                </a:extLst>
              </p:cNvPr>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nvGrpSpPr>
            <p:cNvPr id="13" name="Group 4">
              <a:extLst>
                <a:ext uri="{FF2B5EF4-FFF2-40B4-BE49-F238E27FC236}">
                  <a16:creationId xmlns="" xmlns:a16="http://schemas.microsoft.com/office/drawing/2014/main" id="{BE779103-3A43-4A28-A437-8BE7016DE6FF}"/>
                </a:ext>
              </a:extLst>
            </p:cNvPr>
            <p:cNvGrpSpPr>
              <a:grpSpLocks noChangeAspect="1"/>
            </p:cNvGrpSpPr>
            <p:nvPr/>
          </p:nvGrpSpPr>
          <p:grpSpPr bwMode="auto">
            <a:xfrm>
              <a:off x="657417" y="6421203"/>
              <a:ext cx="364454" cy="307508"/>
              <a:chOff x="3746" y="2079"/>
              <a:chExt cx="192" cy="162"/>
            </a:xfrm>
            <a:solidFill>
              <a:srgbClr val="A5CB01"/>
            </a:solidFill>
          </p:grpSpPr>
          <p:sp>
            <p:nvSpPr>
              <p:cNvPr id="14" name="Freeform 5">
                <a:extLst>
                  <a:ext uri="{FF2B5EF4-FFF2-40B4-BE49-F238E27FC236}">
                    <a16:creationId xmlns="" xmlns:a16="http://schemas.microsoft.com/office/drawing/2014/main" id="{3B8992BB-9EDB-4AA9-869E-5FCD7A06CC89}"/>
                  </a:ext>
                </a:extLst>
              </p:cNvPr>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5" name="Freeform 6">
                <a:extLst>
                  <a:ext uri="{FF2B5EF4-FFF2-40B4-BE49-F238E27FC236}">
                    <a16:creationId xmlns="" xmlns:a16="http://schemas.microsoft.com/office/drawing/2014/main" id="{B05E5337-3163-434D-8B02-CA46BAE04D6A}"/>
                  </a:ext>
                </a:extLst>
              </p:cNvPr>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6" name="Freeform 7">
                <a:extLst>
                  <a:ext uri="{FF2B5EF4-FFF2-40B4-BE49-F238E27FC236}">
                    <a16:creationId xmlns="" xmlns:a16="http://schemas.microsoft.com/office/drawing/2014/main" id="{44239E07-7548-460D-8361-4A105F23336D}"/>
                  </a:ext>
                </a:extLst>
              </p:cNvPr>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7" name="Freeform 8">
                <a:extLst>
                  <a:ext uri="{FF2B5EF4-FFF2-40B4-BE49-F238E27FC236}">
                    <a16:creationId xmlns="" xmlns:a16="http://schemas.microsoft.com/office/drawing/2014/main" id="{9A611E1F-D27F-4022-A6CF-123AB156C43D}"/>
                  </a:ext>
                </a:extLst>
              </p:cNvPr>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pic>
        <p:nvPicPr>
          <p:cNvPr id="22" name="69">
            <a:extLst>
              <a:ext uri="{FF2B5EF4-FFF2-40B4-BE49-F238E27FC236}">
                <a16:creationId xmlns="" xmlns:a16="http://schemas.microsoft.com/office/drawing/2014/main" id="{BBEDC40F-84C7-45C7-A70C-C10D5C831240}"/>
              </a:ext>
            </a:extLst>
          </p:cNvPr>
          <p:cNvPicPr>
            <a:picLocks noChangeAspect="1"/>
          </p:cNvPicPr>
          <p:nvPr userDrawn="1"/>
        </p:nvPicPr>
        <p:blipFill>
          <a:blip r:embed="rId6" cstate="screen"/>
          <a:stretch>
            <a:fillRect/>
          </a:stretch>
        </p:blipFill>
        <p:spPr>
          <a:xfrm>
            <a:off x="7222131" y="450639"/>
            <a:ext cx="4465329" cy="2328677"/>
          </a:xfrm>
          <a:prstGeom prst="rect">
            <a:avLst/>
          </a:prstGeom>
        </p:spPr>
      </p:pic>
      <p:sp>
        <p:nvSpPr>
          <p:cNvPr id="23" name="Rectangle 22">
            <a:extLst>
              <a:ext uri="{FF2B5EF4-FFF2-40B4-BE49-F238E27FC236}">
                <a16:creationId xmlns="" xmlns:a16="http://schemas.microsoft.com/office/drawing/2014/main" id="{72515E06-B7CD-449A-99F5-8556C5050E5F}"/>
              </a:ext>
            </a:extLst>
          </p:cNvPr>
          <p:cNvSpPr/>
          <p:nvPr userDrawn="1"/>
        </p:nvSpPr>
        <p:spPr>
          <a:xfrm>
            <a:off x="1935999" y="1050116"/>
            <a:ext cx="7329805" cy="15684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Chào</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mừng</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các</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em</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đến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với</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Môn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Toán</a:t>
            </a:r>
            <a:endPar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endParaRPr>
          </a:p>
        </p:txBody>
      </p:sp>
      <p:pic>
        <p:nvPicPr>
          <p:cNvPr id="25" name="Picture 9" descr="E:\0000000我图PPT\00001PNG素材\儿童卡通\tr.png">
            <a:extLst>
              <a:ext uri="{FF2B5EF4-FFF2-40B4-BE49-F238E27FC236}">
                <a16:creationId xmlns="" xmlns:a16="http://schemas.microsoft.com/office/drawing/2014/main" id="{98AAE8C0-0F06-466A-9DBA-817AC3B18ADC}"/>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11110" y="5065472"/>
            <a:ext cx="2354982" cy="158221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 xmlns:a16="http://schemas.microsoft.com/office/drawing/2014/main" id="{3F9A88FF-981D-4D54-89F8-E14626D6ADBD}"/>
              </a:ext>
            </a:extLst>
          </p:cNvPr>
          <p:cNvSpPr txBox="1"/>
          <p:nvPr userDrawn="1"/>
        </p:nvSpPr>
        <p:spPr>
          <a:xfrm>
            <a:off x="1601226" y="6533239"/>
            <a:ext cx="7014518" cy="307777"/>
          </a:xfrm>
          <a:prstGeom prst="rect">
            <a:avLst/>
          </a:prstGeom>
          <a:noFill/>
        </p:spPr>
        <p:txBody>
          <a:bodyPr wrap="square" rtlCol="0">
            <a:spAutoFit/>
          </a:bodyPr>
          <a:lstStyle/>
          <a:p>
            <a:pPr algn="ctr"/>
            <a:r>
              <a:rPr lang="en-US" sz="1400" dirty="0" err="1">
                <a:latin typeface="Arial" panose="020B0604020202020204" pitchFamily="34" charset="0"/>
                <a:cs typeface="Arial" panose="020B0604020202020204" pitchFamily="34" charset="0"/>
              </a:rPr>
              <a:t>Thiết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kế</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bởi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Hương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Thảo</a:t>
            </a:r>
            <a:r>
              <a:rPr lang="en-US" sz="1400" dirty="0">
                <a:latin typeface="Arial" panose="020B0604020202020204" pitchFamily="34" charset="0"/>
                <a:cs typeface="Arial" panose="020B0604020202020204" pitchFamily="34" charset="0"/>
              </a:rPr>
              <a:t>: tranthao121004@gmail.com</a:t>
            </a:r>
          </a:p>
        </p:txBody>
      </p:sp>
    </p:spTree>
    <p:extLst>
      <p:ext uri="{BB962C8B-B14F-4D97-AF65-F5344CB8AC3E}">
        <p14:creationId xmlns:p14="http://schemas.microsoft.com/office/powerpoint/2010/main" val="268213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250"/>
                                        <p:tgtEl>
                                          <p:spTgt spid="10"/>
                                        </p:tgtEl>
                                      </p:cBhvr>
                                    </p:animEffect>
                                    <p:anim calcmode="lin" valueType="num">
                                      <p:cBhvr>
                                        <p:cTn id="24" dur="1250" fill="hold"/>
                                        <p:tgtEl>
                                          <p:spTgt spid="10"/>
                                        </p:tgtEl>
                                        <p:attrNameLst>
                                          <p:attrName>ppt_x</p:attrName>
                                        </p:attrNameLst>
                                      </p:cBhvr>
                                      <p:tavLst>
                                        <p:tav tm="0">
                                          <p:val>
                                            <p:strVal val="#ppt_x"/>
                                          </p:val>
                                        </p:tav>
                                        <p:tav tm="100000">
                                          <p:val>
                                            <p:strVal val="#ppt_x"/>
                                          </p:val>
                                        </p:tav>
                                      </p:tavLst>
                                    </p:anim>
                                    <p:anim calcmode="lin" valueType="num">
                                      <p:cBhvr>
                                        <p:cTn id="25" dur="125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10"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2750"/>
                            </p:stCondLst>
                            <p:childTnLst>
                              <p:par>
                                <p:cTn id="31" presetID="22" presetClass="entr" presetSubtype="8"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heel(1)">
                                      <p:cBhvr>
                                        <p:cTn id="38" dur="2000"/>
                                        <p:tgtEl>
                                          <p:spTgt spid="23"/>
                                        </p:tgtEl>
                                      </p:cBhvr>
                                    </p:animEffect>
                                  </p:childTnLst>
                                </p:cTn>
                              </p:par>
                              <p:par>
                                <p:cTn id="39" presetID="2" presetClass="entr" presetSubtype="8" fill="hold" nodeType="withEffect">
                                  <p:stCondLst>
                                    <p:cond delay="50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750" fill="hold"/>
                                        <p:tgtEl>
                                          <p:spTgt spid="25"/>
                                        </p:tgtEl>
                                        <p:attrNameLst>
                                          <p:attrName>ppt_x</p:attrName>
                                        </p:attrNameLst>
                                      </p:cBhvr>
                                      <p:tavLst>
                                        <p:tav tm="0">
                                          <p:val>
                                            <p:strVal val="0-#ppt_w/2"/>
                                          </p:val>
                                        </p:tav>
                                        <p:tav tm="100000">
                                          <p:val>
                                            <p:strVal val="#ppt_x"/>
                                          </p:val>
                                        </p:tav>
                                      </p:tavLst>
                                    </p:anim>
                                    <p:anim calcmode="lin" valueType="num">
                                      <p:cBhvr additive="base">
                                        <p:cTn id="42" dur="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image 101">
            <a:extLst>
              <a:ext uri="{FF2B5EF4-FFF2-40B4-BE49-F238E27FC236}">
                <a16:creationId xmlns="" xmlns:a16="http://schemas.microsoft.com/office/drawing/2014/main" id="{F9580584-93CE-465E-9188-9FA7FF0E8D40}"/>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a:extLst>
              <a:ext uri="{FF2B5EF4-FFF2-40B4-BE49-F238E27FC236}">
                <a16:creationId xmlns="" xmlns:a16="http://schemas.microsoft.com/office/drawing/2014/main" id="{474D555A-C16A-473D-AF7C-F4FD4B48A8D9}"/>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a:extLst>
              <a:ext uri="{FF2B5EF4-FFF2-40B4-BE49-F238E27FC236}">
                <a16:creationId xmlns="" xmlns:a16="http://schemas.microsoft.com/office/drawing/2014/main" id="{C65B931E-2ABD-4CF8-84F6-335ECD99B19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a:extLst>
              <a:ext uri="{FF2B5EF4-FFF2-40B4-BE49-F238E27FC236}">
                <a16:creationId xmlns="" xmlns:a16="http://schemas.microsoft.com/office/drawing/2014/main" id="{E2A2EEE9-A456-4E8F-8852-B76D53D8FF96}"/>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a:extLst>
              <a:ext uri="{FF2B5EF4-FFF2-40B4-BE49-F238E27FC236}">
                <a16:creationId xmlns="" xmlns:a16="http://schemas.microsoft.com/office/drawing/2014/main" id="{1E2A3415-52F3-43A8-85D2-8D6B017D46B0}"/>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a:extLst>
              <a:ext uri="{FF2B5EF4-FFF2-40B4-BE49-F238E27FC236}">
                <a16:creationId xmlns="" xmlns:a16="http://schemas.microsoft.com/office/drawing/2014/main" id="{6CD0C1A9-71EF-4DBE-9601-B9F05746490B}"/>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a:extLst>
              <a:ext uri="{FF2B5EF4-FFF2-40B4-BE49-F238E27FC236}">
                <a16:creationId xmlns="" xmlns:a16="http://schemas.microsoft.com/office/drawing/2014/main" id="{BC7E4DB5-7686-4871-BA09-0A5DDCFFD03D}"/>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a:extLst>
              <a:ext uri="{FF2B5EF4-FFF2-40B4-BE49-F238E27FC236}">
                <a16:creationId xmlns="" xmlns:a16="http://schemas.microsoft.com/office/drawing/2014/main" id="{AA705815-50C6-489B-A39B-E7D336F21CDD}"/>
              </a:ext>
            </a:extLst>
          </p:cNvPr>
          <p:cNvSpPr/>
          <p:nvPr userDrawn="1"/>
        </p:nvSpPr>
        <p:spPr>
          <a:xfrm rot="21228401">
            <a:off x="2278901" y="1179055"/>
            <a:ext cx="6008783" cy="4661425"/>
          </a:xfrm>
          <a:prstGeom prst="rect">
            <a:avLst/>
          </a:prstGeom>
          <a:solidFill>
            <a:srgbClr val="FFC00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a:extLst>
              <a:ext uri="{FF2B5EF4-FFF2-40B4-BE49-F238E27FC236}">
                <a16:creationId xmlns="" xmlns:a16="http://schemas.microsoft.com/office/drawing/2014/main" id="{E5E3F9D9-E86C-450A-BAA6-C085040D4067}"/>
              </a:ext>
            </a:extLst>
          </p:cNvPr>
          <p:cNvSpPr/>
          <p:nvPr userDrawn="1"/>
        </p:nvSpPr>
        <p:spPr>
          <a:xfrm rot="1737576">
            <a:off x="6328895" y="1082086"/>
            <a:ext cx="2211022" cy="495300"/>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 xmlns:a16="http://schemas.microsoft.com/office/drawing/2014/main" id="{F847D38E-29D5-4F6D-990E-43B85D6A3CCA}"/>
              </a:ext>
            </a:extLst>
          </p:cNvPr>
          <p:cNvSpPr/>
          <p:nvPr userDrawn="1"/>
        </p:nvSpPr>
        <p:spPr>
          <a:xfrm rot="19676478">
            <a:off x="1401292" y="1522000"/>
            <a:ext cx="239750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a:extLst>
              <a:ext uri="{FF2B5EF4-FFF2-40B4-BE49-F238E27FC236}">
                <a16:creationId xmlns="" xmlns:a16="http://schemas.microsoft.com/office/drawing/2014/main" id="{ED7DB6B0-739A-4370-B3E5-8A28161C766A}"/>
              </a:ext>
            </a:extLst>
          </p:cNvPr>
          <p:cNvSpPr txBox="1"/>
          <p:nvPr userDrawn="1"/>
        </p:nvSpPr>
        <p:spPr>
          <a:xfrm>
            <a:off x="3155097" y="2004297"/>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chemeClr val="accent2"/>
                </a:solidFill>
                <a:effectLst>
                  <a:outerShdw blurRad="50800" dist="38100" dir="8100000" algn="tr" rotWithShape="0">
                    <a:prstClr val="black">
                      <a:alpha val="40000"/>
                    </a:prstClr>
                  </a:outerShdw>
                </a:effectLst>
                <a:uLnTx/>
                <a:uFillTx/>
                <a:latin typeface="Arial" panose="020B0604020202020204"/>
                <a:ea typeface="+mn-ea"/>
                <a:cs typeface="+mn-cs"/>
              </a:rPr>
              <a:t>TRÒ CHƠI</a:t>
            </a:r>
          </a:p>
        </p:txBody>
      </p:sp>
      <p:grpSp>
        <p:nvGrpSpPr>
          <p:cNvPr id="21" name="Google Shape;769;p31">
            <a:extLst>
              <a:ext uri="{FF2B5EF4-FFF2-40B4-BE49-F238E27FC236}">
                <a16:creationId xmlns="" xmlns:a16="http://schemas.microsoft.com/office/drawing/2014/main" id="{A7F7820E-B6A1-4ABA-87C3-90A18D28B9AB}"/>
              </a:ext>
            </a:extLst>
          </p:cNvPr>
          <p:cNvGrpSpPr/>
          <p:nvPr userDrawn="1"/>
        </p:nvGrpSpPr>
        <p:grpSpPr>
          <a:xfrm>
            <a:off x="7976030" y="2989410"/>
            <a:ext cx="2842230" cy="2927642"/>
            <a:chOff x="5641385" y="2381306"/>
            <a:chExt cx="2599446" cy="2521829"/>
          </a:xfrm>
        </p:grpSpPr>
        <p:sp>
          <p:nvSpPr>
            <p:cNvPr id="22" name="Google Shape;770;p31">
              <a:extLst>
                <a:ext uri="{FF2B5EF4-FFF2-40B4-BE49-F238E27FC236}">
                  <a16:creationId xmlns="" xmlns:a16="http://schemas.microsoft.com/office/drawing/2014/main" id="{822219BD-B384-4310-9DAD-B8FE6C79198A}"/>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771;p31">
              <a:extLst>
                <a:ext uri="{FF2B5EF4-FFF2-40B4-BE49-F238E27FC236}">
                  <a16:creationId xmlns="" xmlns:a16="http://schemas.microsoft.com/office/drawing/2014/main" id="{67E305FE-2401-4EC5-9EDC-BF3EBF595F7C}"/>
                </a:ext>
              </a:extLst>
            </p:cNvPr>
            <p:cNvGrpSpPr/>
            <p:nvPr/>
          </p:nvGrpSpPr>
          <p:grpSpPr>
            <a:xfrm flipH="1">
              <a:off x="6793275" y="3690844"/>
              <a:ext cx="1447557" cy="1002468"/>
              <a:chOff x="4799733" y="3457797"/>
              <a:chExt cx="2301388" cy="1593766"/>
            </a:xfrm>
          </p:grpSpPr>
          <p:sp>
            <p:nvSpPr>
              <p:cNvPr id="78" name="Google Shape;772;p31">
                <a:extLst>
                  <a:ext uri="{FF2B5EF4-FFF2-40B4-BE49-F238E27FC236}">
                    <a16:creationId xmlns="" xmlns:a16="http://schemas.microsoft.com/office/drawing/2014/main" id="{79073A0C-EFD1-482A-8844-34F2AA65A7AD}"/>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73;p31">
                <a:extLst>
                  <a:ext uri="{FF2B5EF4-FFF2-40B4-BE49-F238E27FC236}">
                    <a16:creationId xmlns="" xmlns:a16="http://schemas.microsoft.com/office/drawing/2014/main" id="{206E4361-7ACE-4B2E-AC92-AA915875A491}"/>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74;p31">
                <a:extLst>
                  <a:ext uri="{FF2B5EF4-FFF2-40B4-BE49-F238E27FC236}">
                    <a16:creationId xmlns="" xmlns:a16="http://schemas.microsoft.com/office/drawing/2014/main" id="{D10680C6-1117-4253-BDAB-6AB4A92C8AAA}"/>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75;p31">
                <a:extLst>
                  <a:ext uri="{FF2B5EF4-FFF2-40B4-BE49-F238E27FC236}">
                    <a16:creationId xmlns="" xmlns:a16="http://schemas.microsoft.com/office/drawing/2014/main" id="{125023DC-71E7-48F1-8125-2957FE05FB42}"/>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76;p31">
                <a:extLst>
                  <a:ext uri="{FF2B5EF4-FFF2-40B4-BE49-F238E27FC236}">
                    <a16:creationId xmlns="" xmlns:a16="http://schemas.microsoft.com/office/drawing/2014/main" id="{65683981-D996-4A47-862F-BD6F9A936364}"/>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77;p31">
                <a:extLst>
                  <a:ext uri="{FF2B5EF4-FFF2-40B4-BE49-F238E27FC236}">
                    <a16:creationId xmlns="" xmlns:a16="http://schemas.microsoft.com/office/drawing/2014/main" id="{5E928E99-D4F1-4A2B-AB50-D702075E586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78;p31">
                <a:extLst>
                  <a:ext uri="{FF2B5EF4-FFF2-40B4-BE49-F238E27FC236}">
                    <a16:creationId xmlns="" xmlns:a16="http://schemas.microsoft.com/office/drawing/2014/main" id="{A114321D-AAAB-47D5-A0E2-0AED649A8D91}"/>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79;p31">
                <a:extLst>
                  <a:ext uri="{FF2B5EF4-FFF2-40B4-BE49-F238E27FC236}">
                    <a16:creationId xmlns="" xmlns:a16="http://schemas.microsoft.com/office/drawing/2014/main" id="{32F8B873-1BD3-4DA9-8362-DC0982E7E22B}"/>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80;p31">
                <a:extLst>
                  <a:ext uri="{FF2B5EF4-FFF2-40B4-BE49-F238E27FC236}">
                    <a16:creationId xmlns="" xmlns:a16="http://schemas.microsoft.com/office/drawing/2014/main" id="{E79DC200-D47E-4043-9579-D1B1CB1B43DC}"/>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81;p31">
                <a:extLst>
                  <a:ext uri="{FF2B5EF4-FFF2-40B4-BE49-F238E27FC236}">
                    <a16:creationId xmlns="" xmlns:a16="http://schemas.microsoft.com/office/drawing/2014/main" id="{EF1F8262-C0FD-4814-A3DF-CA09357F9CFF}"/>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82;p31">
                <a:extLst>
                  <a:ext uri="{FF2B5EF4-FFF2-40B4-BE49-F238E27FC236}">
                    <a16:creationId xmlns="" xmlns:a16="http://schemas.microsoft.com/office/drawing/2014/main" id="{0F18B579-59FC-48BE-B7F8-F07A127BD2BC}"/>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83;p31">
                <a:extLst>
                  <a:ext uri="{FF2B5EF4-FFF2-40B4-BE49-F238E27FC236}">
                    <a16:creationId xmlns="" xmlns:a16="http://schemas.microsoft.com/office/drawing/2014/main" id="{E67D8C9E-6430-4177-B4D1-8EA0D7E28526}"/>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84;p31">
                <a:extLst>
                  <a:ext uri="{FF2B5EF4-FFF2-40B4-BE49-F238E27FC236}">
                    <a16:creationId xmlns="" xmlns:a16="http://schemas.microsoft.com/office/drawing/2014/main" id="{14919EFC-4F19-42D3-9F77-4E44330A43E9}"/>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85;p31">
                <a:extLst>
                  <a:ext uri="{FF2B5EF4-FFF2-40B4-BE49-F238E27FC236}">
                    <a16:creationId xmlns="" xmlns:a16="http://schemas.microsoft.com/office/drawing/2014/main" id="{16A14984-E0E8-456B-BD84-8259DE0710F7}"/>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86;p31">
                <a:extLst>
                  <a:ext uri="{FF2B5EF4-FFF2-40B4-BE49-F238E27FC236}">
                    <a16:creationId xmlns="" xmlns:a16="http://schemas.microsoft.com/office/drawing/2014/main" id="{F1061FD4-18FB-4000-8538-542996E0E4A8}"/>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87;p31">
                <a:extLst>
                  <a:ext uri="{FF2B5EF4-FFF2-40B4-BE49-F238E27FC236}">
                    <a16:creationId xmlns="" xmlns:a16="http://schemas.microsoft.com/office/drawing/2014/main" id="{FA98C54B-4142-4BB3-8E04-33B83E3FA627}"/>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88;p31">
                <a:extLst>
                  <a:ext uri="{FF2B5EF4-FFF2-40B4-BE49-F238E27FC236}">
                    <a16:creationId xmlns="" xmlns:a16="http://schemas.microsoft.com/office/drawing/2014/main" id="{3B27D17C-087C-4659-B1BE-B20DF4979076}"/>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89;p31">
                <a:extLst>
                  <a:ext uri="{FF2B5EF4-FFF2-40B4-BE49-F238E27FC236}">
                    <a16:creationId xmlns="" xmlns:a16="http://schemas.microsoft.com/office/drawing/2014/main" id="{339F7ECD-CC9C-473F-B37B-2385B55D67B4}"/>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90;p31">
                <a:extLst>
                  <a:ext uri="{FF2B5EF4-FFF2-40B4-BE49-F238E27FC236}">
                    <a16:creationId xmlns="" xmlns:a16="http://schemas.microsoft.com/office/drawing/2014/main" id="{929A46A0-A9B7-43A8-8F42-C0A7E506D3DB}"/>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91;p31">
                <a:extLst>
                  <a:ext uri="{FF2B5EF4-FFF2-40B4-BE49-F238E27FC236}">
                    <a16:creationId xmlns="" xmlns:a16="http://schemas.microsoft.com/office/drawing/2014/main" id="{A2844C9A-294B-4908-9F85-F7A922CB807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92;p31">
                <a:extLst>
                  <a:ext uri="{FF2B5EF4-FFF2-40B4-BE49-F238E27FC236}">
                    <a16:creationId xmlns="" xmlns:a16="http://schemas.microsoft.com/office/drawing/2014/main" id="{EC0E45FA-FFBF-43B9-9036-504713AF3952}"/>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93;p31">
                <a:extLst>
                  <a:ext uri="{FF2B5EF4-FFF2-40B4-BE49-F238E27FC236}">
                    <a16:creationId xmlns="" xmlns:a16="http://schemas.microsoft.com/office/drawing/2014/main" id="{83726AEE-62FB-444D-86C5-9675E2BA875D}"/>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94;p31">
                <a:extLst>
                  <a:ext uri="{FF2B5EF4-FFF2-40B4-BE49-F238E27FC236}">
                    <a16:creationId xmlns="" xmlns:a16="http://schemas.microsoft.com/office/drawing/2014/main" id="{44DF6C97-7DA7-4C6C-8148-AC7D8B13D7D4}"/>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95;p31">
                <a:extLst>
                  <a:ext uri="{FF2B5EF4-FFF2-40B4-BE49-F238E27FC236}">
                    <a16:creationId xmlns="" xmlns:a16="http://schemas.microsoft.com/office/drawing/2014/main" id="{A817511C-24B7-418A-8453-4B0B27C74A13}"/>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96;p31">
                <a:extLst>
                  <a:ext uri="{FF2B5EF4-FFF2-40B4-BE49-F238E27FC236}">
                    <a16:creationId xmlns="" xmlns:a16="http://schemas.microsoft.com/office/drawing/2014/main" id="{5702A604-299B-4E0A-8CAA-422A38FAE1B8}"/>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97;p31">
                <a:extLst>
                  <a:ext uri="{FF2B5EF4-FFF2-40B4-BE49-F238E27FC236}">
                    <a16:creationId xmlns="" xmlns:a16="http://schemas.microsoft.com/office/drawing/2014/main" id="{BC2EA9C4-550E-47B5-850B-387D456C9ED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98;p31">
                <a:extLst>
                  <a:ext uri="{FF2B5EF4-FFF2-40B4-BE49-F238E27FC236}">
                    <a16:creationId xmlns="" xmlns:a16="http://schemas.microsoft.com/office/drawing/2014/main" id="{60ECA93A-0A70-4E75-BDBB-602CA54BF29F}"/>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99;p31">
                <a:extLst>
                  <a:ext uri="{FF2B5EF4-FFF2-40B4-BE49-F238E27FC236}">
                    <a16:creationId xmlns="" xmlns:a16="http://schemas.microsoft.com/office/drawing/2014/main" id="{6E51DE60-88A3-4476-8A29-5219EF41C2D6}"/>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800;p31">
                <a:extLst>
                  <a:ext uri="{FF2B5EF4-FFF2-40B4-BE49-F238E27FC236}">
                    <a16:creationId xmlns="" xmlns:a16="http://schemas.microsoft.com/office/drawing/2014/main" id="{74928559-8DC3-47DA-B3CE-6E5677ECB2FA}"/>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801;p31">
                <a:extLst>
                  <a:ext uri="{FF2B5EF4-FFF2-40B4-BE49-F238E27FC236}">
                    <a16:creationId xmlns="" xmlns:a16="http://schemas.microsoft.com/office/drawing/2014/main" id="{4D9F3E95-39A3-4F6F-8D5C-312894EBF4B0}"/>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802;p31">
                <a:extLst>
                  <a:ext uri="{FF2B5EF4-FFF2-40B4-BE49-F238E27FC236}">
                    <a16:creationId xmlns="" xmlns:a16="http://schemas.microsoft.com/office/drawing/2014/main" id="{7E34CAAC-7E6B-4603-A200-F1A8D0F4644B}"/>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803;p31">
                <a:extLst>
                  <a:ext uri="{FF2B5EF4-FFF2-40B4-BE49-F238E27FC236}">
                    <a16:creationId xmlns="" xmlns:a16="http://schemas.microsoft.com/office/drawing/2014/main" id="{3AD01370-4B8F-4496-9D95-6595E0149232}"/>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804;p31">
                <a:extLst>
                  <a:ext uri="{FF2B5EF4-FFF2-40B4-BE49-F238E27FC236}">
                    <a16:creationId xmlns="" xmlns:a16="http://schemas.microsoft.com/office/drawing/2014/main" id="{A3B0FE1D-7532-4C11-A2E5-E5CE8102DF72}"/>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805;p31">
                <a:extLst>
                  <a:ext uri="{FF2B5EF4-FFF2-40B4-BE49-F238E27FC236}">
                    <a16:creationId xmlns="" xmlns:a16="http://schemas.microsoft.com/office/drawing/2014/main" id="{CB1B7A03-5FFD-4D48-A14D-5C93FBBAF079}"/>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806;p31">
                <a:extLst>
                  <a:ext uri="{FF2B5EF4-FFF2-40B4-BE49-F238E27FC236}">
                    <a16:creationId xmlns="" xmlns:a16="http://schemas.microsoft.com/office/drawing/2014/main" id="{B15AEFD6-717B-4F08-960E-612EA218F98B}"/>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807;p31">
                <a:extLst>
                  <a:ext uri="{FF2B5EF4-FFF2-40B4-BE49-F238E27FC236}">
                    <a16:creationId xmlns="" xmlns:a16="http://schemas.microsoft.com/office/drawing/2014/main" id="{50DDA634-2CAC-4919-93E3-E773A59EF94B}"/>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808;p31">
                <a:extLst>
                  <a:ext uri="{FF2B5EF4-FFF2-40B4-BE49-F238E27FC236}">
                    <a16:creationId xmlns="" xmlns:a16="http://schemas.microsoft.com/office/drawing/2014/main" id="{70CB55FC-28E5-4F67-8CEA-21C87C90C69F}"/>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809;p31">
                <a:extLst>
                  <a:ext uri="{FF2B5EF4-FFF2-40B4-BE49-F238E27FC236}">
                    <a16:creationId xmlns="" xmlns:a16="http://schemas.microsoft.com/office/drawing/2014/main" id="{DE76E0C0-D762-4F1A-A22C-A5F3B34FB390}"/>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810;p31">
                <a:extLst>
                  <a:ext uri="{FF2B5EF4-FFF2-40B4-BE49-F238E27FC236}">
                    <a16:creationId xmlns="" xmlns:a16="http://schemas.microsoft.com/office/drawing/2014/main" id="{A78ED98A-AABF-4B79-9EDD-2E5491638436}"/>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811;p31">
                <a:extLst>
                  <a:ext uri="{FF2B5EF4-FFF2-40B4-BE49-F238E27FC236}">
                    <a16:creationId xmlns="" xmlns:a16="http://schemas.microsoft.com/office/drawing/2014/main" id="{99FDF457-D1B3-46E7-9DC9-EFAA1C6DB508}"/>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812;p31">
                <a:extLst>
                  <a:ext uri="{FF2B5EF4-FFF2-40B4-BE49-F238E27FC236}">
                    <a16:creationId xmlns="" xmlns:a16="http://schemas.microsoft.com/office/drawing/2014/main" id="{83A94181-24E7-4AC4-A855-23B9D83E0EF2}"/>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813;p31">
                <a:extLst>
                  <a:ext uri="{FF2B5EF4-FFF2-40B4-BE49-F238E27FC236}">
                    <a16:creationId xmlns="" xmlns:a16="http://schemas.microsoft.com/office/drawing/2014/main" id="{FBEFC177-3B75-4B05-8E0A-5A1ACB1F2120}"/>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814;p31">
                <a:extLst>
                  <a:ext uri="{FF2B5EF4-FFF2-40B4-BE49-F238E27FC236}">
                    <a16:creationId xmlns="" xmlns:a16="http://schemas.microsoft.com/office/drawing/2014/main" id="{3033D383-976E-4F6D-9FF5-A5BD87885C50}"/>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815;p31">
                <a:extLst>
                  <a:ext uri="{FF2B5EF4-FFF2-40B4-BE49-F238E27FC236}">
                    <a16:creationId xmlns="" xmlns:a16="http://schemas.microsoft.com/office/drawing/2014/main" id="{FD643C5C-7BD5-49D3-95C0-BC466D1AAB3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816;p31">
                <a:extLst>
                  <a:ext uri="{FF2B5EF4-FFF2-40B4-BE49-F238E27FC236}">
                    <a16:creationId xmlns="" xmlns:a16="http://schemas.microsoft.com/office/drawing/2014/main" id="{6446AAA2-1CAF-407B-832C-D1E4217C16CD}"/>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817;p31">
                <a:extLst>
                  <a:ext uri="{FF2B5EF4-FFF2-40B4-BE49-F238E27FC236}">
                    <a16:creationId xmlns="" xmlns:a16="http://schemas.microsoft.com/office/drawing/2014/main" id="{88A98BB5-1F0B-46F7-AC38-2D707FF9BCE3}"/>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818;p31">
                <a:extLst>
                  <a:ext uri="{FF2B5EF4-FFF2-40B4-BE49-F238E27FC236}">
                    <a16:creationId xmlns="" xmlns:a16="http://schemas.microsoft.com/office/drawing/2014/main" id="{4CC8C184-78BF-47B5-9A22-AFB866DA2BE3}"/>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819;p31">
                <a:extLst>
                  <a:ext uri="{FF2B5EF4-FFF2-40B4-BE49-F238E27FC236}">
                    <a16:creationId xmlns="" xmlns:a16="http://schemas.microsoft.com/office/drawing/2014/main" id="{F1DB6690-918A-4AEA-87D3-B866B20DC885}"/>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0;p31">
                <a:extLst>
                  <a:ext uri="{FF2B5EF4-FFF2-40B4-BE49-F238E27FC236}">
                    <a16:creationId xmlns="" xmlns:a16="http://schemas.microsoft.com/office/drawing/2014/main" id="{A42793A7-B728-4D19-A38B-446AAA44314E}"/>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21;p31">
                <a:extLst>
                  <a:ext uri="{FF2B5EF4-FFF2-40B4-BE49-F238E27FC236}">
                    <a16:creationId xmlns="" xmlns:a16="http://schemas.microsoft.com/office/drawing/2014/main" id="{CA6E9802-B62C-4C82-B7A6-355F746E0597}"/>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22;p31">
                <a:extLst>
                  <a:ext uri="{FF2B5EF4-FFF2-40B4-BE49-F238E27FC236}">
                    <a16:creationId xmlns="" xmlns:a16="http://schemas.microsoft.com/office/drawing/2014/main" id="{C6A5C80D-FA28-4CFB-906F-A571A13D7502}"/>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23;p31">
                <a:extLst>
                  <a:ext uri="{FF2B5EF4-FFF2-40B4-BE49-F238E27FC236}">
                    <a16:creationId xmlns="" xmlns:a16="http://schemas.microsoft.com/office/drawing/2014/main" id="{CA337883-DA53-4A2C-85EF-E547A3B12347}"/>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24;p31">
                <a:extLst>
                  <a:ext uri="{FF2B5EF4-FFF2-40B4-BE49-F238E27FC236}">
                    <a16:creationId xmlns="" xmlns:a16="http://schemas.microsoft.com/office/drawing/2014/main" id="{DCA5891C-4D9D-4EF8-8190-41E11BC80CA4}"/>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25;p31">
                <a:extLst>
                  <a:ext uri="{FF2B5EF4-FFF2-40B4-BE49-F238E27FC236}">
                    <a16:creationId xmlns="" xmlns:a16="http://schemas.microsoft.com/office/drawing/2014/main" id="{3237B78C-4AEC-41B1-B117-C4F3AA2DC800}"/>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26;p31">
                <a:extLst>
                  <a:ext uri="{FF2B5EF4-FFF2-40B4-BE49-F238E27FC236}">
                    <a16:creationId xmlns="" xmlns:a16="http://schemas.microsoft.com/office/drawing/2014/main" id="{1521C7F7-8E1A-47C5-9DCA-90CDB5811C1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27;p31">
                <a:extLst>
                  <a:ext uri="{FF2B5EF4-FFF2-40B4-BE49-F238E27FC236}">
                    <a16:creationId xmlns="" xmlns:a16="http://schemas.microsoft.com/office/drawing/2014/main" id="{100455C1-4CC7-4A44-A713-8C4B71803359}"/>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828;p31">
              <a:extLst>
                <a:ext uri="{FF2B5EF4-FFF2-40B4-BE49-F238E27FC236}">
                  <a16:creationId xmlns="" xmlns:a16="http://schemas.microsoft.com/office/drawing/2014/main" id="{325EC593-5286-4CEA-AD35-7B7118BAC552}"/>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29;p31">
              <a:extLst>
                <a:ext uri="{FF2B5EF4-FFF2-40B4-BE49-F238E27FC236}">
                  <a16:creationId xmlns="" xmlns:a16="http://schemas.microsoft.com/office/drawing/2014/main" id="{A15EBF99-6DE8-40C1-8121-3110897B443A}"/>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30;p31">
              <a:extLst>
                <a:ext uri="{FF2B5EF4-FFF2-40B4-BE49-F238E27FC236}">
                  <a16:creationId xmlns="" xmlns:a16="http://schemas.microsoft.com/office/drawing/2014/main" id="{4B39D613-D659-4322-B6E8-338191A4B7C2}"/>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31;p31">
              <a:extLst>
                <a:ext uri="{FF2B5EF4-FFF2-40B4-BE49-F238E27FC236}">
                  <a16:creationId xmlns="" xmlns:a16="http://schemas.microsoft.com/office/drawing/2014/main" id="{A9B86892-DD10-46D1-978E-9AAFD0121D5A}"/>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32;p31">
              <a:extLst>
                <a:ext uri="{FF2B5EF4-FFF2-40B4-BE49-F238E27FC236}">
                  <a16:creationId xmlns="" xmlns:a16="http://schemas.microsoft.com/office/drawing/2014/main" id="{F8BF754F-A651-4E17-83E5-71E641121B9A}"/>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33;p31">
              <a:extLst>
                <a:ext uri="{FF2B5EF4-FFF2-40B4-BE49-F238E27FC236}">
                  <a16:creationId xmlns="" xmlns:a16="http://schemas.microsoft.com/office/drawing/2014/main" id="{5C0E7C98-3C79-47FD-B395-D23C891830FC}"/>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34;p31">
              <a:extLst>
                <a:ext uri="{FF2B5EF4-FFF2-40B4-BE49-F238E27FC236}">
                  <a16:creationId xmlns="" xmlns:a16="http://schemas.microsoft.com/office/drawing/2014/main" id="{44A896B8-E41C-45BF-89E2-9D7AA3150C23}"/>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35;p31">
              <a:extLst>
                <a:ext uri="{FF2B5EF4-FFF2-40B4-BE49-F238E27FC236}">
                  <a16:creationId xmlns="" xmlns:a16="http://schemas.microsoft.com/office/drawing/2014/main" id="{76467C4B-6AF2-4641-8A7B-60DDF79BE146}"/>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36;p31">
              <a:extLst>
                <a:ext uri="{FF2B5EF4-FFF2-40B4-BE49-F238E27FC236}">
                  <a16:creationId xmlns="" xmlns:a16="http://schemas.microsoft.com/office/drawing/2014/main" id="{F6155CD0-9DBD-45BF-9F0F-3A68E979E4F7}"/>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37;p31">
              <a:extLst>
                <a:ext uri="{FF2B5EF4-FFF2-40B4-BE49-F238E27FC236}">
                  <a16:creationId xmlns="" xmlns:a16="http://schemas.microsoft.com/office/drawing/2014/main" id="{7A9E66BF-ABCD-46E5-9AC6-39D3007B99A2}"/>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38;p31">
              <a:extLst>
                <a:ext uri="{FF2B5EF4-FFF2-40B4-BE49-F238E27FC236}">
                  <a16:creationId xmlns="" xmlns:a16="http://schemas.microsoft.com/office/drawing/2014/main" id="{8EA4E3DC-B3C2-430A-8645-02EB0085B2DE}"/>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39;p31">
              <a:extLst>
                <a:ext uri="{FF2B5EF4-FFF2-40B4-BE49-F238E27FC236}">
                  <a16:creationId xmlns="" xmlns:a16="http://schemas.microsoft.com/office/drawing/2014/main" id="{5E8BB71E-1E11-4673-8E19-33DD7203DAFD}"/>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40;p31">
              <a:extLst>
                <a:ext uri="{FF2B5EF4-FFF2-40B4-BE49-F238E27FC236}">
                  <a16:creationId xmlns="" xmlns:a16="http://schemas.microsoft.com/office/drawing/2014/main" id="{58B7EB72-E5C6-4BA8-9E97-8201A4022397}"/>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41;p31">
              <a:extLst>
                <a:ext uri="{FF2B5EF4-FFF2-40B4-BE49-F238E27FC236}">
                  <a16:creationId xmlns="" xmlns:a16="http://schemas.microsoft.com/office/drawing/2014/main" id="{08D9E3A7-86E1-40F3-953F-1FE1E4FF633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42;p31">
              <a:extLst>
                <a:ext uri="{FF2B5EF4-FFF2-40B4-BE49-F238E27FC236}">
                  <a16:creationId xmlns="" xmlns:a16="http://schemas.microsoft.com/office/drawing/2014/main" id="{D6D5BB63-E9C8-4331-A34F-63DA54CE053D}"/>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43;p31">
              <a:extLst>
                <a:ext uri="{FF2B5EF4-FFF2-40B4-BE49-F238E27FC236}">
                  <a16:creationId xmlns="" xmlns:a16="http://schemas.microsoft.com/office/drawing/2014/main" id="{56B4D0FE-0B68-4651-862A-D837ACDA9C6A}"/>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44;p31">
              <a:extLst>
                <a:ext uri="{FF2B5EF4-FFF2-40B4-BE49-F238E27FC236}">
                  <a16:creationId xmlns="" xmlns:a16="http://schemas.microsoft.com/office/drawing/2014/main" id="{FA30B55F-35FE-40D8-B3E2-2D17EA757012}"/>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45;p31">
              <a:extLst>
                <a:ext uri="{FF2B5EF4-FFF2-40B4-BE49-F238E27FC236}">
                  <a16:creationId xmlns="" xmlns:a16="http://schemas.microsoft.com/office/drawing/2014/main" id="{A66095BE-9040-4BC4-96DE-EEF05E80816B}"/>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46;p31">
              <a:extLst>
                <a:ext uri="{FF2B5EF4-FFF2-40B4-BE49-F238E27FC236}">
                  <a16:creationId xmlns="" xmlns:a16="http://schemas.microsoft.com/office/drawing/2014/main" id="{4DF5FF6C-A1B3-41C0-B596-203947FE8C36}"/>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47;p31">
              <a:extLst>
                <a:ext uri="{FF2B5EF4-FFF2-40B4-BE49-F238E27FC236}">
                  <a16:creationId xmlns="" xmlns:a16="http://schemas.microsoft.com/office/drawing/2014/main" id="{E2994D42-0494-415C-BFB6-8F9B9C5271E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48;p31">
              <a:extLst>
                <a:ext uri="{FF2B5EF4-FFF2-40B4-BE49-F238E27FC236}">
                  <a16:creationId xmlns="" xmlns:a16="http://schemas.microsoft.com/office/drawing/2014/main" id="{2CB66865-7714-4A34-AED9-41AD60932962}"/>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49;p31">
              <a:extLst>
                <a:ext uri="{FF2B5EF4-FFF2-40B4-BE49-F238E27FC236}">
                  <a16:creationId xmlns="" xmlns:a16="http://schemas.microsoft.com/office/drawing/2014/main" id="{253D56D8-124E-4040-8949-78C5C960F31C}"/>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50;p31">
              <a:extLst>
                <a:ext uri="{FF2B5EF4-FFF2-40B4-BE49-F238E27FC236}">
                  <a16:creationId xmlns="" xmlns:a16="http://schemas.microsoft.com/office/drawing/2014/main" id="{11AC130C-D146-4C24-8153-A67B24755EA6}"/>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51;p31">
              <a:extLst>
                <a:ext uri="{FF2B5EF4-FFF2-40B4-BE49-F238E27FC236}">
                  <a16:creationId xmlns="" xmlns:a16="http://schemas.microsoft.com/office/drawing/2014/main" id="{ED725F0D-AE8C-4C62-A1D0-28AED534EF28}"/>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52;p31">
              <a:extLst>
                <a:ext uri="{FF2B5EF4-FFF2-40B4-BE49-F238E27FC236}">
                  <a16:creationId xmlns="" xmlns:a16="http://schemas.microsoft.com/office/drawing/2014/main" id="{CA2B1D70-9BCE-4DD2-BA34-2E4009D1622F}"/>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53;p31">
              <a:extLst>
                <a:ext uri="{FF2B5EF4-FFF2-40B4-BE49-F238E27FC236}">
                  <a16:creationId xmlns="" xmlns:a16="http://schemas.microsoft.com/office/drawing/2014/main" id="{3686F475-F542-484B-BD08-AA494971535B}"/>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54;p31">
              <a:extLst>
                <a:ext uri="{FF2B5EF4-FFF2-40B4-BE49-F238E27FC236}">
                  <a16:creationId xmlns="" xmlns:a16="http://schemas.microsoft.com/office/drawing/2014/main" id="{9B6100B7-6F05-45AC-8A7F-2591A20F2D37}"/>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55;p31">
              <a:extLst>
                <a:ext uri="{FF2B5EF4-FFF2-40B4-BE49-F238E27FC236}">
                  <a16:creationId xmlns="" xmlns:a16="http://schemas.microsoft.com/office/drawing/2014/main" id="{FBE42FD0-1063-42E2-93F4-90B8AFA16845}"/>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56;p31">
              <a:extLst>
                <a:ext uri="{FF2B5EF4-FFF2-40B4-BE49-F238E27FC236}">
                  <a16:creationId xmlns="" xmlns:a16="http://schemas.microsoft.com/office/drawing/2014/main" id="{A37A6433-D788-40AE-971C-D6785D37767F}"/>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57;p31">
              <a:extLst>
                <a:ext uri="{FF2B5EF4-FFF2-40B4-BE49-F238E27FC236}">
                  <a16:creationId xmlns="" xmlns:a16="http://schemas.microsoft.com/office/drawing/2014/main" id="{6BECF98D-222B-44E1-B71A-8F18FBEB97A1}"/>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58;p31">
              <a:extLst>
                <a:ext uri="{FF2B5EF4-FFF2-40B4-BE49-F238E27FC236}">
                  <a16:creationId xmlns="" xmlns:a16="http://schemas.microsoft.com/office/drawing/2014/main" id="{EDF4639D-2DB4-47CE-A5BE-27276F8AC578}"/>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59;p31">
              <a:extLst>
                <a:ext uri="{FF2B5EF4-FFF2-40B4-BE49-F238E27FC236}">
                  <a16:creationId xmlns="" xmlns:a16="http://schemas.microsoft.com/office/drawing/2014/main" id="{83E5E880-58FD-4D05-B8FA-566B946D8E5A}"/>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60;p31">
              <a:extLst>
                <a:ext uri="{FF2B5EF4-FFF2-40B4-BE49-F238E27FC236}">
                  <a16:creationId xmlns="" xmlns:a16="http://schemas.microsoft.com/office/drawing/2014/main" id="{C0322238-07EC-4432-8801-45CE1D4E8280}"/>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61;p31">
              <a:extLst>
                <a:ext uri="{FF2B5EF4-FFF2-40B4-BE49-F238E27FC236}">
                  <a16:creationId xmlns="" xmlns:a16="http://schemas.microsoft.com/office/drawing/2014/main" id="{0C31480F-A1B1-4138-B3A2-6EB278349808}"/>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62;p31">
              <a:extLst>
                <a:ext uri="{FF2B5EF4-FFF2-40B4-BE49-F238E27FC236}">
                  <a16:creationId xmlns="" xmlns:a16="http://schemas.microsoft.com/office/drawing/2014/main" id="{C26D60C6-B75D-4FB2-A13E-6698FB2AA5E1}"/>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63;p31">
              <a:extLst>
                <a:ext uri="{FF2B5EF4-FFF2-40B4-BE49-F238E27FC236}">
                  <a16:creationId xmlns="" xmlns:a16="http://schemas.microsoft.com/office/drawing/2014/main" id="{D47CE1BA-EF2A-4F4F-9D13-6B4B80889B8B}"/>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64;p31">
              <a:extLst>
                <a:ext uri="{FF2B5EF4-FFF2-40B4-BE49-F238E27FC236}">
                  <a16:creationId xmlns="" xmlns:a16="http://schemas.microsoft.com/office/drawing/2014/main" id="{10BF39A8-F37E-402C-A722-6342F10028AA}"/>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65;p31">
              <a:extLst>
                <a:ext uri="{FF2B5EF4-FFF2-40B4-BE49-F238E27FC236}">
                  <a16:creationId xmlns="" xmlns:a16="http://schemas.microsoft.com/office/drawing/2014/main" id="{D9344192-6461-4248-A41D-B18E3BEB47E5}"/>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66;p31">
              <a:extLst>
                <a:ext uri="{FF2B5EF4-FFF2-40B4-BE49-F238E27FC236}">
                  <a16:creationId xmlns="" xmlns:a16="http://schemas.microsoft.com/office/drawing/2014/main" id="{F1E40478-ED2C-452D-9185-ED87A82F83FB}"/>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67;p31">
              <a:extLst>
                <a:ext uri="{FF2B5EF4-FFF2-40B4-BE49-F238E27FC236}">
                  <a16:creationId xmlns="" xmlns:a16="http://schemas.microsoft.com/office/drawing/2014/main" id="{6AA9C373-6F60-441F-8AD2-DE57CDB4570F}"/>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68;p31">
              <a:extLst>
                <a:ext uri="{FF2B5EF4-FFF2-40B4-BE49-F238E27FC236}">
                  <a16:creationId xmlns="" xmlns:a16="http://schemas.microsoft.com/office/drawing/2014/main" id="{4968CCF2-285E-41A5-B58C-67FB41B3F123}"/>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69;p31">
              <a:extLst>
                <a:ext uri="{FF2B5EF4-FFF2-40B4-BE49-F238E27FC236}">
                  <a16:creationId xmlns="" xmlns:a16="http://schemas.microsoft.com/office/drawing/2014/main" id="{AD4C47AE-5273-4305-BF12-9302A28AC40A}"/>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70;p31">
              <a:extLst>
                <a:ext uri="{FF2B5EF4-FFF2-40B4-BE49-F238E27FC236}">
                  <a16:creationId xmlns="" xmlns:a16="http://schemas.microsoft.com/office/drawing/2014/main" id="{D6944283-6516-4CA1-8CED-1AD3BE6908E7}"/>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71;p31">
              <a:extLst>
                <a:ext uri="{FF2B5EF4-FFF2-40B4-BE49-F238E27FC236}">
                  <a16:creationId xmlns="" xmlns:a16="http://schemas.microsoft.com/office/drawing/2014/main" id="{8DE273E1-308F-4261-A7B3-20BDB9394868}"/>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72;p31">
              <a:extLst>
                <a:ext uri="{FF2B5EF4-FFF2-40B4-BE49-F238E27FC236}">
                  <a16:creationId xmlns="" xmlns:a16="http://schemas.microsoft.com/office/drawing/2014/main" id="{A49D15BD-2B3E-4B02-A32F-FDEC8E9179F3}"/>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73;p31">
              <a:extLst>
                <a:ext uri="{FF2B5EF4-FFF2-40B4-BE49-F238E27FC236}">
                  <a16:creationId xmlns="" xmlns:a16="http://schemas.microsoft.com/office/drawing/2014/main" id="{9EAAC4BC-88D8-4FD6-B267-BCCDE04FFB2E}"/>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74;p31">
              <a:extLst>
                <a:ext uri="{FF2B5EF4-FFF2-40B4-BE49-F238E27FC236}">
                  <a16:creationId xmlns="" xmlns:a16="http://schemas.microsoft.com/office/drawing/2014/main" id="{1EF84D3F-E17B-4D61-A310-AD71B008FBA5}"/>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75;p31">
              <a:extLst>
                <a:ext uri="{FF2B5EF4-FFF2-40B4-BE49-F238E27FC236}">
                  <a16:creationId xmlns="" xmlns:a16="http://schemas.microsoft.com/office/drawing/2014/main" id="{2D79EBC2-B216-4287-A3FC-2F2010CB2A81}"/>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76;p31">
              <a:extLst>
                <a:ext uri="{FF2B5EF4-FFF2-40B4-BE49-F238E27FC236}">
                  <a16:creationId xmlns="" xmlns:a16="http://schemas.microsoft.com/office/drawing/2014/main" id="{90D0DCC2-BEB8-4805-8864-9B8157D6D9D0}"/>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77;p31">
              <a:extLst>
                <a:ext uri="{FF2B5EF4-FFF2-40B4-BE49-F238E27FC236}">
                  <a16:creationId xmlns="" xmlns:a16="http://schemas.microsoft.com/office/drawing/2014/main" id="{DDBF39D6-19E0-4C1B-B36D-97334BDFA9C1}"/>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78;p31">
              <a:extLst>
                <a:ext uri="{FF2B5EF4-FFF2-40B4-BE49-F238E27FC236}">
                  <a16:creationId xmlns="" xmlns:a16="http://schemas.microsoft.com/office/drawing/2014/main" id="{DA0AA242-2B2A-4216-BEC0-813A5A117F4E}"/>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79;p31">
              <a:extLst>
                <a:ext uri="{FF2B5EF4-FFF2-40B4-BE49-F238E27FC236}">
                  <a16:creationId xmlns="" xmlns:a16="http://schemas.microsoft.com/office/drawing/2014/main" id="{98D43C14-947B-4828-8F17-C940B26377D2}"/>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880;p31">
              <a:extLst>
                <a:ext uri="{FF2B5EF4-FFF2-40B4-BE49-F238E27FC236}">
                  <a16:creationId xmlns="" xmlns:a16="http://schemas.microsoft.com/office/drawing/2014/main" id="{5222CF1F-77B6-4959-8DE9-292BB4779DAD}"/>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881;p31">
              <a:extLst>
                <a:ext uri="{FF2B5EF4-FFF2-40B4-BE49-F238E27FC236}">
                  <a16:creationId xmlns="" xmlns:a16="http://schemas.microsoft.com/office/drawing/2014/main" id="{50419D18-CC71-44FC-8EBE-8666CAB7D413}"/>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TextBox 133">
            <a:extLst>
              <a:ext uri="{FF2B5EF4-FFF2-40B4-BE49-F238E27FC236}">
                <a16:creationId xmlns="" xmlns:a16="http://schemas.microsoft.com/office/drawing/2014/main" id="{23418162-C26E-4370-9D2F-33E57C0A0B7E}"/>
              </a:ext>
            </a:extLst>
          </p:cNvPr>
          <p:cNvSpPr txBox="1"/>
          <p:nvPr userDrawn="1"/>
        </p:nvSpPr>
        <p:spPr>
          <a:xfrm>
            <a:off x="7514755" y="6517885"/>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38288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solidFill>
          <a:srgbClr val="E3AB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88CB28D7-CB5E-42A4-AC1B-49E9F84E1AA8}"/>
              </a:ext>
            </a:extLst>
          </p:cNvPr>
          <p:cNvSpPr/>
          <p:nvPr userDrawn="1"/>
        </p:nvSpPr>
        <p:spPr>
          <a:xfrm>
            <a:off x="212651" y="202019"/>
            <a:ext cx="11738344" cy="6507125"/>
          </a:xfrm>
          <a:custGeom>
            <a:avLst/>
            <a:gdLst>
              <a:gd name="connsiteX0" fmla="*/ 0 w 11738344"/>
              <a:gd name="connsiteY0" fmla="*/ 0 h 6507125"/>
              <a:gd name="connsiteX1" fmla="*/ 586917 w 11738344"/>
              <a:gd name="connsiteY1" fmla="*/ 0 h 6507125"/>
              <a:gd name="connsiteX2" fmla="*/ 939068 w 11738344"/>
              <a:gd name="connsiteY2" fmla="*/ 0 h 6507125"/>
              <a:gd name="connsiteX3" fmla="*/ 1525985 w 11738344"/>
              <a:gd name="connsiteY3" fmla="*/ 0 h 6507125"/>
              <a:gd name="connsiteX4" fmla="*/ 1760752 w 11738344"/>
              <a:gd name="connsiteY4" fmla="*/ 0 h 6507125"/>
              <a:gd name="connsiteX5" fmla="*/ 2347669 w 11738344"/>
              <a:gd name="connsiteY5" fmla="*/ 0 h 6507125"/>
              <a:gd name="connsiteX6" fmla="*/ 3051969 w 11738344"/>
              <a:gd name="connsiteY6" fmla="*/ 0 h 6507125"/>
              <a:gd name="connsiteX7" fmla="*/ 3521503 w 11738344"/>
              <a:gd name="connsiteY7" fmla="*/ 0 h 6507125"/>
              <a:gd name="connsiteX8" fmla="*/ 3756270 w 11738344"/>
              <a:gd name="connsiteY8" fmla="*/ 0 h 6507125"/>
              <a:gd name="connsiteX9" fmla="*/ 4577954 w 11738344"/>
              <a:gd name="connsiteY9" fmla="*/ 0 h 6507125"/>
              <a:gd name="connsiteX10" fmla="*/ 5164871 w 11738344"/>
              <a:gd name="connsiteY10" fmla="*/ 0 h 6507125"/>
              <a:gd name="connsiteX11" fmla="*/ 5751789 w 11738344"/>
              <a:gd name="connsiteY11" fmla="*/ 0 h 6507125"/>
              <a:gd name="connsiteX12" fmla="*/ 6221322 w 11738344"/>
              <a:gd name="connsiteY12" fmla="*/ 0 h 6507125"/>
              <a:gd name="connsiteX13" fmla="*/ 7043006 w 11738344"/>
              <a:gd name="connsiteY13" fmla="*/ 0 h 6507125"/>
              <a:gd name="connsiteX14" fmla="*/ 7277773 w 11738344"/>
              <a:gd name="connsiteY14" fmla="*/ 0 h 6507125"/>
              <a:gd name="connsiteX15" fmla="*/ 7629924 w 11738344"/>
              <a:gd name="connsiteY15" fmla="*/ 0 h 6507125"/>
              <a:gd name="connsiteX16" fmla="*/ 8216841 w 11738344"/>
              <a:gd name="connsiteY16" fmla="*/ 0 h 6507125"/>
              <a:gd name="connsiteX17" fmla="*/ 9038525 w 11738344"/>
              <a:gd name="connsiteY17" fmla="*/ 0 h 6507125"/>
              <a:gd name="connsiteX18" fmla="*/ 9273292 w 11738344"/>
              <a:gd name="connsiteY18" fmla="*/ 0 h 6507125"/>
              <a:gd name="connsiteX19" fmla="*/ 9742826 w 11738344"/>
              <a:gd name="connsiteY19" fmla="*/ 0 h 6507125"/>
              <a:gd name="connsiteX20" fmla="*/ 10564510 w 11738344"/>
              <a:gd name="connsiteY20" fmla="*/ 0 h 6507125"/>
              <a:gd name="connsiteX21" fmla="*/ 11151427 w 11738344"/>
              <a:gd name="connsiteY21" fmla="*/ 0 h 6507125"/>
              <a:gd name="connsiteX22" fmla="*/ 11738344 w 11738344"/>
              <a:gd name="connsiteY22" fmla="*/ 0 h 6507125"/>
              <a:gd name="connsiteX23" fmla="*/ 11738344 w 11738344"/>
              <a:gd name="connsiteY23" fmla="*/ 721699 h 6507125"/>
              <a:gd name="connsiteX24" fmla="*/ 11738344 w 11738344"/>
              <a:gd name="connsiteY24" fmla="*/ 1183114 h 6507125"/>
              <a:gd name="connsiteX25" fmla="*/ 11738344 w 11738344"/>
              <a:gd name="connsiteY25" fmla="*/ 1644528 h 6507125"/>
              <a:gd name="connsiteX26" fmla="*/ 11738344 w 11738344"/>
              <a:gd name="connsiteY26" fmla="*/ 2236085 h 6507125"/>
              <a:gd name="connsiteX27" fmla="*/ 11738344 w 11738344"/>
              <a:gd name="connsiteY27" fmla="*/ 2827642 h 6507125"/>
              <a:gd name="connsiteX28" fmla="*/ 11738344 w 11738344"/>
              <a:gd name="connsiteY28" fmla="*/ 3223985 h 6507125"/>
              <a:gd name="connsiteX29" fmla="*/ 11738344 w 11738344"/>
              <a:gd name="connsiteY29" fmla="*/ 3815541 h 6507125"/>
              <a:gd name="connsiteX30" fmla="*/ 11738344 w 11738344"/>
              <a:gd name="connsiteY30" fmla="*/ 4537241 h 6507125"/>
              <a:gd name="connsiteX31" fmla="*/ 11738344 w 11738344"/>
              <a:gd name="connsiteY31" fmla="*/ 4998655 h 6507125"/>
              <a:gd name="connsiteX32" fmla="*/ 11738344 w 11738344"/>
              <a:gd name="connsiteY32" fmla="*/ 5394998 h 6507125"/>
              <a:gd name="connsiteX33" fmla="*/ 11738344 w 11738344"/>
              <a:gd name="connsiteY33" fmla="*/ 5986555 h 6507125"/>
              <a:gd name="connsiteX34" fmla="*/ 11738344 w 11738344"/>
              <a:gd name="connsiteY34" fmla="*/ 6507125 h 6507125"/>
              <a:gd name="connsiteX35" fmla="*/ 11034043 w 11738344"/>
              <a:gd name="connsiteY35" fmla="*/ 6507125 h 6507125"/>
              <a:gd name="connsiteX36" fmla="*/ 10799276 w 11738344"/>
              <a:gd name="connsiteY36" fmla="*/ 6507125 h 6507125"/>
              <a:gd name="connsiteX37" fmla="*/ 10094976 w 11738344"/>
              <a:gd name="connsiteY37" fmla="*/ 6507125 h 6507125"/>
              <a:gd name="connsiteX38" fmla="*/ 9860209 w 11738344"/>
              <a:gd name="connsiteY38" fmla="*/ 6507125 h 6507125"/>
              <a:gd name="connsiteX39" fmla="*/ 9155908 w 11738344"/>
              <a:gd name="connsiteY39" fmla="*/ 6507125 h 6507125"/>
              <a:gd name="connsiteX40" fmla="*/ 8803758 w 11738344"/>
              <a:gd name="connsiteY40" fmla="*/ 6507125 h 6507125"/>
              <a:gd name="connsiteX41" fmla="*/ 8334224 w 11738344"/>
              <a:gd name="connsiteY41" fmla="*/ 6507125 h 6507125"/>
              <a:gd name="connsiteX42" fmla="*/ 8099457 w 11738344"/>
              <a:gd name="connsiteY42" fmla="*/ 6507125 h 6507125"/>
              <a:gd name="connsiteX43" fmla="*/ 7629924 w 11738344"/>
              <a:gd name="connsiteY43" fmla="*/ 6507125 h 6507125"/>
              <a:gd name="connsiteX44" fmla="*/ 6808240 w 11738344"/>
              <a:gd name="connsiteY44" fmla="*/ 6507125 h 6507125"/>
              <a:gd name="connsiteX45" fmla="*/ 6573473 w 11738344"/>
              <a:gd name="connsiteY45" fmla="*/ 6507125 h 6507125"/>
              <a:gd name="connsiteX46" fmla="*/ 5869172 w 11738344"/>
              <a:gd name="connsiteY46" fmla="*/ 6507125 h 6507125"/>
              <a:gd name="connsiteX47" fmla="*/ 5282255 w 11738344"/>
              <a:gd name="connsiteY47" fmla="*/ 6507125 h 6507125"/>
              <a:gd name="connsiteX48" fmla="*/ 4930104 w 11738344"/>
              <a:gd name="connsiteY48" fmla="*/ 6507125 h 6507125"/>
              <a:gd name="connsiteX49" fmla="*/ 4577954 w 11738344"/>
              <a:gd name="connsiteY49" fmla="*/ 6507125 h 6507125"/>
              <a:gd name="connsiteX50" fmla="*/ 4108420 w 11738344"/>
              <a:gd name="connsiteY50" fmla="*/ 6507125 h 6507125"/>
              <a:gd name="connsiteX51" fmla="*/ 3521503 w 11738344"/>
              <a:gd name="connsiteY51" fmla="*/ 6507125 h 6507125"/>
              <a:gd name="connsiteX52" fmla="*/ 2699819 w 11738344"/>
              <a:gd name="connsiteY52" fmla="*/ 6507125 h 6507125"/>
              <a:gd name="connsiteX53" fmla="*/ 1995518 w 11738344"/>
              <a:gd name="connsiteY53" fmla="*/ 6507125 h 6507125"/>
              <a:gd name="connsiteX54" fmla="*/ 1760752 w 11738344"/>
              <a:gd name="connsiteY54" fmla="*/ 6507125 h 6507125"/>
              <a:gd name="connsiteX55" fmla="*/ 939068 w 11738344"/>
              <a:gd name="connsiteY55" fmla="*/ 6507125 h 6507125"/>
              <a:gd name="connsiteX56" fmla="*/ 0 w 11738344"/>
              <a:gd name="connsiteY56" fmla="*/ 6507125 h 6507125"/>
              <a:gd name="connsiteX57" fmla="*/ 0 w 11738344"/>
              <a:gd name="connsiteY57" fmla="*/ 5785426 h 6507125"/>
              <a:gd name="connsiteX58" fmla="*/ 0 w 11738344"/>
              <a:gd name="connsiteY58" fmla="*/ 5128798 h 6507125"/>
              <a:gd name="connsiteX59" fmla="*/ 0 w 11738344"/>
              <a:gd name="connsiteY59" fmla="*/ 4537241 h 6507125"/>
              <a:gd name="connsiteX60" fmla="*/ 0 w 11738344"/>
              <a:gd name="connsiteY60" fmla="*/ 3880613 h 6507125"/>
              <a:gd name="connsiteX61" fmla="*/ 0 w 11738344"/>
              <a:gd name="connsiteY61" fmla="*/ 3158913 h 6507125"/>
              <a:gd name="connsiteX62" fmla="*/ 0 w 11738344"/>
              <a:gd name="connsiteY62" fmla="*/ 2437214 h 6507125"/>
              <a:gd name="connsiteX63" fmla="*/ 0 w 11738344"/>
              <a:gd name="connsiteY63" fmla="*/ 1715515 h 6507125"/>
              <a:gd name="connsiteX64" fmla="*/ 0 w 11738344"/>
              <a:gd name="connsiteY64" fmla="*/ 1319172 h 6507125"/>
              <a:gd name="connsiteX65" fmla="*/ 0 w 11738344"/>
              <a:gd name="connsiteY65" fmla="*/ 662544 h 6507125"/>
              <a:gd name="connsiteX66" fmla="*/ 0 w 11738344"/>
              <a:gd name="connsiteY66" fmla="*/ 0 h 650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738344" h="6507125" fill="none" extrusionOk="0">
                <a:moveTo>
                  <a:pt x="0" y="0"/>
                </a:moveTo>
                <a:cubicBezTo>
                  <a:pt x="193893" y="-53522"/>
                  <a:pt x="463900" y="48166"/>
                  <a:pt x="586917" y="0"/>
                </a:cubicBezTo>
                <a:cubicBezTo>
                  <a:pt x="709934" y="-48166"/>
                  <a:pt x="764999" y="37996"/>
                  <a:pt x="939068" y="0"/>
                </a:cubicBezTo>
                <a:cubicBezTo>
                  <a:pt x="1113137" y="-37996"/>
                  <a:pt x="1272302" y="9191"/>
                  <a:pt x="1525985" y="0"/>
                </a:cubicBezTo>
                <a:cubicBezTo>
                  <a:pt x="1779668" y="-9191"/>
                  <a:pt x="1703800" y="12915"/>
                  <a:pt x="1760752" y="0"/>
                </a:cubicBezTo>
                <a:cubicBezTo>
                  <a:pt x="1817704" y="-12915"/>
                  <a:pt x="2219250" y="17278"/>
                  <a:pt x="2347669" y="0"/>
                </a:cubicBezTo>
                <a:cubicBezTo>
                  <a:pt x="2476088" y="-17278"/>
                  <a:pt x="2906879" y="15114"/>
                  <a:pt x="3051969" y="0"/>
                </a:cubicBezTo>
                <a:cubicBezTo>
                  <a:pt x="3197059" y="-15114"/>
                  <a:pt x="3335226" y="47513"/>
                  <a:pt x="3521503" y="0"/>
                </a:cubicBezTo>
                <a:cubicBezTo>
                  <a:pt x="3707780" y="-47513"/>
                  <a:pt x="3669854" y="22779"/>
                  <a:pt x="3756270" y="0"/>
                </a:cubicBezTo>
                <a:cubicBezTo>
                  <a:pt x="3842686" y="-22779"/>
                  <a:pt x="4217773" y="11409"/>
                  <a:pt x="4577954" y="0"/>
                </a:cubicBezTo>
                <a:cubicBezTo>
                  <a:pt x="4938135" y="-11409"/>
                  <a:pt x="4970109" y="43871"/>
                  <a:pt x="5164871" y="0"/>
                </a:cubicBezTo>
                <a:cubicBezTo>
                  <a:pt x="5359633" y="-43871"/>
                  <a:pt x="5537198" y="17907"/>
                  <a:pt x="5751789" y="0"/>
                </a:cubicBezTo>
                <a:cubicBezTo>
                  <a:pt x="5966380" y="-17907"/>
                  <a:pt x="6096392" y="45142"/>
                  <a:pt x="6221322" y="0"/>
                </a:cubicBezTo>
                <a:cubicBezTo>
                  <a:pt x="6346252" y="-45142"/>
                  <a:pt x="6799085" y="67265"/>
                  <a:pt x="7043006" y="0"/>
                </a:cubicBezTo>
                <a:cubicBezTo>
                  <a:pt x="7286927" y="-67265"/>
                  <a:pt x="7173785" y="927"/>
                  <a:pt x="7277773" y="0"/>
                </a:cubicBezTo>
                <a:cubicBezTo>
                  <a:pt x="7381761" y="-927"/>
                  <a:pt x="7490336" y="8535"/>
                  <a:pt x="7629924" y="0"/>
                </a:cubicBezTo>
                <a:cubicBezTo>
                  <a:pt x="7769512" y="-8535"/>
                  <a:pt x="8023133" y="16918"/>
                  <a:pt x="8216841" y="0"/>
                </a:cubicBezTo>
                <a:cubicBezTo>
                  <a:pt x="8410549" y="-16918"/>
                  <a:pt x="8814563" y="56057"/>
                  <a:pt x="9038525" y="0"/>
                </a:cubicBezTo>
                <a:cubicBezTo>
                  <a:pt x="9262487" y="-56057"/>
                  <a:pt x="9219318" y="11550"/>
                  <a:pt x="9273292" y="0"/>
                </a:cubicBezTo>
                <a:cubicBezTo>
                  <a:pt x="9327266" y="-11550"/>
                  <a:pt x="9524285" y="54368"/>
                  <a:pt x="9742826" y="0"/>
                </a:cubicBezTo>
                <a:cubicBezTo>
                  <a:pt x="9961367" y="-54368"/>
                  <a:pt x="10315185" y="8251"/>
                  <a:pt x="10564510" y="0"/>
                </a:cubicBezTo>
                <a:cubicBezTo>
                  <a:pt x="10813835" y="-8251"/>
                  <a:pt x="10939532" y="59894"/>
                  <a:pt x="11151427" y="0"/>
                </a:cubicBezTo>
                <a:cubicBezTo>
                  <a:pt x="11363322" y="-59894"/>
                  <a:pt x="11609776" y="64994"/>
                  <a:pt x="11738344" y="0"/>
                </a:cubicBezTo>
                <a:cubicBezTo>
                  <a:pt x="11801788" y="212046"/>
                  <a:pt x="11737744" y="488839"/>
                  <a:pt x="11738344" y="721699"/>
                </a:cubicBezTo>
                <a:cubicBezTo>
                  <a:pt x="11738944" y="954559"/>
                  <a:pt x="11712416" y="1073711"/>
                  <a:pt x="11738344" y="1183114"/>
                </a:cubicBezTo>
                <a:cubicBezTo>
                  <a:pt x="11764272" y="1292518"/>
                  <a:pt x="11693621" y="1487929"/>
                  <a:pt x="11738344" y="1644528"/>
                </a:cubicBezTo>
                <a:cubicBezTo>
                  <a:pt x="11783067" y="1801127"/>
                  <a:pt x="11703009" y="2055674"/>
                  <a:pt x="11738344" y="2236085"/>
                </a:cubicBezTo>
                <a:cubicBezTo>
                  <a:pt x="11773679" y="2416496"/>
                  <a:pt x="11673979" y="2661380"/>
                  <a:pt x="11738344" y="2827642"/>
                </a:cubicBezTo>
                <a:cubicBezTo>
                  <a:pt x="11802709" y="2993904"/>
                  <a:pt x="11705654" y="3065710"/>
                  <a:pt x="11738344" y="3223985"/>
                </a:cubicBezTo>
                <a:cubicBezTo>
                  <a:pt x="11771034" y="3382260"/>
                  <a:pt x="11728644" y="3559281"/>
                  <a:pt x="11738344" y="3815541"/>
                </a:cubicBezTo>
                <a:cubicBezTo>
                  <a:pt x="11748044" y="4071801"/>
                  <a:pt x="11660229" y="4277915"/>
                  <a:pt x="11738344" y="4537241"/>
                </a:cubicBezTo>
                <a:cubicBezTo>
                  <a:pt x="11816459" y="4796567"/>
                  <a:pt x="11733753" y="4796994"/>
                  <a:pt x="11738344" y="4998655"/>
                </a:cubicBezTo>
                <a:cubicBezTo>
                  <a:pt x="11742935" y="5200316"/>
                  <a:pt x="11719250" y="5308582"/>
                  <a:pt x="11738344" y="5394998"/>
                </a:cubicBezTo>
                <a:cubicBezTo>
                  <a:pt x="11757438" y="5481414"/>
                  <a:pt x="11699476" y="5736459"/>
                  <a:pt x="11738344" y="5986555"/>
                </a:cubicBezTo>
                <a:cubicBezTo>
                  <a:pt x="11777212" y="6236651"/>
                  <a:pt x="11708423" y="6334874"/>
                  <a:pt x="11738344" y="6507125"/>
                </a:cubicBezTo>
                <a:cubicBezTo>
                  <a:pt x="11478827" y="6561764"/>
                  <a:pt x="11355604" y="6489109"/>
                  <a:pt x="11034043" y="6507125"/>
                </a:cubicBezTo>
                <a:cubicBezTo>
                  <a:pt x="10712482" y="6525141"/>
                  <a:pt x="10886680" y="6497141"/>
                  <a:pt x="10799276" y="6507125"/>
                </a:cubicBezTo>
                <a:cubicBezTo>
                  <a:pt x="10711872" y="6517109"/>
                  <a:pt x="10265533" y="6502056"/>
                  <a:pt x="10094976" y="6507125"/>
                </a:cubicBezTo>
                <a:cubicBezTo>
                  <a:pt x="9924419" y="6512194"/>
                  <a:pt x="9975231" y="6494613"/>
                  <a:pt x="9860209" y="6507125"/>
                </a:cubicBezTo>
                <a:cubicBezTo>
                  <a:pt x="9745187" y="6519637"/>
                  <a:pt x="9465544" y="6493149"/>
                  <a:pt x="9155908" y="6507125"/>
                </a:cubicBezTo>
                <a:cubicBezTo>
                  <a:pt x="8846272" y="6521101"/>
                  <a:pt x="8884191" y="6495076"/>
                  <a:pt x="8803758" y="6507125"/>
                </a:cubicBezTo>
                <a:cubicBezTo>
                  <a:pt x="8723325" y="6519174"/>
                  <a:pt x="8508753" y="6467331"/>
                  <a:pt x="8334224" y="6507125"/>
                </a:cubicBezTo>
                <a:cubicBezTo>
                  <a:pt x="8159695" y="6546919"/>
                  <a:pt x="8211920" y="6481971"/>
                  <a:pt x="8099457" y="6507125"/>
                </a:cubicBezTo>
                <a:cubicBezTo>
                  <a:pt x="7986994" y="6532279"/>
                  <a:pt x="7760338" y="6491342"/>
                  <a:pt x="7629924" y="6507125"/>
                </a:cubicBezTo>
                <a:cubicBezTo>
                  <a:pt x="7499510" y="6522908"/>
                  <a:pt x="7068285" y="6502086"/>
                  <a:pt x="6808240" y="6507125"/>
                </a:cubicBezTo>
                <a:cubicBezTo>
                  <a:pt x="6548195" y="6512164"/>
                  <a:pt x="6642810" y="6498574"/>
                  <a:pt x="6573473" y="6507125"/>
                </a:cubicBezTo>
                <a:cubicBezTo>
                  <a:pt x="6504136" y="6515676"/>
                  <a:pt x="6038855" y="6438771"/>
                  <a:pt x="5869172" y="6507125"/>
                </a:cubicBezTo>
                <a:cubicBezTo>
                  <a:pt x="5699489" y="6575479"/>
                  <a:pt x="5566362" y="6496885"/>
                  <a:pt x="5282255" y="6507125"/>
                </a:cubicBezTo>
                <a:cubicBezTo>
                  <a:pt x="4998148" y="6517365"/>
                  <a:pt x="5039221" y="6465905"/>
                  <a:pt x="4930104" y="6507125"/>
                </a:cubicBezTo>
                <a:cubicBezTo>
                  <a:pt x="4820987" y="6548345"/>
                  <a:pt x="4723325" y="6493648"/>
                  <a:pt x="4577954" y="6507125"/>
                </a:cubicBezTo>
                <a:cubicBezTo>
                  <a:pt x="4432583" y="6520602"/>
                  <a:pt x="4240580" y="6477186"/>
                  <a:pt x="4108420" y="6507125"/>
                </a:cubicBezTo>
                <a:cubicBezTo>
                  <a:pt x="3976260" y="6537064"/>
                  <a:pt x="3729849" y="6485756"/>
                  <a:pt x="3521503" y="6507125"/>
                </a:cubicBezTo>
                <a:cubicBezTo>
                  <a:pt x="3313157" y="6528494"/>
                  <a:pt x="2978184" y="6440521"/>
                  <a:pt x="2699819" y="6507125"/>
                </a:cubicBezTo>
                <a:cubicBezTo>
                  <a:pt x="2421454" y="6573729"/>
                  <a:pt x="2296956" y="6495816"/>
                  <a:pt x="1995518" y="6507125"/>
                </a:cubicBezTo>
                <a:cubicBezTo>
                  <a:pt x="1694080" y="6518434"/>
                  <a:pt x="1872133" y="6498123"/>
                  <a:pt x="1760752" y="6507125"/>
                </a:cubicBezTo>
                <a:cubicBezTo>
                  <a:pt x="1649371" y="6516127"/>
                  <a:pt x="1240399" y="6475880"/>
                  <a:pt x="939068" y="6507125"/>
                </a:cubicBezTo>
                <a:cubicBezTo>
                  <a:pt x="637737" y="6538370"/>
                  <a:pt x="388381" y="6477070"/>
                  <a:pt x="0" y="6507125"/>
                </a:cubicBezTo>
                <a:cubicBezTo>
                  <a:pt x="-47939" y="6337479"/>
                  <a:pt x="879" y="6060669"/>
                  <a:pt x="0" y="5785426"/>
                </a:cubicBezTo>
                <a:cubicBezTo>
                  <a:pt x="-879" y="5510183"/>
                  <a:pt x="581" y="5359991"/>
                  <a:pt x="0" y="5128798"/>
                </a:cubicBezTo>
                <a:cubicBezTo>
                  <a:pt x="-581" y="4897605"/>
                  <a:pt x="45467" y="4828334"/>
                  <a:pt x="0" y="4537241"/>
                </a:cubicBezTo>
                <a:cubicBezTo>
                  <a:pt x="-45467" y="4246148"/>
                  <a:pt x="61308" y="4034246"/>
                  <a:pt x="0" y="3880613"/>
                </a:cubicBezTo>
                <a:cubicBezTo>
                  <a:pt x="-61308" y="3726980"/>
                  <a:pt x="34030" y="3322956"/>
                  <a:pt x="0" y="3158913"/>
                </a:cubicBezTo>
                <a:cubicBezTo>
                  <a:pt x="-34030" y="2994870"/>
                  <a:pt x="80763" y="2717371"/>
                  <a:pt x="0" y="2437214"/>
                </a:cubicBezTo>
                <a:cubicBezTo>
                  <a:pt x="-80763" y="2157057"/>
                  <a:pt x="74414" y="2065681"/>
                  <a:pt x="0" y="1715515"/>
                </a:cubicBezTo>
                <a:cubicBezTo>
                  <a:pt x="-74414" y="1365349"/>
                  <a:pt x="34380" y="1412605"/>
                  <a:pt x="0" y="1319172"/>
                </a:cubicBezTo>
                <a:cubicBezTo>
                  <a:pt x="-34380" y="1225739"/>
                  <a:pt x="32469" y="795736"/>
                  <a:pt x="0" y="662544"/>
                </a:cubicBezTo>
                <a:cubicBezTo>
                  <a:pt x="-32469" y="529352"/>
                  <a:pt x="3735" y="263522"/>
                  <a:pt x="0" y="0"/>
                </a:cubicBezTo>
                <a:close/>
              </a:path>
              <a:path w="11738344" h="6507125" stroke="0" extrusionOk="0">
                <a:moveTo>
                  <a:pt x="0" y="0"/>
                </a:moveTo>
                <a:cubicBezTo>
                  <a:pt x="173958" y="-35120"/>
                  <a:pt x="364388" y="21400"/>
                  <a:pt x="586917" y="0"/>
                </a:cubicBezTo>
                <a:cubicBezTo>
                  <a:pt x="809446" y="-21400"/>
                  <a:pt x="772431" y="40444"/>
                  <a:pt x="939068" y="0"/>
                </a:cubicBezTo>
                <a:cubicBezTo>
                  <a:pt x="1105705" y="-40444"/>
                  <a:pt x="1060336" y="17590"/>
                  <a:pt x="1173834" y="0"/>
                </a:cubicBezTo>
                <a:cubicBezTo>
                  <a:pt x="1287332" y="-17590"/>
                  <a:pt x="1318549" y="16589"/>
                  <a:pt x="1408601" y="0"/>
                </a:cubicBezTo>
                <a:cubicBezTo>
                  <a:pt x="1498653" y="-16589"/>
                  <a:pt x="1785989" y="60612"/>
                  <a:pt x="1995518" y="0"/>
                </a:cubicBezTo>
                <a:cubicBezTo>
                  <a:pt x="2205047" y="-60612"/>
                  <a:pt x="2296353" y="59266"/>
                  <a:pt x="2582436" y="0"/>
                </a:cubicBezTo>
                <a:cubicBezTo>
                  <a:pt x="2868519" y="-59266"/>
                  <a:pt x="2862706" y="48799"/>
                  <a:pt x="3051969" y="0"/>
                </a:cubicBezTo>
                <a:cubicBezTo>
                  <a:pt x="3241232" y="-48799"/>
                  <a:pt x="3512635" y="60599"/>
                  <a:pt x="3638887" y="0"/>
                </a:cubicBezTo>
                <a:cubicBezTo>
                  <a:pt x="3765139" y="-60599"/>
                  <a:pt x="3923707" y="15178"/>
                  <a:pt x="4108420" y="0"/>
                </a:cubicBezTo>
                <a:cubicBezTo>
                  <a:pt x="4293133" y="-15178"/>
                  <a:pt x="4277880" y="17966"/>
                  <a:pt x="4343187" y="0"/>
                </a:cubicBezTo>
                <a:cubicBezTo>
                  <a:pt x="4408494" y="-17966"/>
                  <a:pt x="4582634" y="22799"/>
                  <a:pt x="4695338" y="0"/>
                </a:cubicBezTo>
                <a:cubicBezTo>
                  <a:pt x="4808042" y="-22799"/>
                  <a:pt x="5335945" y="38821"/>
                  <a:pt x="5517022" y="0"/>
                </a:cubicBezTo>
                <a:cubicBezTo>
                  <a:pt x="5698099" y="-38821"/>
                  <a:pt x="5766610" y="35566"/>
                  <a:pt x="5986555" y="0"/>
                </a:cubicBezTo>
                <a:cubicBezTo>
                  <a:pt x="6206500" y="-35566"/>
                  <a:pt x="6203895" y="19904"/>
                  <a:pt x="6338706" y="0"/>
                </a:cubicBezTo>
                <a:cubicBezTo>
                  <a:pt x="6473517" y="-19904"/>
                  <a:pt x="6653113" y="68070"/>
                  <a:pt x="6925623" y="0"/>
                </a:cubicBezTo>
                <a:cubicBezTo>
                  <a:pt x="7198133" y="-68070"/>
                  <a:pt x="7197960" y="16182"/>
                  <a:pt x="7277773" y="0"/>
                </a:cubicBezTo>
                <a:cubicBezTo>
                  <a:pt x="7357586" y="-16182"/>
                  <a:pt x="7733864" y="5492"/>
                  <a:pt x="7982074" y="0"/>
                </a:cubicBezTo>
                <a:cubicBezTo>
                  <a:pt x="8230284" y="-5492"/>
                  <a:pt x="8115232" y="12010"/>
                  <a:pt x="8216841" y="0"/>
                </a:cubicBezTo>
                <a:cubicBezTo>
                  <a:pt x="8318450" y="-12010"/>
                  <a:pt x="8383617" y="13899"/>
                  <a:pt x="8451608" y="0"/>
                </a:cubicBezTo>
                <a:cubicBezTo>
                  <a:pt x="8519599" y="-13899"/>
                  <a:pt x="8868654" y="41846"/>
                  <a:pt x="9155908" y="0"/>
                </a:cubicBezTo>
                <a:cubicBezTo>
                  <a:pt x="9443162" y="-41846"/>
                  <a:pt x="9583439" y="13929"/>
                  <a:pt x="9860209" y="0"/>
                </a:cubicBezTo>
                <a:cubicBezTo>
                  <a:pt x="10136979" y="-13929"/>
                  <a:pt x="9993296" y="22162"/>
                  <a:pt x="10094976" y="0"/>
                </a:cubicBezTo>
                <a:cubicBezTo>
                  <a:pt x="10196656" y="-22162"/>
                  <a:pt x="10442256" y="29850"/>
                  <a:pt x="10681893" y="0"/>
                </a:cubicBezTo>
                <a:cubicBezTo>
                  <a:pt x="10921530" y="-29850"/>
                  <a:pt x="10815120" y="25327"/>
                  <a:pt x="10916660" y="0"/>
                </a:cubicBezTo>
                <a:cubicBezTo>
                  <a:pt x="11018200" y="-25327"/>
                  <a:pt x="11478417" y="95792"/>
                  <a:pt x="11738344" y="0"/>
                </a:cubicBezTo>
                <a:cubicBezTo>
                  <a:pt x="11764798" y="249704"/>
                  <a:pt x="11736494" y="384548"/>
                  <a:pt x="11738344" y="591557"/>
                </a:cubicBezTo>
                <a:cubicBezTo>
                  <a:pt x="11740194" y="798566"/>
                  <a:pt x="11722809" y="866102"/>
                  <a:pt x="11738344" y="987900"/>
                </a:cubicBezTo>
                <a:cubicBezTo>
                  <a:pt x="11753879" y="1109698"/>
                  <a:pt x="11685233" y="1344087"/>
                  <a:pt x="11738344" y="1514385"/>
                </a:cubicBezTo>
                <a:cubicBezTo>
                  <a:pt x="11791455" y="1684683"/>
                  <a:pt x="11711044" y="1762913"/>
                  <a:pt x="11738344" y="1975800"/>
                </a:cubicBezTo>
                <a:cubicBezTo>
                  <a:pt x="11765644" y="2188687"/>
                  <a:pt x="11699886" y="2274464"/>
                  <a:pt x="11738344" y="2502285"/>
                </a:cubicBezTo>
                <a:cubicBezTo>
                  <a:pt x="11776802" y="2730106"/>
                  <a:pt x="11695385" y="2995182"/>
                  <a:pt x="11738344" y="3223985"/>
                </a:cubicBezTo>
                <a:cubicBezTo>
                  <a:pt x="11781303" y="3452788"/>
                  <a:pt x="11700748" y="3463165"/>
                  <a:pt x="11738344" y="3620328"/>
                </a:cubicBezTo>
                <a:cubicBezTo>
                  <a:pt x="11775940" y="3777491"/>
                  <a:pt x="11707001" y="4043633"/>
                  <a:pt x="11738344" y="4342027"/>
                </a:cubicBezTo>
                <a:cubicBezTo>
                  <a:pt x="11769687" y="4640421"/>
                  <a:pt x="11729213" y="4583818"/>
                  <a:pt x="11738344" y="4738370"/>
                </a:cubicBezTo>
                <a:cubicBezTo>
                  <a:pt x="11747475" y="4892922"/>
                  <a:pt x="11733578" y="4965083"/>
                  <a:pt x="11738344" y="5134713"/>
                </a:cubicBezTo>
                <a:cubicBezTo>
                  <a:pt x="11743110" y="5304343"/>
                  <a:pt x="11662322" y="5553418"/>
                  <a:pt x="11738344" y="5791341"/>
                </a:cubicBezTo>
                <a:cubicBezTo>
                  <a:pt x="11814366" y="6029264"/>
                  <a:pt x="11713020" y="6176136"/>
                  <a:pt x="11738344" y="6507125"/>
                </a:cubicBezTo>
                <a:cubicBezTo>
                  <a:pt x="11547327" y="6548973"/>
                  <a:pt x="11498077" y="6493046"/>
                  <a:pt x="11268810" y="6507125"/>
                </a:cubicBezTo>
                <a:cubicBezTo>
                  <a:pt x="11039543" y="6521204"/>
                  <a:pt x="11107069" y="6502334"/>
                  <a:pt x="11034043" y="6507125"/>
                </a:cubicBezTo>
                <a:cubicBezTo>
                  <a:pt x="10961017" y="6511916"/>
                  <a:pt x="10683932" y="6506699"/>
                  <a:pt x="10564510" y="6507125"/>
                </a:cubicBezTo>
                <a:cubicBezTo>
                  <a:pt x="10445088" y="6507551"/>
                  <a:pt x="10108637" y="6458162"/>
                  <a:pt x="9742826" y="6507125"/>
                </a:cubicBezTo>
                <a:cubicBezTo>
                  <a:pt x="9377015" y="6556088"/>
                  <a:pt x="9349509" y="6439682"/>
                  <a:pt x="9038525" y="6507125"/>
                </a:cubicBezTo>
                <a:cubicBezTo>
                  <a:pt x="8727541" y="6574568"/>
                  <a:pt x="8794847" y="6477168"/>
                  <a:pt x="8686375" y="6507125"/>
                </a:cubicBezTo>
                <a:cubicBezTo>
                  <a:pt x="8577903" y="6537082"/>
                  <a:pt x="8357039" y="6497360"/>
                  <a:pt x="8099457" y="6507125"/>
                </a:cubicBezTo>
                <a:cubicBezTo>
                  <a:pt x="7841875" y="6516890"/>
                  <a:pt x="7839028" y="6470904"/>
                  <a:pt x="7747307" y="6507125"/>
                </a:cubicBezTo>
                <a:cubicBezTo>
                  <a:pt x="7655586" y="6543346"/>
                  <a:pt x="7266710" y="6462145"/>
                  <a:pt x="7043006" y="6507125"/>
                </a:cubicBezTo>
                <a:cubicBezTo>
                  <a:pt x="6819302" y="6552105"/>
                  <a:pt x="6503498" y="6464456"/>
                  <a:pt x="6338706" y="6507125"/>
                </a:cubicBezTo>
                <a:cubicBezTo>
                  <a:pt x="6173914" y="6549794"/>
                  <a:pt x="6184575" y="6483218"/>
                  <a:pt x="6103939" y="6507125"/>
                </a:cubicBezTo>
                <a:cubicBezTo>
                  <a:pt x="6023303" y="6531032"/>
                  <a:pt x="5677300" y="6424778"/>
                  <a:pt x="5399638" y="6507125"/>
                </a:cubicBezTo>
                <a:cubicBezTo>
                  <a:pt x="5121976" y="6589472"/>
                  <a:pt x="5064059" y="6456168"/>
                  <a:pt x="4930104" y="6507125"/>
                </a:cubicBezTo>
                <a:cubicBezTo>
                  <a:pt x="4796149" y="6558082"/>
                  <a:pt x="4287006" y="6419485"/>
                  <a:pt x="4108420" y="6507125"/>
                </a:cubicBezTo>
                <a:cubicBezTo>
                  <a:pt x="3929834" y="6594765"/>
                  <a:pt x="3851012" y="6506127"/>
                  <a:pt x="3756270" y="6507125"/>
                </a:cubicBezTo>
                <a:cubicBezTo>
                  <a:pt x="3661528" y="6508123"/>
                  <a:pt x="3178681" y="6505194"/>
                  <a:pt x="2934586" y="6507125"/>
                </a:cubicBezTo>
                <a:cubicBezTo>
                  <a:pt x="2690491" y="6509056"/>
                  <a:pt x="2804760" y="6481921"/>
                  <a:pt x="2699819" y="6507125"/>
                </a:cubicBezTo>
                <a:cubicBezTo>
                  <a:pt x="2594878" y="6532329"/>
                  <a:pt x="2131310" y="6492863"/>
                  <a:pt x="1878135" y="6507125"/>
                </a:cubicBezTo>
                <a:cubicBezTo>
                  <a:pt x="1624960" y="6521387"/>
                  <a:pt x="1497787" y="6488583"/>
                  <a:pt x="1173834" y="6507125"/>
                </a:cubicBezTo>
                <a:cubicBezTo>
                  <a:pt x="849881" y="6525667"/>
                  <a:pt x="834993" y="6490955"/>
                  <a:pt x="704301" y="6507125"/>
                </a:cubicBezTo>
                <a:cubicBezTo>
                  <a:pt x="573609" y="6523295"/>
                  <a:pt x="308132" y="6478693"/>
                  <a:pt x="0" y="6507125"/>
                </a:cubicBezTo>
                <a:cubicBezTo>
                  <a:pt x="-29938" y="6329998"/>
                  <a:pt x="56135" y="6044585"/>
                  <a:pt x="0" y="5785426"/>
                </a:cubicBezTo>
                <a:cubicBezTo>
                  <a:pt x="-56135" y="5526267"/>
                  <a:pt x="39316" y="5376750"/>
                  <a:pt x="0" y="5193869"/>
                </a:cubicBezTo>
                <a:cubicBezTo>
                  <a:pt x="-39316" y="5010988"/>
                  <a:pt x="32117" y="4985215"/>
                  <a:pt x="0" y="4797526"/>
                </a:cubicBezTo>
                <a:cubicBezTo>
                  <a:pt x="-32117" y="4609837"/>
                  <a:pt x="57743" y="4276268"/>
                  <a:pt x="0" y="4075826"/>
                </a:cubicBezTo>
                <a:cubicBezTo>
                  <a:pt x="-57743" y="3875384"/>
                  <a:pt x="207" y="3518980"/>
                  <a:pt x="0" y="3354127"/>
                </a:cubicBezTo>
                <a:cubicBezTo>
                  <a:pt x="-207" y="3189274"/>
                  <a:pt x="26299" y="3135377"/>
                  <a:pt x="0" y="2957784"/>
                </a:cubicBezTo>
                <a:cubicBezTo>
                  <a:pt x="-26299" y="2780191"/>
                  <a:pt x="43986" y="2618936"/>
                  <a:pt x="0" y="2431299"/>
                </a:cubicBezTo>
                <a:cubicBezTo>
                  <a:pt x="-43986" y="2243663"/>
                  <a:pt x="78778" y="1984613"/>
                  <a:pt x="0" y="1709599"/>
                </a:cubicBezTo>
                <a:cubicBezTo>
                  <a:pt x="-78778" y="1434585"/>
                  <a:pt x="22960" y="1238508"/>
                  <a:pt x="0" y="987900"/>
                </a:cubicBezTo>
                <a:cubicBezTo>
                  <a:pt x="-22960" y="737292"/>
                  <a:pt x="46601" y="441911"/>
                  <a:pt x="0" y="0"/>
                </a:cubicBezTo>
                <a:close/>
              </a:path>
            </a:pathLst>
          </a:custGeom>
          <a:solidFill>
            <a:schemeClr val="bg1"/>
          </a:solidFill>
          <a:ln>
            <a:solidFill>
              <a:srgbClr val="7030A0"/>
            </a:solidFill>
            <a:extLst>
              <a:ext uri="{C807C97D-BFC1-408E-A445-0C87EB9F89A2}">
                <ask:lineSketchStyleProps xmlns="" xmlns:ask="http://schemas.microsoft.com/office/drawing/2018/sketchyshapes" sd="476777210">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 xmlns:a16="http://schemas.microsoft.com/office/drawing/2014/main" id="{13868546-2164-4C33-8F22-32B28A4FD9F0}"/>
              </a:ext>
            </a:extLst>
          </p:cNvPr>
          <p:cNvSpPr txBox="1"/>
          <p:nvPr userDrawn="1"/>
        </p:nvSpPr>
        <p:spPr>
          <a:xfrm>
            <a:off x="8942603" y="-31899"/>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44489549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8289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10/29/21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833666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10/29/21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77316489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10/29/21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697981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10/29/21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79688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10/29/21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58986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10/29/21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485580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10/29/21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039239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5F0B98-6806-4E5A-AF36-1A599EA8F35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BB575B3-456E-4BC5-9E8A-935920C8A54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4970E6E-3D3A-4094-B7AB-5E51EF91889C}"/>
              </a:ext>
            </a:extLst>
          </p:cNvPr>
          <p:cNvSpPr>
            <a:spLocks noGrp="1"/>
          </p:cNvSpPr>
          <p:nvPr>
            <p:ph type="dt" sz="half" idx="10"/>
          </p:nvPr>
        </p:nvSpPr>
        <p:spPr>
          <a:xfrm>
            <a:off x="838200" y="6356350"/>
            <a:ext cx="2743200" cy="365125"/>
          </a:xfrm>
          <a:prstGeom prst="rect">
            <a:avLst/>
          </a:prstGeom>
        </p:spPr>
        <p:txBody>
          <a:bodyPr/>
          <a:lstStyle/>
          <a:p>
            <a:fld id="{C0CCC1F2-EC4C-438A-A626-EF38FEB19E62}" type="datetimeFigureOut">
              <a:rPr lang="en-US" smtClean="0"/>
              <a:t>10/29/21</a:t>
            </a:fld>
            <a:endParaRPr lang="en-US"/>
          </a:p>
        </p:txBody>
      </p:sp>
      <p:sp>
        <p:nvSpPr>
          <p:cNvPr id="5" name="Footer Placeholder 4">
            <a:extLst>
              <a:ext uri="{FF2B5EF4-FFF2-40B4-BE49-F238E27FC236}">
                <a16:creationId xmlns="" xmlns:a16="http://schemas.microsoft.com/office/drawing/2014/main" id="{158DAD1E-B1EC-4442-91F3-A1B93E70041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B2BFAE14-20AD-4F99-B50F-F8A5DB4E2993}"/>
              </a:ext>
            </a:extLst>
          </p:cNvPr>
          <p:cNvSpPr>
            <a:spLocks noGrp="1"/>
          </p:cNvSpPr>
          <p:nvPr>
            <p:ph type="sldNum" sz="quarter" idx="12"/>
          </p:nvPr>
        </p:nvSpPr>
        <p:spPr>
          <a:xfrm>
            <a:off x="8610600" y="6356350"/>
            <a:ext cx="2743200" cy="365125"/>
          </a:xfrm>
          <a:prstGeom prst="rect">
            <a:avLst/>
          </a:prstGeom>
        </p:spPr>
        <p:txBody>
          <a:bodyPr/>
          <a:lstStyle/>
          <a:p>
            <a:fld id="{F9B525D6-B33C-4B02-B16B-D7EC1E9A098D}" type="slidenum">
              <a:rPr lang="en-US" smtClean="0"/>
              <a:t>‹#›</a:t>
            </a:fld>
            <a:endParaRPr lang="en-US"/>
          </a:p>
        </p:txBody>
      </p:sp>
      <p:pic>
        <p:nvPicPr>
          <p:cNvPr id="7" name="image 101">
            <a:extLst>
              <a:ext uri="{FF2B5EF4-FFF2-40B4-BE49-F238E27FC236}">
                <a16:creationId xmlns="" xmlns:a16="http://schemas.microsoft.com/office/drawing/2014/main" id="{F5619E5B-F788-4415-BCE7-377433451BE5}"/>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8" name="任意形状 34">
            <a:extLst>
              <a:ext uri="{FF2B5EF4-FFF2-40B4-BE49-F238E27FC236}">
                <a16:creationId xmlns="" xmlns:a16="http://schemas.microsoft.com/office/drawing/2014/main" id="{C14C9137-2D10-424B-A009-7AC8617014CB}"/>
              </a:ext>
            </a:extLst>
          </p:cNvPr>
          <p:cNvSpPr/>
          <p:nvPr userDrawn="1"/>
        </p:nvSpPr>
        <p:spPr>
          <a:xfrm>
            <a:off x="10059219" y="4741024"/>
            <a:ext cx="3074912" cy="3074912"/>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矩形 7">
            <a:extLst>
              <a:ext uri="{FF2B5EF4-FFF2-40B4-BE49-F238E27FC236}">
                <a16:creationId xmlns="" xmlns:a16="http://schemas.microsoft.com/office/drawing/2014/main" id="{9716026E-F2E9-43B9-ACD3-D607B1334955}"/>
              </a:ext>
            </a:extLst>
          </p:cNvPr>
          <p:cNvSpPr/>
          <p:nvPr userDrawn="1"/>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5">
            <a:extLst>
              <a:ext uri="{FF2B5EF4-FFF2-40B4-BE49-F238E27FC236}">
                <a16:creationId xmlns="" xmlns:a16="http://schemas.microsoft.com/office/drawing/2014/main" id="{80AB0848-6063-41B9-888E-A6A8F3A902CB}"/>
              </a:ext>
            </a:extLst>
          </p:cNvPr>
          <p:cNvSpPr/>
          <p:nvPr userDrawn="1"/>
        </p:nvSpPr>
        <p:spPr>
          <a:xfrm>
            <a:off x="1247965" y="885551"/>
            <a:ext cx="9531354" cy="498752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矩形 8">
            <a:extLst>
              <a:ext uri="{FF2B5EF4-FFF2-40B4-BE49-F238E27FC236}">
                <a16:creationId xmlns="" xmlns:a16="http://schemas.microsoft.com/office/drawing/2014/main" id="{05E1C943-43C2-45EC-9F62-0A38D90A0B7F}"/>
              </a:ext>
            </a:extLst>
          </p:cNvPr>
          <p:cNvSpPr/>
          <p:nvPr userDrawn="1"/>
        </p:nvSpPr>
        <p:spPr>
          <a:xfrm>
            <a:off x="867966" y="5630648"/>
            <a:ext cx="1045606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13">
            <a:extLst>
              <a:ext uri="{FF2B5EF4-FFF2-40B4-BE49-F238E27FC236}">
                <a16:creationId xmlns="" xmlns:a16="http://schemas.microsoft.com/office/drawing/2014/main" id="{E35B7810-C6CA-4B43-BF87-92A05633EE75}"/>
              </a:ext>
            </a:extLst>
          </p:cNvPr>
          <p:cNvPicPr>
            <a:picLocks noChangeAspect="1"/>
          </p:cNvPicPr>
          <p:nvPr userDrawn="1"/>
        </p:nvPicPr>
        <p:blipFill>
          <a:blip r:embed="rId3"/>
          <a:stretch>
            <a:fillRect/>
          </a:stretch>
        </p:blipFill>
        <p:spPr>
          <a:xfrm rot="8100000">
            <a:off x="1457379" y="5086237"/>
            <a:ext cx="971344" cy="972754"/>
          </a:xfrm>
          <a:prstGeom prst="rect">
            <a:avLst/>
          </a:prstGeom>
        </p:spPr>
      </p:pic>
      <p:sp>
        <p:nvSpPr>
          <p:cNvPr id="13" name="椭圆 14">
            <a:extLst>
              <a:ext uri="{FF2B5EF4-FFF2-40B4-BE49-F238E27FC236}">
                <a16:creationId xmlns="" xmlns:a16="http://schemas.microsoft.com/office/drawing/2014/main" id="{6047DAB5-B329-4A18-A0D9-69C5C3BD7D3C}"/>
              </a:ext>
            </a:extLst>
          </p:cNvPr>
          <p:cNvSpPr/>
          <p:nvPr userDrawn="1"/>
        </p:nvSpPr>
        <p:spPr>
          <a:xfrm>
            <a:off x="193568" y="344264"/>
            <a:ext cx="947231" cy="947231"/>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29">
            <a:extLst>
              <a:ext uri="{FF2B5EF4-FFF2-40B4-BE49-F238E27FC236}">
                <a16:creationId xmlns="" xmlns:a16="http://schemas.microsoft.com/office/drawing/2014/main" id="{EACEA673-F397-42C2-840F-E109E4EC8730}"/>
              </a:ext>
            </a:extLst>
          </p:cNvPr>
          <p:cNvPicPr>
            <a:picLocks noChangeAspect="1"/>
          </p:cNvPicPr>
          <p:nvPr userDrawn="1"/>
        </p:nvPicPr>
        <p:blipFill>
          <a:blip r:embed="rId4"/>
          <a:stretch>
            <a:fillRect/>
          </a:stretch>
        </p:blipFill>
        <p:spPr>
          <a:xfrm rot="2700000">
            <a:off x="10352336" y="4602419"/>
            <a:ext cx="602779" cy="1767959"/>
          </a:xfrm>
          <a:prstGeom prst="rect">
            <a:avLst/>
          </a:prstGeom>
        </p:spPr>
      </p:pic>
      <p:pic>
        <p:nvPicPr>
          <p:cNvPr id="15" name="image 102">
            <a:extLst>
              <a:ext uri="{FF2B5EF4-FFF2-40B4-BE49-F238E27FC236}">
                <a16:creationId xmlns="" xmlns:a16="http://schemas.microsoft.com/office/drawing/2014/main" id="{8DFADF00-A5EA-4AA8-88EF-F98171658C84}"/>
              </a:ext>
            </a:extLst>
          </p:cNvPr>
          <p:cNvPicPr>
            <a:picLocks noChangeAspect="1"/>
          </p:cNvPicPr>
          <p:nvPr userDrawn="1"/>
        </p:nvPicPr>
        <p:blipFill>
          <a:blip r:embed="rId5"/>
          <a:srcRect/>
          <a:stretch>
            <a:fillRect/>
          </a:stretch>
        </p:blipFill>
        <p:spPr>
          <a:xfrm>
            <a:off x="11213302" y="343752"/>
            <a:ext cx="933436" cy="698048"/>
          </a:xfrm>
          <a:prstGeom prst="rect">
            <a:avLst/>
          </a:prstGeom>
        </p:spPr>
      </p:pic>
      <p:sp>
        <p:nvSpPr>
          <p:cNvPr id="16" name="椭圆 24">
            <a:extLst>
              <a:ext uri="{FF2B5EF4-FFF2-40B4-BE49-F238E27FC236}">
                <a16:creationId xmlns="" xmlns:a16="http://schemas.microsoft.com/office/drawing/2014/main" id="{EA6C425B-7238-4DD9-B228-6700E4407813}"/>
              </a:ext>
            </a:extLst>
          </p:cNvPr>
          <p:cNvSpPr/>
          <p:nvPr userDrawn="1"/>
        </p:nvSpPr>
        <p:spPr>
          <a:xfrm>
            <a:off x="11539852" y="750714"/>
            <a:ext cx="572351" cy="572351"/>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7" name="椭圆 36">
            <a:extLst>
              <a:ext uri="{FF2B5EF4-FFF2-40B4-BE49-F238E27FC236}">
                <a16:creationId xmlns="" xmlns:a16="http://schemas.microsoft.com/office/drawing/2014/main" id="{4EC2650B-0F3B-447D-83AA-A966A9988A02}"/>
              </a:ext>
            </a:extLst>
          </p:cNvPr>
          <p:cNvSpPr/>
          <p:nvPr userDrawn="1"/>
        </p:nvSpPr>
        <p:spPr>
          <a:xfrm>
            <a:off x="254897" y="6059218"/>
            <a:ext cx="572351" cy="572351"/>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椭圆 37">
            <a:extLst>
              <a:ext uri="{FF2B5EF4-FFF2-40B4-BE49-F238E27FC236}">
                <a16:creationId xmlns="" xmlns:a16="http://schemas.microsoft.com/office/drawing/2014/main" id="{481AEDB8-B1A6-4129-BC93-70B0544013BB}"/>
              </a:ext>
            </a:extLst>
          </p:cNvPr>
          <p:cNvSpPr/>
          <p:nvPr userDrawn="1"/>
        </p:nvSpPr>
        <p:spPr>
          <a:xfrm>
            <a:off x="689352" y="4237643"/>
            <a:ext cx="359356" cy="359356"/>
          </a:xfrm>
          <a:prstGeom prst="ellipse">
            <a:avLst/>
          </a:prstGeom>
          <a:solidFill>
            <a:schemeClr val="accent4">
              <a:lumMod val="40000"/>
              <a:lumOff val="6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9" name="组合 6">
            <a:extLst>
              <a:ext uri="{FF2B5EF4-FFF2-40B4-BE49-F238E27FC236}">
                <a16:creationId xmlns="" xmlns:a16="http://schemas.microsoft.com/office/drawing/2014/main" id="{A0BC39FD-4813-49FA-9DA6-0CF2EBE8656C}"/>
              </a:ext>
            </a:extLst>
          </p:cNvPr>
          <p:cNvGrpSpPr/>
          <p:nvPr userDrawn="1"/>
        </p:nvGrpSpPr>
        <p:grpSpPr>
          <a:xfrm>
            <a:off x="2843213" y="5216309"/>
            <a:ext cx="1014412" cy="414337"/>
            <a:chOff x="2843213" y="5216309"/>
            <a:chExt cx="1014412" cy="414337"/>
          </a:xfrm>
        </p:grpSpPr>
        <p:sp>
          <p:nvSpPr>
            <p:cNvPr id="20" name="圆角矩形 38">
              <a:extLst>
                <a:ext uri="{FF2B5EF4-FFF2-40B4-BE49-F238E27FC236}">
                  <a16:creationId xmlns="" xmlns:a16="http://schemas.microsoft.com/office/drawing/2014/main" id="{AA2D5A7F-B74D-494D-813D-6361C99C4569}"/>
                </a:ext>
              </a:extLst>
            </p:cNvPr>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1" name="圆角矩形 39">
              <a:extLst>
                <a:ext uri="{FF2B5EF4-FFF2-40B4-BE49-F238E27FC236}">
                  <a16:creationId xmlns="" xmlns:a16="http://schemas.microsoft.com/office/drawing/2014/main" id="{D7894BD1-88DD-4FC8-BCB6-2922907AA46A}"/>
                </a:ext>
              </a:extLst>
            </p:cNvPr>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2" name="圆角矩形 40">
            <a:extLst>
              <a:ext uri="{FF2B5EF4-FFF2-40B4-BE49-F238E27FC236}">
                <a16:creationId xmlns="" xmlns:a16="http://schemas.microsoft.com/office/drawing/2014/main" id="{3B8CAB01-2B7D-4D0B-9578-C612F98A27B9}"/>
              </a:ext>
            </a:extLst>
          </p:cNvPr>
          <p:cNvSpPr/>
          <p:nvPr userDrawn="1"/>
        </p:nvSpPr>
        <p:spPr>
          <a:xfrm>
            <a:off x="4064370" y="5437766"/>
            <a:ext cx="528638" cy="180000"/>
          </a:xfrm>
          <a:prstGeom prst="roundRect">
            <a:avLst/>
          </a:prstGeom>
          <a:solidFill>
            <a:schemeClr val="accent2">
              <a:lumMod val="20000"/>
              <a:lumOff val="8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3" name="圆角矩形 41">
            <a:extLst>
              <a:ext uri="{FF2B5EF4-FFF2-40B4-BE49-F238E27FC236}">
                <a16:creationId xmlns="" xmlns:a16="http://schemas.microsoft.com/office/drawing/2014/main" id="{0C186285-9E91-4691-86D3-E46A74193EC4}"/>
              </a:ext>
            </a:extLst>
          </p:cNvPr>
          <p:cNvSpPr/>
          <p:nvPr userDrawn="1"/>
        </p:nvSpPr>
        <p:spPr>
          <a:xfrm>
            <a:off x="4764458" y="5437766"/>
            <a:ext cx="528638" cy="180000"/>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4" name="圆角矩形 42">
            <a:extLst>
              <a:ext uri="{FF2B5EF4-FFF2-40B4-BE49-F238E27FC236}">
                <a16:creationId xmlns="" xmlns:a16="http://schemas.microsoft.com/office/drawing/2014/main" id="{A2705D01-A040-4E4A-883D-4BD5C29C021A}"/>
              </a:ext>
            </a:extLst>
          </p:cNvPr>
          <p:cNvSpPr/>
          <p:nvPr userDrawn="1"/>
        </p:nvSpPr>
        <p:spPr>
          <a:xfrm>
            <a:off x="8536358" y="5437766"/>
            <a:ext cx="528638" cy="180000"/>
          </a:xfrm>
          <a:prstGeom prst="roundRect">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7" name="椭圆 23">
            <a:extLst>
              <a:ext uri="{FF2B5EF4-FFF2-40B4-BE49-F238E27FC236}">
                <a16:creationId xmlns="" xmlns:a16="http://schemas.microsoft.com/office/drawing/2014/main" id="{9EEF6288-0955-47AE-970F-1BDC347335AB}"/>
              </a:ext>
            </a:extLst>
          </p:cNvPr>
          <p:cNvSpPr/>
          <p:nvPr userDrawn="1"/>
        </p:nvSpPr>
        <p:spPr>
          <a:xfrm>
            <a:off x="1864528" y="304122"/>
            <a:ext cx="359136" cy="359136"/>
          </a:xfrm>
          <a:prstGeom prst="ellipse">
            <a:avLst/>
          </a:prstGeom>
          <a:solidFill>
            <a:srgbClr val="BD9EE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28" name="椭圆 25">
            <a:extLst>
              <a:ext uri="{FF2B5EF4-FFF2-40B4-BE49-F238E27FC236}">
                <a16:creationId xmlns="" xmlns:a16="http://schemas.microsoft.com/office/drawing/2014/main" id="{88A16611-3149-4D32-ADB6-394BBDB68EAE}"/>
              </a:ext>
            </a:extLst>
          </p:cNvPr>
          <p:cNvSpPr/>
          <p:nvPr userDrawn="1"/>
        </p:nvSpPr>
        <p:spPr>
          <a:xfrm>
            <a:off x="10059219" y="483690"/>
            <a:ext cx="359136" cy="359136"/>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9" name="TextBox 28">
            <a:extLst>
              <a:ext uri="{FF2B5EF4-FFF2-40B4-BE49-F238E27FC236}">
                <a16:creationId xmlns="" xmlns:a16="http://schemas.microsoft.com/office/drawing/2014/main" id="{B7BA24C5-7A23-4C04-A532-B0BAAA602ECA}"/>
              </a:ext>
            </a:extLst>
          </p:cNvPr>
          <p:cNvSpPr txBox="1"/>
          <p:nvPr userDrawn="1"/>
        </p:nvSpPr>
        <p:spPr>
          <a:xfrm>
            <a:off x="1943051" y="6278480"/>
            <a:ext cx="7014518" cy="307777"/>
          </a:xfrm>
          <a:prstGeom prst="rect">
            <a:avLst/>
          </a:prstGeom>
          <a:noFill/>
        </p:spPr>
        <p:txBody>
          <a:bodyPr wrap="square" rtlCol="0">
            <a:spAutoFit/>
          </a:bodyPr>
          <a:lstStyle/>
          <a:p>
            <a:pPr algn="ctr"/>
            <a:r>
              <a:rPr lang="en-US" sz="1400" dirty="0" err="1">
                <a:latin typeface="Arial" panose="020B0604020202020204" pitchFamily="34" charset="0"/>
                <a:cs typeface="Arial" panose="020B0604020202020204" pitchFamily="34" charset="0"/>
              </a:rPr>
              <a:t>Thiết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kế</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bởi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Hương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Thảo</a:t>
            </a:r>
            <a:r>
              <a:rPr lang="en-US" sz="1400" dirty="0">
                <a:latin typeface="Arial" panose="020B0604020202020204" pitchFamily="34" charset="0"/>
                <a:cs typeface="Arial" panose="020B0604020202020204" pitchFamily="34" charset="0"/>
              </a:rPr>
              <a:t>: tranthao121004@gmail.com</a:t>
            </a:r>
          </a:p>
        </p:txBody>
      </p:sp>
    </p:spTree>
    <p:extLst>
      <p:ext uri="{BB962C8B-B14F-4D97-AF65-F5344CB8AC3E}">
        <p14:creationId xmlns:p14="http://schemas.microsoft.com/office/powerpoint/2010/main" val="12799191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10/29/21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9836588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10/29/21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5176964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6361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50645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842771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384648995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17">
            <a:extLst>
              <a:ext uri="{FF2B5EF4-FFF2-40B4-BE49-F238E27FC236}">
                <a16:creationId xmlns="" xmlns:a16="http://schemas.microsoft.com/office/drawing/2014/main" id="{12A7224A-529B-49DF-8994-1AEB021B7A9C}"/>
              </a:ext>
            </a:extLst>
          </p:cNvPr>
          <p:cNvPicPr>
            <a:picLocks noChangeAspect="1"/>
          </p:cNvPicPr>
          <p:nvPr userDrawn="1"/>
        </p:nvPicPr>
        <p:blipFill>
          <a:blip r:embed="rId2"/>
          <a:stretch>
            <a:fillRect/>
          </a:stretch>
        </p:blipFill>
        <p:spPr>
          <a:xfrm>
            <a:off x="-17444" y="3178647"/>
            <a:ext cx="12209444" cy="3679353"/>
          </a:xfrm>
          <a:prstGeom prst="rect">
            <a:avLst/>
          </a:prstGeom>
        </p:spPr>
      </p:pic>
      <p:pic>
        <p:nvPicPr>
          <p:cNvPr id="8" name="1">
            <a:extLst>
              <a:ext uri="{FF2B5EF4-FFF2-40B4-BE49-F238E27FC236}">
                <a16:creationId xmlns="" xmlns:a16="http://schemas.microsoft.com/office/drawing/2014/main" id="{97C5E7E8-2083-4C6A-A02C-1F010E8FF22B}"/>
              </a:ext>
            </a:extLst>
          </p:cNvPr>
          <p:cNvPicPr>
            <a:picLocks noChangeAspect="1"/>
          </p:cNvPicPr>
          <p:nvPr userDrawn="1"/>
        </p:nvPicPr>
        <p:blipFill>
          <a:blip r:embed="rId3" cstate="screen"/>
          <a:stretch>
            <a:fillRect/>
          </a:stretch>
        </p:blipFill>
        <p:spPr>
          <a:xfrm>
            <a:off x="2038979" y="2601144"/>
            <a:ext cx="4906376" cy="3980824"/>
          </a:xfrm>
          <a:prstGeom prst="rect">
            <a:avLst/>
          </a:prstGeom>
        </p:spPr>
      </p:pic>
      <p:pic>
        <p:nvPicPr>
          <p:cNvPr id="9" name="19">
            <a:extLst>
              <a:ext uri="{FF2B5EF4-FFF2-40B4-BE49-F238E27FC236}">
                <a16:creationId xmlns="" xmlns:a16="http://schemas.microsoft.com/office/drawing/2014/main" id="{81F8E7DE-5A5C-446A-83F2-883FAF09DF54}"/>
              </a:ext>
            </a:extLst>
          </p:cNvPr>
          <p:cNvPicPr>
            <a:picLocks noChangeAspect="1"/>
          </p:cNvPicPr>
          <p:nvPr userDrawn="1"/>
        </p:nvPicPr>
        <p:blipFill>
          <a:blip r:embed="rId4" cstate="screen"/>
          <a:stretch>
            <a:fillRect/>
          </a:stretch>
        </p:blipFill>
        <p:spPr>
          <a:xfrm flipH="1">
            <a:off x="8559037" y="4084497"/>
            <a:ext cx="3773430" cy="2705180"/>
          </a:xfrm>
          <a:prstGeom prst="rect">
            <a:avLst/>
          </a:prstGeom>
        </p:spPr>
      </p:pic>
      <p:pic>
        <p:nvPicPr>
          <p:cNvPr id="10" name="55">
            <a:extLst>
              <a:ext uri="{FF2B5EF4-FFF2-40B4-BE49-F238E27FC236}">
                <a16:creationId xmlns="" xmlns:a16="http://schemas.microsoft.com/office/drawing/2014/main" id="{A8904B3B-FC0C-4CA9-BFC2-AC0ADDB2602F}"/>
              </a:ext>
            </a:extLst>
          </p:cNvPr>
          <p:cNvPicPr>
            <a:picLocks noChangeAspect="1"/>
          </p:cNvPicPr>
          <p:nvPr userDrawn="1"/>
        </p:nvPicPr>
        <p:blipFill rotWithShape="1">
          <a:blip r:embed="rId5" cstate="screen"/>
          <a:srcRect/>
          <a:stretch>
            <a:fillRect/>
          </a:stretch>
        </p:blipFill>
        <p:spPr>
          <a:xfrm>
            <a:off x="857532" y="-215471"/>
            <a:ext cx="9803219" cy="3679353"/>
          </a:xfrm>
          <a:prstGeom prst="rect">
            <a:avLst/>
          </a:prstGeom>
        </p:spPr>
      </p:pic>
      <p:grpSp>
        <p:nvGrpSpPr>
          <p:cNvPr id="11" name="57">
            <a:extLst>
              <a:ext uri="{FF2B5EF4-FFF2-40B4-BE49-F238E27FC236}">
                <a16:creationId xmlns="" xmlns:a16="http://schemas.microsoft.com/office/drawing/2014/main" id="{A79173E2-791C-4E72-A892-035137321C46}"/>
              </a:ext>
            </a:extLst>
          </p:cNvPr>
          <p:cNvGrpSpPr/>
          <p:nvPr userDrawn="1"/>
        </p:nvGrpSpPr>
        <p:grpSpPr>
          <a:xfrm>
            <a:off x="6756819" y="3169720"/>
            <a:ext cx="804180" cy="374559"/>
            <a:chOff x="217691" y="6414967"/>
            <a:chExt cx="804180" cy="374559"/>
          </a:xfrm>
        </p:grpSpPr>
        <p:grpSp>
          <p:nvGrpSpPr>
            <p:cNvPr id="12" name="Group 4">
              <a:extLst>
                <a:ext uri="{FF2B5EF4-FFF2-40B4-BE49-F238E27FC236}">
                  <a16:creationId xmlns="" xmlns:a16="http://schemas.microsoft.com/office/drawing/2014/main" id="{5D588DCF-60C7-431C-9BB1-30DDF55E5E3C}"/>
                </a:ext>
              </a:extLst>
            </p:cNvPr>
            <p:cNvGrpSpPr>
              <a:grpSpLocks noChangeAspect="1"/>
            </p:cNvGrpSpPr>
            <p:nvPr/>
          </p:nvGrpSpPr>
          <p:grpSpPr bwMode="auto">
            <a:xfrm>
              <a:off x="217691" y="6414967"/>
              <a:ext cx="443922" cy="374559"/>
              <a:chOff x="3746" y="2079"/>
              <a:chExt cx="192" cy="162"/>
            </a:xfrm>
            <a:solidFill>
              <a:srgbClr val="A5CB01"/>
            </a:solidFill>
          </p:grpSpPr>
          <p:sp>
            <p:nvSpPr>
              <p:cNvPr id="18" name="Freeform 5">
                <a:extLst>
                  <a:ext uri="{FF2B5EF4-FFF2-40B4-BE49-F238E27FC236}">
                    <a16:creationId xmlns="" xmlns:a16="http://schemas.microsoft.com/office/drawing/2014/main" id="{CF2BC369-B52A-49AF-A119-90F74F645577}"/>
                  </a:ext>
                </a:extLst>
              </p:cNvPr>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000000"/>
                  </a:solidFill>
                  <a:latin typeface="Calibri" panose="020F0502020204030204"/>
                  <a:ea typeface="等线" panose="02010600030101010101" pitchFamily="2" charset="-122"/>
                  <a:sym typeface="+mn-lt"/>
                </a:endParaRPr>
              </a:p>
            </p:txBody>
          </p:sp>
          <p:sp>
            <p:nvSpPr>
              <p:cNvPr id="19" name="Freeform 6">
                <a:extLst>
                  <a:ext uri="{FF2B5EF4-FFF2-40B4-BE49-F238E27FC236}">
                    <a16:creationId xmlns="" xmlns:a16="http://schemas.microsoft.com/office/drawing/2014/main" id="{708F2D9C-5C1A-477C-9CFD-26BB7CFED78C}"/>
                  </a:ext>
                </a:extLst>
              </p:cNvPr>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000000"/>
                  </a:solidFill>
                  <a:latin typeface="Calibri" panose="020F0502020204030204"/>
                  <a:ea typeface="等线" panose="02010600030101010101" pitchFamily="2" charset="-122"/>
                  <a:sym typeface="+mn-lt"/>
                </a:endParaRPr>
              </a:p>
            </p:txBody>
          </p:sp>
          <p:sp>
            <p:nvSpPr>
              <p:cNvPr id="20" name="Freeform 7">
                <a:extLst>
                  <a:ext uri="{FF2B5EF4-FFF2-40B4-BE49-F238E27FC236}">
                    <a16:creationId xmlns="" xmlns:a16="http://schemas.microsoft.com/office/drawing/2014/main" id="{1E23AC18-8118-42E4-B1E9-F8CF77208E60}"/>
                  </a:ext>
                </a:extLst>
              </p:cNvPr>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000000"/>
                  </a:solidFill>
                  <a:latin typeface="Calibri" panose="020F0502020204030204"/>
                  <a:ea typeface="等线" panose="02010600030101010101" pitchFamily="2" charset="-122"/>
                  <a:sym typeface="+mn-lt"/>
                </a:endParaRPr>
              </a:p>
            </p:txBody>
          </p:sp>
          <p:sp>
            <p:nvSpPr>
              <p:cNvPr id="21" name="Freeform 8">
                <a:extLst>
                  <a:ext uri="{FF2B5EF4-FFF2-40B4-BE49-F238E27FC236}">
                    <a16:creationId xmlns="" xmlns:a16="http://schemas.microsoft.com/office/drawing/2014/main" id="{B68DF67C-8D8B-498F-84A1-7F84C24436A6}"/>
                  </a:ext>
                </a:extLst>
              </p:cNvPr>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000000"/>
                  </a:solidFill>
                  <a:latin typeface="Calibri" panose="020F0502020204030204"/>
                  <a:ea typeface="等线" panose="02010600030101010101" pitchFamily="2" charset="-122"/>
                  <a:sym typeface="+mn-lt"/>
                </a:endParaRPr>
              </a:p>
            </p:txBody>
          </p:sp>
        </p:grpSp>
        <p:grpSp>
          <p:nvGrpSpPr>
            <p:cNvPr id="13" name="Group 4">
              <a:extLst>
                <a:ext uri="{FF2B5EF4-FFF2-40B4-BE49-F238E27FC236}">
                  <a16:creationId xmlns="" xmlns:a16="http://schemas.microsoft.com/office/drawing/2014/main" id="{BE779103-3A43-4A28-A437-8BE7016DE6FF}"/>
                </a:ext>
              </a:extLst>
            </p:cNvPr>
            <p:cNvGrpSpPr>
              <a:grpSpLocks noChangeAspect="1"/>
            </p:cNvGrpSpPr>
            <p:nvPr/>
          </p:nvGrpSpPr>
          <p:grpSpPr bwMode="auto">
            <a:xfrm>
              <a:off x="657417" y="6421203"/>
              <a:ext cx="364454" cy="307508"/>
              <a:chOff x="3746" y="2079"/>
              <a:chExt cx="192" cy="162"/>
            </a:xfrm>
            <a:solidFill>
              <a:srgbClr val="A5CB01"/>
            </a:solidFill>
          </p:grpSpPr>
          <p:sp>
            <p:nvSpPr>
              <p:cNvPr id="14" name="Freeform 5">
                <a:extLst>
                  <a:ext uri="{FF2B5EF4-FFF2-40B4-BE49-F238E27FC236}">
                    <a16:creationId xmlns="" xmlns:a16="http://schemas.microsoft.com/office/drawing/2014/main" id="{3B8992BB-9EDB-4AA9-869E-5FCD7A06CC89}"/>
                  </a:ext>
                </a:extLst>
              </p:cNvPr>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000000"/>
                  </a:solidFill>
                  <a:latin typeface="Calibri" panose="020F0502020204030204"/>
                  <a:ea typeface="等线" panose="02010600030101010101" pitchFamily="2" charset="-122"/>
                  <a:sym typeface="+mn-lt"/>
                </a:endParaRPr>
              </a:p>
            </p:txBody>
          </p:sp>
          <p:sp>
            <p:nvSpPr>
              <p:cNvPr id="15" name="Freeform 6">
                <a:extLst>
                  <a:ext uri="{FF2B5EF4-FFF2-40B4-BE49-F238E27FC236}">
                    <a16:creationId xmlns="" xmlns:a16="http://schemas.microsoft.com/office/drawing/2014/main" id="{B05E5337-3163-434D-8B02-CA46BAE04D6A}"/>
                  </a:ext>
                </a:extLst>
              </p:cNvPr>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000000"/>
                  </a:solidFill>
                  <a:latin typeface="Calibri" panose="020F0502020204030204"/>
                  <a:ea typeface="等线" panose="02010600030101010101" pitchFamily="2" charset="-122"/>
                  <a:sym typeface="+mn-lt"/>
                </a:endParaRPr>
              </a:p>
            </p:txBody>
          </p:sp>
          <p:sp>
            <p:nvSpPr>
              <p:cNvPr id="16" name="Freeform 7">
                <a:extLst>
                  <a:ext uri="{FF2B5EF4-FFF2-40B4-BE49-F238E27FC236}">
                    <a16:creationId xmlns="" xmlns:a16="http://schemas.microsoft.com/office/drawing/2014/main" id="{44239E07-7548-460D-8361-4A105F23336D}"/>
                  </a:ext>
                </a:extLst>
              </p:cNvPr>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000000"/>
                  </a:solidFill>
                  <a:latin typeface="Calibri" panose="020F0502020204030204"/>
                  <a:ea typeface="等线" panose="02010600030101010101" pitchFamily="2" charset="-122"/>
                  <a:sym typeface="+mn-lt"/>
                </a:endParaRPr>
              </a:p>
            </p:txBody>
          </p:sp>
          <p:sp>
            <p:nvSpPr>
              <p:cNvPr id="17" name="Freeform 8">
                <a:extLst>
                  <a:ext uri="{FF2B5EF4-FFF2-40B4-BE49-F238E27FC236}">
                    <a16:creationId xmlns="" xmlns:a16="http://schemas.microsoft.com/office/drawing/2014/main" id="{9A611E1F-D27F-4022-A6CF-123AB156C43D}"/>
                  </a:ext>
                </a:extLst>
              </p:cNvPr>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000000"/>
                  </a:solidFill>
                  <a:latin typeface="Calibri" panose="020F0502020204030204"/>
                  <a:ea typeface="等线" panose="02010600030101010101" pitchFamily="2" charset="-122"/>
                  <a:sym typeface="+mn-lt"/>
                </a:endParaRPr>
              </a:p>
            </p:txBody>
          </p:sp>
        </p:grpSp>
      </p:grpSp>
      <p:pic>
        <p:nvPicPr>
          <p:cNvPr id="22" name="69">
            <a:extLst>
              <a:ext uri="{FF2B5EF4-FFF2-40B4-BE49-F238E27FC236}">
                <a16:creationId xmlns="" xmlns:a16="http://schemas.microsoft.com/office/drawing/2014/main" id="{BBEDC40F-84C7-45C7-A70C-C10D5C831240}"/>
              </a:ext>
            </a:extLst>
          </p:cNvPr>
          <p:cNvPicPr>
            <a:picLocks noChangeAspect="1"/>
          </p:cNvPicPr>
          <p:nvPr userDrawn="1"/>
        </p:nvPicPr>
        <p:blipFill>
          <a:blip r:embed="rId6" cstate="screen"/>
          <a:stretch>
            <a:fillRect/>
          </a:stretch>
        </p:blipFill>
        <p:spPr>
          <a:xfrm>
            <a:off x="7222131" y="450639"/>
            <a:ext cx="4465329" cy="2328677"/>
          </a:xfrm>
          <a:prstGeom prst="rect">
            <a:avLst/>
          </a:prstGeom>
        </p:spPr>
      </p:pic>
      <p:sp>
        <p:nvSpPr>
          <p:cNvPr id="23" name="Rectangle 22">
            <a:extLst>
              <a:ext uri="{FF2B5EF4-FFF2-40B4-BE49-F238E27FC236}">
                <a16:creationId xmlns="" xmlns:a16="http://schemas.microsoft.com/office/drawing/2014/main" id="{72515E06-B7CD-449A-99F5-8556C5050E5F}"/>
              </a:ext>
            </a:extLst>
          </p:cNvPr>
          <p:cNvSpPr/>
          <p:nvPr userDrawn="1"/>
        </p:nvSpPr>
        <p:spPr>
          <a:xfrm>
            <a:off x="1935999" y="1050116"/>
            <a:ext cx="7329805" cy="1568450"/>
          </a:xfrm>
          <a:prstGeom prst="rect">
            <a:avLst/>
          </a:prstGeom>
          <a:noFill/>
        </p:spPr>
        <p:txBody>
          <a:bodyPr wrap="square" lIns="91440" tIns="45720" rIns="91440" bIns="45720">
            <a:spAutoFit/>
          </a:bodyPr>
          <a:lstStyle/>
          <a:p>
            <a:pPr algn="ctr">
              <a:defRPr/>
            </a:pPr>
            <a:r>
              <a:rPr lang="en-US" altLang="zh-CN" sz="4800" b="1" i="1" kern="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Chào</a:t>
            </a:r>
            <a:r>
              <a:rPr lang="en-US" altLang="zh-CN" sz="4800" b="1" i="1" kern="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 </a:t>
            </a:r>
            <a:r>
              <a:rPr lang="en-US" altLang="zh-CN" sz="4800" b="1" i="1" kern="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mừng</a:t>
            </a:r>
            <a:r>
              <a:rPr lang="en-US" altLang="zh-CN" sz="4800" b="1" i="1" kern="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 </a:t>
            </a:r>
            <a:r>
              <a:rPr lang="en-US" altLang="zh-CN" sz="4800" b="1" i="1" kern="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các</a:t>
            </a:r>
            <a:r>
              <a:rPr lang="en-US" altLang="zh-CN" sz="4800" b="1" i="1" kern="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 </a:t>
            </a:r>
            <a:r>
              <a:rPr lang="en-US" altLang="zh-CN" sz="4800" b="1" i="1" kern="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em</a:t>
            </a:r>
            <a:r>
              <a:rPr lang="en-US" altLang="zh-CN" sz="4800" b="1" i="1" kern="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 </a:t>
            </a:r>
            <a:r>
              <a:rPr lang="en-US" altLang="zh-CN" sz="4800" b="1" i="1" kern="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đến</a:t>
            </a:r>
            <a:r>
              <a:rPr lang="en-US" altLang="zh-CN" sz="4800" b="1" i="1" kern="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 </a:t>
            </a:r>
            <a:r>
              <a:rPr lang="en-US" altLang="zh-CN" sz="4800" b="1" i="1" kern="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với</a:t>
            </a:r>
            <a:r>
              <a:rPr lang="en-US" altLang="zh-CN" sz="4800" b="1" i="1" kern="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 </a:t>
            </a:r>
          </a:p>
          <a:p>
            <a:pPr algn="ctr">
              <a:defRPr/>
            </a:pPr>
            <a:r>
              <a:rPr lang="en-US" altLang="zh-CN" sz="4800" b="1" i="1" kern="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Môn</a:t>
            </a:r>
            <a:r>
              <a:rPr lang="en-US" altLang="zh-CN" sz="4800" b="1" i="1" kern="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 </a:t>
            </a:r>
            <a:r>
              <a:rPr lang="en-US" altLang="zh-CN" sz="4800" b="1" i="1" kern="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Toán</a:t>
            </a:r>
            <a:endParaRPr lang="en-US" altLang="zh-CN" sz="4800" b="1" i="1" kern="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endParaRPr>
          </a:p>
        </p:txBody>
      </p:sp>
      <p:pic>
        <p:nvPicPr>
          <p:cNvPr id="25" name="Picture 9" descr="E:\0000000我图PPT\00001PNG素材\儿童卡通\tr.png">
            <a:extLst>
              <a:ext uri="{FF2B5EF4-FFF2-40B4-BE49-F238E27FC236}">
                <a16:creationId xmlns="" xmlns:a16="http://schemas.microsoft.com/office/drawing/2014/main" id="{98AAE8C0-0F06-466A-9DBA-817AC3B18ADC}"/>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11110" y="5065472"/>
            <a:ext cx="2354982" cy="158221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 xmlns:a16="http://schemas.microsoft.com/office/drawing/2014/main" id="{3F9A88FF-981D-4D54-89F8-E14626D6ADBD}"/>
              </a:ext>
            </a:extLst>
          </p:cNvPr>
          <p:cNvSpPr txBox="1"/>
          <p:nvPr userDrawn="1"/>
        </p:nvSpPr>
        <p:spPr>
          <a:xfrm>
            <a:off x="1601226" y="6533239"/>
            <a:ext cx="7014518" cy="307777"/>
          </a:xfrm>
          <a:prstGeom prst="rect">
            <a:avLst/>
          </a:prstGeom>
          <a:noFill/>
        </p:spPr>
        <p:txBody>
          <a:bodyPr wrap="square" rtlCol="0">
            <a:spAutoFit/>
          </a:bodyPr>
          <a:lstStyle/>
          <a:p>
            <a:pPr algn="ctr"/>
            <a:r>
              <a:rPr lang="en-US" sz="1400" dirty="0" err="1">
                <a:solidFill>
                  <a:prstClr val="black"/>
                </a:solidFill>
                <a:latin typeface="Arial" panose="020B0604020202020204" pitchFamily="34" charset="0"/>
                <a:cs typeface="Arial" panose="020B0604020202020204" pitchFamily="34" charset="0"/>
              </a:rPr>
              <a:t>Thiết</a:t>
            </a:r>
            <a:r>
              <a:rPr lang="en-US" sz="1400" dirty="0">
                <a:solidFill>
                  <a:prstClr val="black"/>
                </a:solidFill>
                <a:latin typeface="Arial" panose="020B0604020202020204" pitchFamily="34" charset="0"/>
                <a:cs typeface="Arial" panose="020B0604020202020204" pitchFamily="34" charset="0"/>
              </a:rPr>
              <a:t> </a:t>
            </a:r>
            <a:r>
              <a:rPr lang="en-US" sz="1400" dirty="0" err="1">
                <a:solidFill>
                  <a:prstClr val="black"/>
                </a:solidFill>
                <a:latin typeface="Arial" panose="020B0604020202020204" pitchFamily="34" charset="0"/>
                <a:cs typeface="Arial" panose="020B0604020202020204" pitchFamily="34" charset="0"/>
              </a:rPr>
              <a:t>kế</a:t>
            </a:r>
            <a:r>
              <a:rPr lang="en-US" sz="1400" dirty="0">
                <a:solidFill>
                  <a:prstClr val="black"/>
                </a:solidFill>
                <a:latin typeface="Arial" panose="020B0604020202020204" pitchFamily="34" charset="0"/>
                <a:cs typeface="Arial" panose="020B0604020202020204" pitchFamily="34" charset="0"/>
              </a:rPr>
              <a:t> </a:t>
            </a:r>
            <a:r>
              <a:rPr lang="en-US" sz="1400" dirty="0" err="1">
                <a:solidFill>
                  <a:prstClr val="black"/>
                </a:solidFill>
                <a:latin typeface="Arial" panose="020B0604020202020204" pitchFamily="34" charset="0"/>
                <a:cs typeface="Arial" panose="020B0604020202020204" pitchFamily="34" charset="0"/>
              </a:rPr>
              <a:t>bởi</a:t>
            </a:r>
            <a:r>
              <a:rPr lang="en-US" sz="1400" dirty="0">
                <a:solidFill>
                  <a:prstClr val="black"/>
                </a:solidFill>
                <a:latin typeface="Arial" panose="020B0604020202020204" pitchFamily="34" charset="0"/>
                <a:cs typeface="Arial" panose="020B0604020202020204" pitchFamily="34" charset="0"/>
              </a:rPr>
              <a:t>: </a:t>
            </a:r>
            <a:r>
              <a:rPr lang="en-US" sz="1400" dirty="0" err="1">
                <a:solidFill>
                  <a:prstClr val="black"/>
                </a:solidFill>
                <a:latin typeface="Arial" panose="020B0604020202020204" pitchFamily="34" charset="0"/>
                <a:cs typeface="Arial" panose="020B0604020202020204" pitchFamily="34" charset="0"/>
              </a:rPr>
              <a:t>Hương</a:t>
            </a:r>
            <a:r>
              <a:rPr lang="en-US" sz="1400" dirty="0">
                <a:solidFill>
                  <a:prstClr val="black"/>
                </a:solidFill>
                <a:latin typeface="Arial" panose="020B0604020202020204" pitchFamily="34" charset="0"/>
                <a:cs typeface="Arial" panose="020B0604020202020204" pitchFamily="34" charset="0"/>
              </a:rPr>
              <a:t> </a:t>
            </a:r>
            <a:r>
              <a:rPr lang="en-US" sz="1400" dirty="0" err="1">
                <a:solidFill>
                  <a:prstClr val="black"/>
                </a:solidFill>
                <a:latin typeface="Arial" panose="020B0604020202020204" pitchFamily="34" charset="0"/>
                <a:cs typeface="Arial" panose="020B0604020202020204" pitchFamily="34" charset="0"/>
              </a:rPr>
              <a:t>Thảo</a:t>
            </a:r>
            <a:r>
              <a:rPr lang="en-US" sz="1400" dirty="0">
                <a:solidFill>
                  <a:prstClr val="black"/>
                </a:solidFill>
                <a:latin typeface="Arial" panose="020B0604020202020204" pitchFamily="34" charset="0"/>
                <a:cs typeface="Arial" panose="020B0604020202020204" pitchFamily="34" charset="0"/>
              </a:rPr>
              <a:t>: tranthao121004@gmail.com</a:t>
            </a:r>
          </a:p>
        </p:txBody>
      </p:sp>
    </p:spTree>
    <p:extLst>
      <p:ext uri="{BB962C8B-B14F-4D97-AF65-F5344CB8AC3E}">
        <p14:creationId xmlns:p14="http://schemas.microsoft.com/office/powerpoint/2010/main" val="313920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250"/>
                                        <p:tgtEl>
                                          <p:spTgt spid="10"/>
                                        </p:tgtEl>
                                      </p:cBhvr>
                                    </p:animEffect>
                                    <p:anim calcmode="lin" valueType="num">
                                      <p:cBhvr>
                                        <p:cTn id="24" dur="1250" fill="hold"/>
                                        <p:tgtEl>
                                          <p:spTgt spid="10"/>
                                        </p:tgtEl>
                                        <p:attrNameLst>
                                          <p:attrName>ppt_x</p:attrName>
                                        </p:attrNameLst>
                                      </p:cBhvr>
                                      <p:tavLst>
                                        <p:tav tm="0">
                                          <p:val>
                                            <p:strVal val="#ppt_x"/>
                                          </p:val>
                                        </p:tav>
                                        <p:tav tm="100000">
                                          <p:val>
                                            <p:strVal val="#ppt_x"/>
                                          </p:val>
                                        </p:tav>
                                      </p:tavLst>
                                    </p:anim>
                                    <p:anim calcmode="lin" valueType="num">
                                      <p:cBhvr>
                                        <p:cTn id="25" dur="125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10"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2750"/>
                            </p:stCondLst>
                            <p:childTnLst>
                              <p:par>
                                <p:cTn id="31" presetID="22" presetClass="entr" presetSubtype="8"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heel(1)">
                                      <p:cBhvr>
                                        <p:cTn id="38" dur="2000"/>
                                        <p:tgtEl>
                                          <p:spTgt spid="23"/>
                                        </p:tgtEl>
                                      </p:cBhvr>
                                    </p:animEffect>
                                  </p:childTnLst>
                                </p:cTn>
                              </p:par>
                              <p:par>
                                <p:cTn id="39" presetID="2" presetClass="entr" presetSubtype="8" fill="hold" nodeType="withEffect">
                                  <p:stCondLst>
                                    <p:cond delay="50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750" fill="hold"/>
                                        <p:tgtEl>
                                          <p:spTgt spid="25"/>
                                        </p:tgtEl>
                                        <p:attrNameLst>
                                          <p:attrName>ppt_x</p:attrName>
                                        </p:attrNameLst>
                                      </p:cBhvr>
                                      <p:tavLst>
                                        <p:tav tm="0">
                                          <p:val>
                                            <p:strVal val="0-#ppt_w/2"/>
                                          </p:val>
                                        </p:tav>
                                        <p:tav tm="100000">
                                          <p:val>
                                            <p:strVal val="#ppt_x"/>
                                          </p:val>
                                        </p:tav>
                                      </p:tavLst>
                                    </p:anim>
                                    <p:anim calcmode="lin" valueType="num">
                                      <p:cBhvr additive="base">
                                        <p:cTn id="42" dur="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5F0B98-6806-4E5A-AF36-1A599EA8F35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BB575B3-456E-4BC5-9E8A-935920C8A54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4970E6E-3D3A-4094-B7AB-5E51EF91889C}"/>
              </a:ext>
            </a:extLst>
          </p:cNvPr>
          <p:cNvSpPr>
            <a:spLocks noGrp="1"/>
          </p:cNvSpPr>
          <p:nvPr>
            <p:ph type="dt" sz="half" idx="10"/>
          </p:nvPr>
        </p:nvSpPr>
        <p:spPr>
          <a:xfrm>
            <a:off x="838200" y="6356350"/>
            <a:ext cx="2743200" cy="365125"/>
          </a:xfrm>
          <a:prstGeom prst="rect">
            <a:avLst/>
          </a:prstGeom>
        </p:spPr>
        <p:txBody>
          <a:bodyPr/>
          <a:lstStyle/>
          <a:p>
            <a:fld id="{C0CCC1F2-EC4C-438A-A626-EF38FEB19E62}" type="datetimeFigureOut">
              <a:rPr lang="en-US" smtClean="0">
                <a:solidFill>
                  <a:prstClr val="black"/>
                </a:solidFill>
              </a:rPr>
              <a:pPr/>
              <a:t>10/29/21</a:t>
            </a:fld>
            <a:endParaRPr lang="en-US">
              <a:solidFill>
                <a:prstClr val="black"/>
              </a:solidFill>
            </a:endParaRPr>
          </a:p>
        </p:txBody>
      </p:sp>
      <p:sp>
        <p:nvSpPr>
          <p:cNvPr id="5" name="Footer Placeholder 4">
            <a:extLst>
              <a:ext uri="{FF2B5EF4-FFF2-40B4-BE49-F238E27FC236}">
                <a16:creationId xmlns="" xmlns:a16="http://schemas.microsoft.com/office/drawing/2014/main" id="{158DAD1E-B1EC-4442-91F3-A1B93E70041F}"/>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 xmlns:a16="http://schemas.microsoft.com/office/drawing/2014/main" id="{B2BFAE14-20AD-4F99-B50F-F8A5DB4E2993}"/>
              </a:ext>
            </a:extLst>
          </p:cNvPr>
          <p:cNvSpPr>
            <a:spLocks noGrp="1"/>
          </p:cNvSpPr>
          <p:nvPr>
            <p:ph type="sldNum" sz="quarter" idx="12"/>
          </p:nvPr>
        </p:nvSpPr>
        <p:spPr>
          <a:xfrm>
            <a:off x="8610600" y="6356350"/>
            <a:ext cx="2743200" cy="365125"/>
          </a:xfrm>
          <a:prstGeom prst="rect">
            <a:avLst/>
          </a:prstGeom>
        </p:spPr>
        <p:txBody>
          <a:bodyPr/>
          <a:lstStyle/>
          <a:p>
            <a:fld id="{F9B525D6-B33C-4B02-B16B-D7EC1E9A098D}" type="slidenum">
              <a:rPr lang="en-US" smtClean="0">
                <a:solidFill>
                  <a:prstClr val="black"/>
                </a:solidFill>
              </a:rPr>
              <a:pPr/>
              <a:t>‹#›</a:t>
            </a:fld>
            <a:endParaRPr lang="en-US">
              <a:solidFill>
                <a:prstClr val="black"/>
              </a:solidFill>
            </a:endParaRPr>
          </a:p>
        </p:txBody>
      </p:sp>
      <p:pic>
        <p:nvPicPr>
          <p:cNvPr id="7" name="image 101">
            <a:extLst>
              <a:ext uri="{FF2B5EF4-FFF2-40B4-BE49-F238E27FC236}">
                <a16:creationId xmlns="" xmlns:a16="http://schemas.microsoft.com/office/drawing/2014/main" id="{F5619E5B-F788-4415-BCE7-377433451BE5}"/>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8" name="任意形状 34">
            <a:extLst>
              <a:ext uri="{FF2B5EF4-FFF2-40B4-BE49-F238E27FC236}">
                <a16:creationId xmlns="" xmlns:a16="http://schemas.microsoft.com/office/drawing/2014/main" id="{C14C9137-2D10-424B-A009-7AC8617014CB}"/>
              </a:ext>
            </a:extLst>
          </p:cNvPr>
          <p:cNvSpPr/>
          <p:nvPr userDrawn="1"/>
        </p:nvSpPr>
        <p:spPr>
          <a:xfrm>
            <a:off x="10059219" y="4741024"/>
            <a:ext cx="3074912" cy="3074912"/>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9" name="矩形 7">
            <a:extLst>
              <a:ext uri="{FF2B5EF4-FFF2-40B4-BE49-F238E27FC236}">
                <a16:creationId xmlns="" xmlns:a16="http://schemas.microsoft.com/office/drawing/2014/main" id="{9716026E-F2E9-43B9-ACD3-D607B1334955}"/>
              </a:ext>
            </a:extLst>
          </p:cNvPr>
          <p:cNvSpPr/>
          <p:nvPr userDrawn="1"/>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0" name="矩形 5">
            <a:extLst>
              <a:ext uri="{FF2B5EF4-FFF2-40B4-BE49-F238E27FC236}">
                <a16:creationId xmlns="" xmlns:a16="http://schemas.microsoft.com/office/drawing/2014/main" id="{80AB0848-6063-41B9-888E-A6A8F3A902CB}"/>
              </a:ext>
            </a:extLst>
          </p:cNvPr>
          <p:cNvSpPr/>
          <p:nvPr userDrawn="1"/>
        </p:nvSpPr>
        <p:spPr>
          <a:xfrm>
            <a:off x="1247965" y="885551"/>
            <a:ext cx="9531354" cy="498752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dirty="0">
              <a:solidFill>
                <a:prstClr val="white"/>
              </a:solidFill>
              <a:latin typeface="等线" panose="020F0502020204030204"/>
              <a:ea typeface="等线" panose="02010600030101010101" pitchFamily="2" charset="-122"/>
            </a:endParaRPr>
          </a:p>
        </p:txBody>
      </p:sp>
      <p:sp>
        <p:nvSpPr>
          <p:cNvPr id="11" name="矩形 8">
            <a:extLst>
              <a:ext uri="{FF2B5EF4-FFF2-40B4-BE49-F238E27FC236}">
                <a16:creationId xmlns="" xmlns:a16="http://schemas.microsoft.com/office/drawing/2014/main" id="{05E1C943-43C2-45EC-9F62-0A38D90A0B7F}"/>
              </a:ext>
            </a:extLst>
          </p:cNvPr>
          <p:cNvSpPr/>
          <p:nvPr userDrawn="1"/>
        </p:nvSpPr>
        <p:spPr>
          <a:xfrm>
            <a:off x="867966" y="5630648"/>
            <a:ext cx="1045606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pic>
        <p:nvPicPr>
          <p:cNvPr id="12" name="图片 13">
            <a:extLst>
              <a:ext uri="{FF2B5EF4-FFF2-40B4-BE49-F238E27FC236}">
                <a16:creationId xmlns="" xmlns:a16="http://schemas.microsoft.com/office/drawing/2014/main" id="{E35B7810-C6CA-4B43-BF87-92A05633EE75}"/>
              </a:ext>
            </a:extLst>
          </p:cNvPr>
          <p:cNvPicPr>
            <a:picLocks noChangeAspect="1"/>
          </p:cNvPicPr>
          <p:nvPr userDrawn="1"/>
        </p:nvPicPr>
        <p:blipFill>
          <a:blip r:embed="rId3"/>
          <a:stretch>
            <a:fillRect/>
          </a:stretch>
        </p:blipFill>
        <p:spPr>
          <a:xfrm rot="8100000">
            <a:off x="1457379" y="5086237"/>
            <a:ext cx="971344" cy="972754"/>
          </a:xfrm>
          <a:prstGeom prst="rect">
            <a:avLst/>
          </a:prstGeom>
        </p:spPr>
      </p:pic>
      <p:sp>
        <p:nvSpPr>
          <p:cNvPr id="13" name="椭圆 14">
            <a:extLst>
              <a:ext uri="{FF2B5EF4-FFF2-40B4-BE49-F238E27FC236}">
                <a16:creationId xmlns="" xmlns:a16="http://schemas.microsoft.com/office/drawing/2014/main" id="{6047DAB5-B329-4A18-A0D9-69C5C3BD7D3C}"/>
              </a:ext>
            </a:extLst>
          </p:cNvPr>
          <p:cNvSpPr/>
          <p:nvPr userDrawn="1"/>
        </p:nvSpPr>
        <p:spPr>
          <a:xfrm>
            <a:off x="193568" y="344264"/>
            <a:ext cx="947231" cy="947231"/>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pic>
        <p:nvPicPr>
          <p:cNvPr id="14" name="图片 29">
            <a:extLst>
              <a:ext uri="{FF2B5EF4-FFF2-40B4-BE49-F238E27FC236}">
                <a16:creationId xmlns="" xmlns:a16="http://schemas.microsoft.com/office/drawing/2014/main" id="{EACEA673-F397-42C2-840F-E109E4EC8730}"/>
              </a:ext>
            </a:extLst>
          </p:cNvPr>
          <p:cNvPicPr>
            <a:picLocks noChangeAspect="1"/>
          </p:cNvPicPr>
          <p:nvPr userDrawn="1"/>
        </p:nvPicPr>
        <p:blipFill>
          <a:blip r:embed="rId4"/>
          <a:stretch>
            <a:fillRect/>
          </a:stretch>
        </p:blipFill>
        <p:spPr>
          <a:xfrm rot="2700000">
            <a:off x="10352336" y="4602419"/>
            <a:ext cx="602779" cy="1767959"/>
          </a:xfrm>
          <a:prstGeom prst="rect">
            <a:avLst/>
          </a:prstGeom>
        </p:spPr>
      </p:pic>
      <p:pic>
        <p:nvPicPr>
          <p:cNvPr id="15" name="image 102">
            <a:extLst>
              <a:ext uri="{FF2B5EF4-FFF2-40B4-BE49-F238E27FC236}">
                <a16:creationId xmlns="" xmlns:a16="http://schemas.microsoft.com/office/drawing/2014/main" id="{8DFADF00-A5EA-4AA8-88EF-F98171658C84}"/>
              </a:ext>
            </a:extLst>
          </p:cNvPr>
          <p:cNvPicPr>
            <a:picLocks noChangeAspect="1"/>
          </p:cNvPicPr>
          <p:nvPr userDrawn="1"/>
        </p:nvPicPr>
        <p:blipFill>
          <a:blip r:embed="rId5"/>
          <a:srcRect/>
          <a:stretch>
            <a:fillRect/>
          </a:stretch>
        </p:blipFill>
        <p:spPr>
          <a:xfrm>
            <a:off x="11213302" y="343752"/>
            <a:ext cx="933436" cy="698048"/>
          </a:xfrm>
          <a:prstGeom prst="rect">
            <a:avLst/>
          </a:prstGeom>
        </p:spPr>
      </p:pic>
      <p:sp>
        <p:nvSpPr>
          <p:cNvPr id="16" name="椭圆 24">
            <a:extLst>
              <a:ext uri="{FF2B5EF4-FFF2-40B4-BE49-F238E27FC236}">
                <a16:creationId xmlns="" xmlns:a16="http://schemas.microsoft.com/office/drawing/2014/main" id="{EA6C425B-7238-4DD9-B228-6700E4407813}"/>
              </a:ext>
            </a:extLst>
          </p:cNvPr>
          <p:cNvSpPr/>
          <p:nvPr userDrawn="1"/>
        </p:nvSpPr>
        <p:spPr>
          <a:xfrm>
            <a:off x="11539852" y="750714"/>
            <a:ext cx="572351" cy="572351"/>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7" name="椭圆 36">
            <a:extLst>
              <a:ext uri="{FF2B5EF4-FFF2-40B4-BE49-F238E27FC236}">
                <a16:creationId xmlns="" xmlns:a16="http://schemas.microsoft.com/office/drawing/2014/main" id="{4EC2650B-0F3B-447D-83AA-A966A9988A02}"/>
              </a:ext>
            </a:extLst>
          </p:cNvPr>
          <p:cNvSpPr/>
          <p:nvPr userDrawn="1"/>
        </p:nvSpPr>
        <p:spPr>
          <a:xfrm>
            <a:off x="254897" y="6059218"/>
            <a:ext cx="572351" cy="572351"/>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8" name="椭圆 37">
            <a:extLst>
              <a:ext uri="{FF2B5EF4-FFF2-40B4-BE49-F238E27FC236}">
                <a16:creationId xmlns="" xmlns:a16="http://schemas.microsoft.com/office/drawing/2014/main" id="{481AEDB8-B1A6-4129-BC93-70B0544013BB}"/>
              </a:ext>
            </a:extLst>
          </p:cNvPr>
          <p:cNvSpPr/>
          <p:nvPr userDrawn="1"/>
        </p:nvSpPr>
        <p:spPr>
          <a:xfrm>
            <a:off x="689352" y="4237643"/>
            <a:ext cx="359356" cy="359356"/>
          </a:xfrm>
          <a:prstGeom prst="ellipse">
            <a:avLst/>
          </a:prstGeom>
          <a:solidFill>
            <a:schemeClr val="accent4">
              <a:lumMod val="40000"/>
              <a:lumOff val="6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grpSp>
        <p:nvGrpSpPr>
          <p:cNvPr id="19" name="组合 6">
            <a:extLst>
              <a:ext uri="{FF2B5EF4-FFF2-40B4-BE49-F238E27FC236}">
                <a16:creationId xmlns="" xmlns:a16="http://schemas.microsoft.com/office/drawing/2014/main" id="{A0BC39FD-4813-49FA-9DA6-0CF2EBE8656C}"/>
              </a:ext>
            </a:extLst>
          </p:cNvPr>
          <p:cNvGrpSpPr/>
          <p:nvPr userDrawn="1"/>
        </p:nvGrpSpPr>
        <p:grpSpPr>
          <a:xfrm>
            <a:off x="2843213" y="5216309"/>
            <a:ext cx="1014412" cy="414337"/>
            <a:chOff x="2843213" y="5216309"/>
            <a:chExt cx="1014412" cy="414337"/>
          </a:xfrm>
        </p:grpSpPr>
        <p:sp>
          <p:nvSpPr>
            <p:cNvPr id="20" name="圆角矩形 38">
              <a:extLst>
                <a:ext uri="{FF2B5EF4-FFF2-40B4-BE49-F238E27FC236}">
                  <a16:creationId xmlns="" xmlns:a16="http://schemas.microsoft.com/office/drawing/2014/main" id="{AA2D5A7F-B74D-494D-813D-6361C99C4569}"/>
                </a:ext>
              </a:extLst>
            </p:cNvPr>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21" name="圆角矩形 39">
              <a:extLst>
                <a:ext uri="{FF2B5EF4-FFF2-40B4-BE49-F238E27FC236}">
                  <a16:creationId xmlns="" xmlns:a16="http://schemas.microsoft.com/office/drawing/2014/main" id="{D7894BD1-88DD-4FC8-BCB6-2922907AA46A}"/>
                </a:ext>
              </a:extLst>
            </p:cNvPr>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grpSp>
      <p:sp>
        <p:nvSpPr>
          <p:cNvPr id="22" name="圆角矩形 40">
            <a:extLst>
              <a:ext uri="{FF2B5EF4-FFF2-40B4-BE49-F238E27FC236}">
                <a16:creationId xmlns="" xmlns:a16="http://schemas.microsoft.com/office/drawing/2014/main" id="{3B8CAB01-2B7D-4D0B-9578-C612F98A27B9}"/>
              </a:ext>
            </a:extLst>
          </p:cNvPr>
          <p:cNvSpPr/>
          <p:nvPr userDrawn="1"/>
        </p:nvSpPr>
        <p:spPr>
          <a:xfrm>
            <a:off x="4064370" y="5437766"/>
            <a:ext cx="528638" cy="180000"/>
          </a:xfrm>
          <a:prstGeom prst="roundRect">
            <a:avLst/>
          </a:prstGeom>
          <a:solidFill>
            <a:schemeClr val="accent2">
              <a:lumMod val="20000"/>
              <a:lumOff val="8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23" name="圆角矩形 41">
            <a:extLst>
              <a:ext uri="{FF2B5EF4-FFF2-40B4-BE49-F238E27FC236}">
                <a16:creationId xmlns="" xmlns:a16="http://schemas.microsoft.com/office/drawing/2014/main" id="{0C186285-9E91-4691-86D3-E46A74193EC4}"/>
              </a:ext>
            </a:extLst>
          </p:cNvPr>
          <p:cNvSpPr/>
          <p:nvPr userDrawn="1"/>
        </p:nvSpPr>
        <p:spPr>
          <a:xfrm>
            <a:off x="4764458" y="5437766"/>
            <a:ext cx="528638" cy="180000"/>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24" name="圆角矩形 42">
            <a:extLst>
              <a:ext uri="{FF2B5EF4-FFF2-40B4-BE49-F238E27FC236}">
                <a16:creationId xmlns="" xmlns:a16="http://schemas.microsoft.com/office/drawing/2014/main" id="{A2705D01-A040-4E4A-883D-4BD5C29C021A}"/>
              </a:ext>
            </a:extLst>
          </p:cNvPr>
          <p:cNvSpPr/>
          <p:nvPr userDrawn="1"/>
        </p:nvSpPr>
        <p:spPr>
          <a:xfrm>
            <a:off x="8536358" y="5437766"/>
            <a:ext cx="528638" cy="180000"/>
          </a:xfrm>
          <a:prstGeom prst="roundRect">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27" name="椭圆 23">
            <a:extLst>
              <a:ext uri="{FF2B5EF4-FFF2-40B4-BE49-F238E27FC236}">
                <a16:creationId xmlns="" xmlns:a16="http://schemas.microsoft.com/office/drawing/2014/main" id="{9EEF6288-0955-47AE-970F-1BDC347335AB}"/>
              </a:ext>
            </a:extLst>
          </p:cNvPr>
          <p:cNvSpPr/>
          <p:nvPr userDrawn="1"/>
        </p:nvSpPr>
        <p:spPr>
          <a:xfrm>
            <a:off x="1864528" y="304122"/>
            <a:ext cx="359136" cy="359136"/>
          </a:xfrm>
          <a:prstGeom prst="ellipse">
            <a:avLst/>
          </a:prstGeom>
          <a:solidFill>
            <a:srgbClr val="BD9EE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dirty="0">
              <a:solidFill>
                <a:prstClr val="white"/>
              </a:solidFill>
              <a:latin typeface="等线" panose="020F0502020204030204"/>
              <a:ea typeface="等线" panose="02010600030101010101" pitchFamily="2" charset="-122"/>
            </a:endParaRPr>
          </a:p>
        </p:txBody>
      </p:sp>
      <p:sp>
        <p:nvSpPr>
          <p:cNvPr id="28" name="椭圆 25">
            <a:extLst>
              <a:ext uri="{FF2B5EF4-FFF2-40B4-BE49-F238E27FC236}">
                <a16:creationId xmlns="" xmlns:a16="http://schemas.microsoft.com/office/drawing/2014/main" id="{88A16611-3149-4D32-ADB6-394BBDB68EAE}"/>
              </a:ext>
            </a:extLst>
          </p:cNvPr>
          <p:cNvSpPr/>
          <p:nvPr userDrawn="1"/>
        </p:nvSpPr>
        <p:spPr>
          <a:xfrm>
            <a:off x="10059219" y="483690"/>
            <a:ext cx="359136" cy="359136"/>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141203306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矩形 2">
            <a:extLst>
              <a:ext uri="{FF2B5EF4-FFF2-40B4-BE49-F238E27FC236}">
                <a16:creationId xmlns="" xmlns:a16="http://schemas.microsoft.com/office/drawing/2014/main" id="{AC79E82E-725A-4A5C-8870-87B87B2217D2}"/>
              </a:ext>
            </a:extLst>
          </p:cNvPr>
          <p:cNvSpPr/>
          <p:nvPr userDrawn="1"/>
        </p:nvSpPr>
        <p:spPr>
          <a:xfrm>
            <a:off x="372140" y="294781"/>
            <a:ext cx="11483162" cy="6229503"/>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dirty="0">
              <a:solidFill>
                <a:prstClr val="white"/>
              </a:solidFill>
              <a:latin typeface="等线" panose="020F0502020204030204"/>
              <a:ea typeface="等线" panose="02010600030101010101" pitchFamily="2" charset="-122"/>
            </a:endParaRPr>
          </a:p>
        </p:txBody>
      </p:sp>
      <p:sp>
        <p:nvSpPr>
          <p:cNvPr id="10" name="椭圆 4">
            <a:extLst>
              <a:ext uri="{FF2B5EF4-FFF2-40B4-BE49-F238E27FC236}">
                <a16:creationId xmlns="" xmlns:a16="http://schemas.microsoft.com/office/drawing/2014/main" id="{7704643A-27F9-4F01-AE4B-E1CF77BBF789}"/>
              </a:ext>
            </a:extLst>
          </p:cNvPr>
          <p:cNvSpPr/>
          <p:nvPr userDrawn="1"/>
        </p:nvSpPr>
        <p:spPr>
          <a:xfrm>
            <a:off x="-190575" y="-80333"/>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1" name="任意形状 6">
            <a:extLst>
              <a:ext uri="{FF2B5EF4-FFF2-40B4-BE49-F238E27FC236}">
                <a16:creationId xmlns="" xmlns:a16="http://schemas.microsoft.com/office/drawing/2014/main" id="{52809BF3-EAF2-418A-8FE2-3182C056114E}"/>
              </a:ext>
            </a:extLst>
          </p:cNvPr>
          <p:cNvSpPr/>
          <p:nvPr userDrawn="1"/>
        </p:nvSpPr>
        <p:spPr>
          <a:xfrm>
            <a:off x="-377060" y="5820115"/>
            <a:ext cx="1498399" cy="1408338"/>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2" name="椭圆 7">
            <a:extLst>
              <a:ext uri="{FF2B5EF4-FFF2-40B4-BE49-F238E27FC236}">
                <a16:creationId xmlns="" xmlns:a16="http://schemas.microsoft.com/office/drawing/2014/main" id="{FFF22FB9-6783-415D-BC60-2669AA680D3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pic>
        <p:nvPicPr>
          <p:cNvPr id="13" name="图片 8">
            <a:extLst>
              <a:ext uri="{FF2B5EF4-FFF2-40B4-BE49-F238E27FC236}">
                <a16:creationId xmlns="" xmlns:a16="http://schemas.microsoft.com/office/drawing/2014/main" id="{B600497A-4A7B-4AA5-AFC0-36CD65FDAE70}"/>
              </a:ext>
            </a:extLst>
          </p:cNvPr>
          <p:cNvPicPr>
            <a:picLocks noChangeAspect="1"/>
          </p:cNvPicPr>
          <p:nvPr userDrawn="1"/>
        </p:nvPicPr>
        <p:blipFill>
          <a:blip r:embed="rId2"/>
          <a:stretch>
            <a:fillRect/>
          </a:stretch>
        </p:blipFill>
        <p:spPr>
          <a:xfrm rot="2700000">
            <a:off x="11200053" y="5411188"/>
            <a:ext cx="506403" cy="1485286"/>
          </a:xfrm>
          <a:prstGeom prst="rect">
            <a:avLst/>
          </a:prstGeom>
        </p:spPr>
      </p:pic>
      <p:sp>
        <p:nvSpPr>
          <p:cNvPr id="14" name="椭圆 9">
            <a:extLst>
              <a:ext uri="{FF2B5EF4-FFF2-40B4-BE49-F238E27FC236}">
                <a16:creationId xmlns="" xmlns:a16="http://schemas.microsoft.com/office/drawing/2014/main" id="{E108BAEE-4A24-4598-AEF4-3244CF1E929F}"/>
              </a:ext>
            </a:extLst>
          </p:cNvPr>
          <p:cNvSpPr/>
          <p:nvPr userDrawn="1"/>
        </p:nvSpPr>
        <p:spPr>
          <a:xfrm>
            <a:off x="10505803" y="-247523"/>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8" name="TextBox 17">
            <a:extLst>
              <a:ext uri="{FF2B5EF4-FFF2-40B4-BE49-F238E27FC236}">
                <a16:creationId xmlns="" xmlns:a16="http://schemas.microsoft.com/office/drawing/2014/main" id="{0268FBC2-A039-41A8-B368-926DE1556C72}"/>
              </a:ext>
            </a:extLst>
          </p:cNvPr>
          <p:cNvSpPr txBox="1"/>
          <p:nvPr userDrawn="1"/>
        </p:nvSpPr>
        <p:spPr>
          <a:xfrm>
            <a:off x="7320632" y="6524284"/>
            <a:ext cx="3249397" cy="276999"/>
          </a:xfrm>
          <a:prstGeom prst="rect">
            <a:avLst/>
          </a:prstGeom>
          <a:noFill/>
        </p:spPr>
        <p:txBody>
          <a:bodyPr wrap="square">
            <a:spAutoFit/>
          </a:bodyPr>
          <a:lstStyle/>
          <a:p>
            <a:r>
              <a:rPr lang="en-US" sz="1200" dirty="0" err="1">
                <a:solidFill>
                  <a:prstClr val="black"/>
                </a:solidFill>
                <a:latin typeface="Arial" panose="020B0604020202020204" pitchFamily="34" charset="0"/>
                <a:cs typeface="Arial" panose="020B0604020202020204" pitchFamily="34" charset="0"/>
              </a:rPr>
              <a:t>Hương</a:t>
            </a:r>
            <a:r>
              <a:rPr lang="en-US" sz="1200" dirty="0">
                <a:solidFill>
                  <a:prstClr val="black"/>
                </a:solidFill>
                <a:latin typeface="Arial" panose="020B0604020202020204" pitchFamily="34" charset="0"/>
                <a:cs typeface="Arial" panose="020B0604020202020204" pitchFamily="34" charset="0"/>
              </a:rPr>
              <a:t> </a:t>
            </a:r>
            <a:r>
              <a:rPr lang="en-US" sz="1200" dirty="0" err="1">
                <a:solidFill>
                  <a:prstClr val="black"/>
                </a:solidFill>
                <a:latin typeface="Arial" panose="020B0604020202020204" pitchFamily="34" charset="0"/>
                <a:cs typeface="Arial" panose="020B0604020202020204" pitchFamily="34" charset="0"/>
              </a:rPr>
              <a:t>Thảo</a:t>
            </a:r>
            <a:r>
              <a:rPr lang="en-US" sz="1200" dirty="0">
                <a:solidFill>
                  <a:prstClr val="black"/>
                </a:solidFill>
                <a:latin typeface="Arial" panose="020B0604020202020204" pitchFamily="34" charset="0"/>
                <a:cs typeface="Arial" panose="020B0604020202020204" pitchFamily="34" charset="0"/>
              </a:rPr>
              <a:t>: tranthao121004@gmail.com</a:t>
            </a:r>
            <a:endParaRPr lang="en-US" sz="1600" dirty="0">
              <a:solidFill>
                <a:prstClr val="black"/>
              </a:solidFill>
            </a:endParaRPr>
          </a:p>
        </p:txBody>
      </p:sp>
    </p:spTree>
    <p:extLst>
      <p:ext uri="{BB962C8B-B14F-4D97-AF65-F5344CB8AC3E}">
        <p14:creationId xmlns:p14="http://schemas.microsoft.com/office/powerpoint/2010/main" val="25638656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22A9BE9-7F72-794D-9F3C-9A8FE2E8F64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 xmlns:a16="http://schemas.microsoft.com/office/drawing/2014/main" id="{13AC6F02-871E-DE47-AC93-1CD134CED5F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 xmlns:a16="http://schemas.microsoft.com/office/drawing/2014/main" id="{1C55CEBD-7C39-394B-A99F-80554FC46B49}"/>
              </a:ext>
            </a:extLst>
          </p:cNvPr>
          <p:cNvSpPr>
            <a:spLocks noGrp="1"/>
          </p:cNvSpPr>
          <p:nvPr>
            <p:ph type="dt" sz="half" idx="10"/>
          </p:nvPr>
        </p:nvSpPr>
        <p:spPr>
          <a:xfrm>
            <a:off x="838200" y="6356350"/>
            <a:ext cx="2743200" cy="365125"/>
          </a:xfrm>
          <a:prstGeom prst="rect">
            <a:avLst/>
          </a:prstGeom>
        </p:spPr>
        <p:txBody>
          <a:bodyPr/>
          <a:lstStyle/>
          <a:p>
            <a:fld id="{84B79D43-DAE6-0F47-A9C1-04982654FBFB}" type="datetimeFigureOut">
              <a:rPr kumimoji="1" lang="zh-CN" altLang="en-US" smtClean="0">
                <a:solidFill>
                  <a:prstClr val="black"/>
                </a:solidFill>
              </a:rPr>
              <a:pPr/>
              <a:t>2021/10/29</a:t>
            </a:fld>
            <a:endParaRPr kumimoji="1" lang="zh-CN" altLang="en-US">
              <a:solidFill>
                <a:prstClr val="black"/>
              </a:solidFill>
            </a:endParaRPr>
          </a:p>
        </p:txBody>
      </p:sp>
      <p:sp>
        <p:nvSpPr>
          <p:cNvPr id="5" name="页脚占位符 4">
            <a:extLst>
              <a:ext uri="{FF2B5EF4-FFF2-40B4-BE49-F238E27FC236}">
                <a16:creationId xmlns="" xmlns:a16="http://schemas.microsoft.com/office/drawing/2014/main" id="{AB24BB0A-6CBD-2E41-ACC7-D29880DA3BBB}"/>
              </a:ext>
            </a:extLst>
          </p:cNvPr>
          <p:cNvSpPr>
            <a:spLocks noGrp="1"/>
          </p:cNvSpPr>
          <p:nvPr>
            <p:ph type="ftr" sz="quarter" idx="11"/>
          </p:nvPr>
        </p:nvSpPr>
        <p:spPr>
          <a:xfrm>
            <a:off x="4038600" y="6356350"/>
            <a:ext cx="4114800" cy="365125"/>
          </a:xfrm>
          <a:prstGeom prst="rect">
            <a:avLst/>
          </a:prstGeom>
        </p:spPr>
        <p:txBody>
          <a:bodyPr/>
          <a:lstStyle/>
          <a:p>
            <a:endParaRPr kumimoji="1" lang="zh-CN" altLang="en-US">
              <a:solidFill>
                <a:prstClr val="black"/>
              </a:solidFill>
            </a:endParaRPr>
          </a:p>
        </p:txBody>
      </p:sp>
      <p:sp>
        <p:nvSpPr>
          <p:cNvPr id="6" name="灯片编号占位符 5">
            <a:extLst>
              <a:ext uri="{FF2B5EF4-FFF2-40B4-BE49-F238E27FC236}">
                <a16:creationId xmlns="" xmlns:a16="http://schemas.microsoft.com/office/drawing/2014/main" id="{0CDC3A08-879E-9449-ADFD-682ABDEB913D}"/>
              </a:ext>
            </a:extLst>
          </p:cNvPr>
          <p:cNvSpPr>
            <a:spLocks noGrp="1"/>
          </p:cNvSpPr>
          <p:nvPr>
            <p:ph type="sldNum" sz="quarter" idx="12"/>
          </p:nvPr>
        </p:nvSpPr>
        <p:spPr>
          <a:xfrm>
            <a:off x="8610600" y="6356350"/>
            <a:ext cx="2743200" cy="365125"/>
          </a:xfrm>
          <a:prstGeom prst="rect">
            <a:avLst/>
          </a:prstGeom>
        </p:spPr>
        <p:txBody>
          <a:bodyPr/>
          <a:lstStyle/>
          <a:p>
            <a:fld id="{EEF17B97-31AA-F046-A2B1-CB7B8C901C9E}" type="slidenum">
              <a:rPr kumimoji="1" lang="zh-CN" altLang="en-US" smtClean="0">
                <a:solidFill>
                  <a:prstClr val="black"/>
                </a:solidFill>
              </a:rPr>
              <a:pPr/>
              <a:t>‹#›</a:t>
            </a:fld>
            <a:endParaRPr kumimoji="1" lang="zh-CN" altLang="en-US">
              <a:solidFill>
                <a:prstClr val="black"/>
              </a:solidFill>
            </a:endParaRPr>
          </a:p>
        </p:txBody>
      </p:sp>
      <p:pic>
        <p:nvPicPr>
          <p:cNvPr id="8" name="bkgr 2">
            <a:extLst>
              <a:ext uri="{FF2B5EF4-FFF2-40B4-BE49-F238E27FC236}">
                <a16:creationId xmlns="" xmlns:a16="http://schemas.microsoft.com/office/drawing/2014/main" id="{38AC285F-500F-4823-9925-F5126EFF53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643"/>
          <a:stretch/>
        </p:blipFill>
        <p:spPr>
          <a:xfrm>
            <a:off x="0" y="0"/>
            <a:ext cx="12192000" cy="6858000"/>
          </a:xfrm>
          <a:prstGeom prst="rect">
            <a:avLst/>
          </a:prstGeom>
        </p:spPr>
      </p:pic>
      <p:pic>
        <p:nvPicPr>
          <p:cNvPr id="9" name="bkgr 3">
            <a:extLst>
              <a:ext uri="{FF2B5EF4-FFF2-40B4-BE49-F238E27FC236}">
                <a16:creationId xmlns="" xmlns:a16="http://schemas.microsoft.com/office/drawing/2014/main" id="{18D8E4D1-5BEA-47FB-B6B1-77140B0ACF5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350" y="1616715"/>
            <a:ext cx="12191999" cy="3967171"/>
          </a:xfrm>
          <a:prstGeom prst="rect">
            <a:avLst/>
          </a:prstGeom>
        </p:spPr>
      </p:pic>
      <p:pic>
        <p:nvPicPr>
          <p:cNvPr id="10" name="Mây 3">
            <a:extLst>
              <a:ext uri="{FF2B5EF4-FFF2-40B4-BE49-F238E27FC236}">
                <a16:creationId xmlns="" xmlns:a16="http://schemas.microsoft.com/office/drawing/2014/main" id="{CF296135-D4DF-40CF-91AE-3DDE6EC7F54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91737" y="459893"/>
            <a:ext cx="1164368" cy="535609"/>
          </a:xfrm>
          <a:prstGeom prst="rect">
            <a:avLst/>
          </a:prstGeom>
        </p:spPr>
      </p:pic>
      <p:pic>
        <p:nvPicPr>
          <p:cNvPr id="11" name="Mặt trời">
            <a:extLst>
              <a:ext uri="{FF2B5EF4-FFF2-40B4-BE49-F238E27FC236}">
                <a16:creationId xmlns="" xmlns:a16="http://schemas.microsoft.com/office/drawing/2014/main" id="{C82272DC-9AE7-4F8A-9DBC-18B437E63E7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26929" y="31135"/>
            <a:ext cx="1246993" cy="1242836"/>
          </a:xfrm>
          <a:prstGeom prst="rect">
            <a:avLst/>
          </a:prstGeom>
        </p:spPr>
      </p:pic>
      <p:pic>
        <p:nvPicPr>
          <p:cNvPr id="12" name="Bảng">
            <a:extLst>
              <a:ext uri="{FF2B5EF4-FFF2-40B4-BE49-F238E27FC236}">
                <a16:creationId xmlns="" xmlns:a16="http://schemas.microsoft.com/office/drawing/2014/main" id="{AE27FC4A-F65E-4234-B487-16E04BB5CC3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33931" y="1223058"/>
            <a:ext cx="7924136" cy="4570649"/>
          </a:xfrm>
          <a:prstGeom prst="rect">
            <a:avLst/>
          </a:prstGeom>
        </p:spPr>
      </p:pic>
      <p:pic>
        <p:nvPicPr>
          <p:cNvPr id="13" name="bkgr 1">
            <a:extLst>
              <a:ext uri="{FF2B5EF4-FFF2-40B4-BE49-F238E27FC236}">
                <a16:creationId xmlns="" xmlns:a16="http://schemas.microsoft.com/office/drawing/2014/main" id="{7E0198F7-54A5-4EEC-BF47-E179621E7BC6}"/>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1" b="-247"/>
          <a:stretch/>
        </p:blipFill>
        <p:spPr>
          <a:xfrm>
            <a:off x="0" y="4806595"/>
            <a:ext cx="12192000" cy="2081605"/>
          </a:xfrm>
          <a:prstGeom prst="rect">
            <a:avLst/>
          </a:prstGeom>
        </p:spPr>
      </p:pic>
      <p:pic>
        <p:nvPicPr>
          <p:cNvPr id="14" name="bóng bay 1">
            <a:extLst>
              <a:ext uri="{FF2B5EF4-FFF2-40B4-BE49-F238E27FC236}">
                <a16:creationId xmlns="" xmlns:a16="http://schemas.microsoft.com/office/drawing/2014/main" id="{8F885F34-4254-40BD-92C3-F7D80F1CB33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42561" y="2067453"/>
            <a:ext cx="722839" cy="1310747"/>
          </a:xfrm>
          <a:prstGeom prst="rect">
            <a:avLst/>
          </a:prstGeom>
        </p:spPr>
      </p:pic>
      <p:pic>
        <p:nvPicPr>
          <p:cNvPr id="15" name="bóng bay 2">
            <a:extLst>
              <a:ext uri="{FF2B5EF4-FFF2-40B4-BE49-F238E27FC236}">
                <a16:creationId xmlns="" xmlns:a16="http://schemas.microsoft.com/office/drawing/2014/main" id="{F2C01B6A-0FD4-4BBC-85EC-F4BAAEE6ED7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301792" y="109483"/>
            <a:ext cx="528179" cy="1113575"/>
          </a:xfrm>
          <a:prstGeom prst="rect">
            <a:avLst/>
          </a:prstGeom>
        </p:spPr>
      </p:pic>
      <p:pic>
        <p:nvPicPr>
          <p:cNvPr id="16" name="bóng bay 3">
            <a:extLst>
              <a:ext uri="{FF2B5EF4-FFF2-40B4-BE49-F238E27FC236}">
                <a16:creationId xmlns="" xmlns:a16="http://schemas.microsoft.com/office/drawing/2014/main" id="{B9E1856F-AF55-4383-B3EA-76E97E7507B1}"/>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922350" y="286930"/>
            <a:ext cx="642833" cy="1165671"/>
          </a:xfrm>
          <a:prstGeom prst="rect">
            <a:avLst/>
          </a:prstGeom>
        </p:spPr>
      </p:pic>
      <p:pic>
        <p:nvPicPr>
          <p:cNvPr id="17" name="bóng bay 4">
            <a:extLst>
              <a:ext uri="{FF2B5EF4-FFF2-40B4-BE49-F238E27FC236}">
                <a16:creationId xmlns="" xmlns:a16="http://schemas.microsoft.com/office/drawing/2014/main" id="{0D410B0F-A90E-4663-98EB-8ABEA4FE8C72}"/>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936549" y="2953679"/>
            <a:ext cx="810243" cy="1469239"/>
          </a:xfrm>
          <a:prstGeom prst="rect">
            <a:avLst/>
          </a:prstGeom>
        </p:spPr>
      </p:pic>
      <p:pic>
        <p:nvPicPr>
          <p:cNvPr id="18" name="Mây 1">
            <a:extLst>
              <a:ext uri="{FF2B5EF4-FFF2-40B4-BE49-F238E27FC236}">
                <a16:creationId xmlns="" xmlns:a16="http://schemas.microsoft.com/office/drawing/2014/main" id="{5A1E536F-40A7-4C4A-B8A2-B0B8687C6FD4}"/>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1031" y="377784"/>
            <a:ext cx="1164368" cy="535609"/>
          </a:xfrm>
          <a:prstGeom prst="rect">
            <a:avLst/>
          </a:prstGeom>
        </p:spPr>
      </p:pic>
      <p:pic>
        <p:nvPicPr>
          <p:cNvPr id="19" name="Mây 2">
            <a:extLst>
              <a:ext uri="{FF2B5EF4-FFF2-40B4-BE49-F238E27FC236}">
                <a16:creationId xmlns="" xmlns:a16="http://schemas.microsoft.com/office/drawing/2014/main" id="{828C202E-19A0-4E74-A687-352B4AF94DC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52848" y="487234"/>
            <a:ext cx="1163221" cy="527327"/>
          </a:xfrm>
          <a:prstGeom prst="rect">
            <a:avLst/>
          </a:prstGeom>
        </p:spPr>
      </p:pic>
      <p:pic>
        <p:nvPicPr>
          <p:cNvPr id="20" name="Mây 4">
            <a:extLst>
              <a:ext uri="{FF2B5EF4-FFF2-40B4-BE49-F238E27FC236}">
                <a16:creationId xmlns="" xmlns:a16="http://schemas.microsoft.com/office/drawing/2014/main" id="{39F10DAD-11CB-4B17-AB39-528CA599F5E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717699" y="703322"/>
            <a:ext cx="1373271" cy="688924"/>
          </a:xfrm>
          <a:prstGeom prst="rect">
            <a:avLst/>
          </a:prstGeom>
        </p:spPr>
      </p:pic>
      <p:sp>
        <p:nvSpPr>
          <p:cNvPr id="21" name="TextBox 20">
            <a:extLst>
              <a:ext uri="{FF2B5EF4-FFF2-40B4-BE49-F238E27FC236}">
                <a16:creationId xmlns="" xmlns:a16="http://schemas.microsoft.com/office/drawing/2014/main" id="{B56D77B1-C2AC-4E51-885D-2E687FD792DE}"/>
              </a:ext>
            </a:extLst>
          </p:cNvPr>
          <p:cNvSpPr txBox="1"/>
          <p:nvPr userDrawn="1"/>
        </p:nvSpPr>
        <p:spPr>
          <a:xfrm>
            <a:off x="9201992" y="-18115"/>
            <a:ext cx="6315738" cy="276999"/>
          </a:xfrm>
          <a:prstGeom prst="rect">
            <a:avLst/>
          </a:prstGeom>
          <a:noFill/>
        </p:spPr>
        <p:txBody>
          <a:bodyPr wrap="square">
            <a:spAutoFit/>
          </a:bodyPr>
          <a:lstStyle/>
          <a:p>
            <a:r>
              <a:rPr lang="en-US" sz="1200" dirty="0" err="1">
                <a:solidFill>
                  <a:prstClr val="black"/>
                </a:solidFill>
                <a:latin typeface="Arial" panose="020B0604020202020204" pitchFamily="34" charset="0"/>
                <a:cs typeface="Arial" panose="020B0604020202020204" pitchFamily="34" charset="0"/>
              </a:rPr>
              <a:t>Hương</a:t>
            </a:r>
            <a:r>
              <a:rPr lang="en-US" sz="1200" dirty="0">
                <a:solidFill>
                  <a:prstClr val="black"/>
                </a:solidFill>
                <a:latin typeface="Arial" panose="020B0604020202020204" pitchFamily="34" charset="0"/>
                <a:cs typeface="Arial" panose="020B0604020202020204" pitchFamily="34" charset="0"/>
              </a:rPr>
              <a:t> </a:t>
            </a:r>
            <a:r>
              <a:rPr lang="en-US" sz="1200" dirty="0" err="1">
                <a:solidFill>
                  <a:prstClr val="black"/>
                </a:solidFill>
                <a:latin typeface="Arial" panose="020B0604020202020204" pitchFamily="34" charset="0"/>
                <a:cs typeface="Arial" panose="020B0604020202020204" pitchFamily="34" charset="0"/>
              </a:rPr>
              <a:t>Thảo</a:t>
            </a:r>
            <a:r>
              <a:rPr lang="en-US" sz="1200" dirty="0">
                <a:solidFill>
                  <a:prstClr val="black"/>
                </a:solidFill>
                <a:latin typeface="Arial" panose="020B0604020202020204" pitchFamily="34" charset="0"/>
                <a:cs typeface="Arial" panose="020B0604020202020204" pitchFamily="34" charset="0"/>
              </a:rPr>
              <a:t>: tranthao121004@gmail.com</a:t>
            </a:r>
            <a:endParaRPr lang="en-US" sz="1600" dirty="0">
              <a:solidFill>
                <a:prstClr val="black"/>
              </a:solidFill>
            </a:endParaRPr>
          </a:p>
        </p:txBody>
      </p:sp>
    </p:spTree>
    <p:extLst>
      <p:ext uri="{BB962C8B-B14F-4D97-AF65-F5344CB8AC3E}">
        <p14:creationId xmlns:p14="http://schemas.microsoft.com/office/powerpoint/2010/main" val="3946461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矩形 2">
            <a:extLst>
              <a:ext uri="{FF2B5EF4-FFF2-40B4-BE49-F238E27FC236}">
                <a16:creationId xmlns="" xmlns:a16="http://schemas.microsoft.com/office/drawing/2014/main" id="{AC79E82E-725A-4A5C-8870-87B87B2217D2}"/>
              </a:ext>
            </a:extLst>
          </p:cNvPr>
          <p:cNvSpPr/>
          <p:nvPr userDrawn="1"/>
        </p:nvSpPr>
        <p:spPr>
          <a:xfrm>
            <a:off x="516731" y="372140"/>
            <a:ext cx="11158537" cy="5996761"/>
          </a:xfrm>
          <a:prstGeom prst="rect">
            <a:avLst/>
          </a:prstGeom>
          <a:solidFill>
            <a:schemeClr val="bg1"/>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4">
            <a:extLst>
              <a:ext uri="{FF2B5EF4-FFF2-40B4-BE49-F238E27FC236}">
                <a16:creationId xmlns="" xmlns:a16="http://schemas.microsoft.com/office/drawing/2014/main" id="{7704643A-27F9-4F01-AE4B-E1CF77BBF78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任意形状 6">
            <a:extLst>
              <a:ext uri="{FF2B5EF4-FFF2-40B4-BE49-F238E27FC236}">
                <a16:creationId xmlns="" xmlns:a16="http://schemas.microsoft.com/office/drawing/2014/main" id="{52809BF3-EAF2-418A-8FE2-3182C056114E}"/>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椭圆 7">
            <a:extLst>
              <a:ext uri="{FF2B5EF4-FFF2-40B4-BE49-F238E27FC236}">
                <a16:creationId xmlns="" xmlns:a16="http://schemas.microsoft.com/office/drawing/2014/main" id="{FFF22FB9-6783-415D-BC60-2669AA680D3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3" name="图片 8">
            <a:extLst>
              <a:ext uri="{FF2B5EF4-FFF2-40B4-BE49-F238E27FC236}">
                <a16:creationId xmlns="" xmlns:a16="http://schemas.microsoft.com/office/drawing/2014/main" id="{B600497A-4A7B-4AA5-AFC0-36CD65FDAE70}"/>
              </a:ext>
            </a:extLst>
          </p:cNvPr>
          <p:cNvPicPr>
            <a:picLocks noChangeAspect="1"/>
          </p:cNvPicPr>
          <p:nvPr userDrawn="1"/>
        </p:nvPicPr>
        <p:blipFill>
          <a:blip r:embed="rId2"/>
          <a:stretch>
            <a:fillRect/>
          </a:stretch>
        </p:blipFill>
        <p:spPr>
          <a:xfrm rot="2700000">
            <a:off x="10957684" y="5135837"/>
            <a:ext cx="602779" cy="1767959"/>
          </a:xfrm>
          <a:prstGeom prst="rect">
            <a:avLst/>
          </a:prstGeom>
        </p:spPr>
      </p:pic>
      <p:sp>
        <p:nvSpPr>
          <p:cNvPr id="14" name="椭圆 9">
            <a:extLst>
              <a:ext uri="{FF2B5EF4-FFF2-40B4-BE49-F238E27FC236}">
                <a16:creationId xmlns="" xmlns:a16="http://schemas.microsoft.com/office/drawing/2014/main" id="{E108BAEE-4A24-4598-AEF4-3244CF1E929F}"/>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TextBox 17">
            <a:extLst>
              <a:ext uri="{FF2B5EF4-FFF2-40B4-BE49-F238E27FC236}">
                <a16:creationId xmlns="" xmlns:a16="http://schemas.microsoft.com/office/drawing/2014/main" id="{0268FBC2-A039-41A8-B368-926DE1556C72}"/>
              </a:ext>
            </a:extLst>
          </p:cNvPr>
          <p:cNvSpPr txBox="1"/>
          <p:nvPr userDrawn="1"/>
        </p:nvSpPr>
        <p:spPr>
          <a:xfrm>
            <a:off x="7320632" y="6524284"/>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283784502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图片 3">
            <a:extLst>
              <a:ext uri="{FF2B5EF4-FFF2-40B4-BE49-F238E27FC236}">
                <a16:creationId xmlns="" xmlns:a16="http://schemas.microsoft.com/office/drawing/2014/main" id="{D7E4988E-D4F8-4DC0-B9CC-BB4B7F36BEB4}"/>
              </a:ext>
            </a:extLst>
          </p:cNvPr>
          <p:cNvPicPr>
            <a:picLocks noChangeAspect="1"/>
          </p:cNvPicPr>
          <p:nvPr userDrawn="1"/>
        </p:nvPicPr>
        <p:blipFill rotWithShape="1">
          <a:blip r:embed="rId2"/>
          <a:srcRect l="626" t="832" r="626" b="1028"/>
          <a:stretch>
            <a:fillRect/>
          </a:stretch>
        </p:blipFill>
        <p:spPr>
          <a:xfrm>
            <a:off x="0" y="1"/>
            <a:ext cx="12219444" cy="6857999"/>
          </a:xfrm>
          <a:prstGeom prst="rect">
            <a:avLst/>
          </a:prstGeom>
        </p:spPr>
      </p:pic>
      <p:pic>
        <p:nvPicPr>
          <p:cNvPr id="9" name="图形 1">
            <a:extLst>
              <a:ext uri="{FF2B5EF4-FFF2-40B4-BE49-F238E27FC236}">
                <a16:creationId xmlns="" xmlns:a16="http://schemas.microsoft.com/office/drawing/2014/main" id="{4147D270-CA58-46E3-A687-87D81398E68F}"/>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0" y="5212224"/>
            <a:ext cx="3308946" cy="1645775"/>
          </a:xfrm>
          <a:prstGeom prst="rect">
            <a:avLst/>
          </a:prstGeom>
        </p:spPr>
      </p:pic>
      <p:sp>
        <p:nvSpPr>
          <p:cNvPr id="10" name="TextBox 9">
            <a:extLst>
              <a:ext uri="{FF2B5EF4-FFF2-40B4-BE49-F238E27FC236}">
                <a16:creationId xmlns="" xmlns:a16="http://schemas.microsoft.com/office/drawing/2014/main" id="{C69D82C2-117E-4A35-95BF-D458B26D688D}"/>
              </a:ext>
            </a:extLst>
          </p:cNvPr>
          <p:cNvSpPr txBox="1"/>
          <p:nvPr userDrawn="1"/>
        </p:nvSpPr>
        <p:spPr>
          <a:xfrm>
            <a:off x="8011749" y="0"/>
            <a:ext cx="6315738" cy="276999"/>
          </a:xfrm>
          <a:prstGeom prst="rect">
            <a:avLst/>
          </a:prstGeom>
          <a:noFill/>
        </p:spPr>
        <p:txBody>
          <a:bodyPr wrap="square">
            <a:spAutoFit/>
          </a:bodyPr>
          <a:lstStyle/>
          <a:p>
            <a:r>
              <a:rPr lang="en-US" sz="1200" dirty="0" err="1">
                <a:solidFill>
                  <a:prstClr val="black"/>
                </a:solidFill>
                <a:latin typeface="Arial" panose="020B0604020202020204" pitchFamily="34" charset="0"/>
                <a:cs typeface="Arial" panose="020B0604020202020204" pitchFamily="34" charset="0"/>
              </a:rPr>
              <a:t>Hương</a:t>
            </a:r>
            <a:r>
              <a:rPr lang="en-US" sz="1200" dirty="0">
                <a:solidFill>
                  <a:prstClr val="black"/>
                </a:solidFill>
                <a:latin typeface="Arial" panose="020B0604020202020204" pitchFamily="34" charset="0"/>
                <a:cs typeface="Arial" panose="020B0604020202020204" pitchFamily="34" charset="0"/>
              </a:rPr>
              <a:t> </a:t>
            </a:r>
            <a:r>
              <a:rPr lang="en-US" sz="1200" dirty="0" err="1">
                <a:solidFill>
                  <a:prstClr val="black"/>
                </a:solidFill>
                <a:latin typeface="Arial" panose="020B0604020202020204" pitchFamily="34" charset="0"/>
                <a:cs typeface="Arial" panose="020B0604020202020204" pitchFamily="34" charset="0"/>
              </a:rPr>
              <a:t>Thảo</a:t>
            </a:r>
            <a:r>
              <a:rPr lang="en-US" sz="1200" dirty="0">
                <a:solidFill>
                  <a:prstClr val="black"/>
                </a:solidFill>
                <a:latin typeface="Arial" panose="020B0604020202020204" pitchFamily="34" charset="0"/>
                <a:cs typeface="Arial" panose="020B0604020202020204" pitchFamily="34" charset="0"/>
              </a:rPr>
              <a:t>: tranthao121004@gmail.com</a:t>
            </a:r>
            <a:endParaRPr lang="en-US" sz="1600" dirty="0">
              <a:solidFill>
                <a:prstClr val="black"/>
              </a:solidFill>
            </a:endParaRPr>
          </a:p>
        </p:txBody>
      </p:sp>
    </p:spTree>
    <p:extLst>
      <p:ext uri="{BB962C8B-B14F-4D97-AF65-F5344CB8AC3E}">
        <p14:creationId xmlns:p14="http://schemas.microsoft.com/office/powerpoint/2010/main" val="34678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image 101">
            <a:extLst>
              <a:ext uri="{FF2B5EF4-FFF2-40B4-BE49-F238E27FC236}">
                <a16:creationId xmlns="" xmlns:a16="http://schemas.microsoft.com/office/drawing/2014/main" id="{D514E436-AC77-4C62-A470-F269B0762545}"/>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2" name="矩形 2">
            <a:extLst>
              <a:ext uri="{FF2B5EF4-FFF2-40B4-BE49-F238E27FC236}">
                <a16:creationId xmlns="" xmlns:a16="http://schemas.microsoft.com/office/drawing/2014/main" id="{85267853-B155-4C5A-B17D-13C99003FA45}"/>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dirty="0">
              <a:solidFill>
                <a:prstClr val="white"/>
              </a:solidFill>
              <a:latin typeface="等线" panose="020F0502020204030204"/>
              <a:ea typeface="等线" panose="02010600030101010101" pitchFamily="2" charset="-122"/>
            </a:endParaRPr>
          </a:p>
        </p:txBody>
      </p:sp>
      <p:sp>
        <p:nvSpPr>
          <p:cNvPr id="13" name="椭圆 4">
            <a:extLst>
              <a:ext uri="{FF2B5EF4-FFF2-40B4-BE49-F238E27FC236}">
                <a16:creationId xmlns="" xmlns:a16="http://schemas.microsoft.com/office/drawing/2014/main" id="{EAE8A449-7A3F-40C5-B305-E2A28C9FD942}"/>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4" name="任意形状 6">
            <a:extLst>
              <a:ext uri="{FF2B5EF4-FFF2-40B4-BE49-F238E27FC236}">
                <a16:creationId xmlns="" xmlns:a16="http://schemas.microsoft.com/office/drawing/2014/main" id="{61A8C16D-6509-4108-98A5-625CBDF5F070}"/>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5" name="椭圆 7">
            <a:extLst>
              <a:ext uri="{FF2B5EF4-FFF2-40B4-BE49-F238E27FC236}">
                <a16:creationId xmlns="" xmlns:a16="http://schemas.microsoft.com/office/drawing/2014/main" id="{F3B873EF-BA25-43F8-B507-68795F3111ED}"/>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pic>
        <p:nvPicPr>
          <p:cNvPr id="16" name="图片 8">
            <a:extLst>
              <a:ext uri="{FF2B5EF4-FFF2-40B4-BE49-F238E27FC236}">
                <a16:creationId xmlns="" xmlns:a16="http://schemas.microsoft.com/office/drawing/2014/main" id="{1F61594D-16F0-4C27-A22F-50D3F1414045}"/>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7" name="椭圆 9">
            <a:extLst>
              <a:ext uri="{FF2B5EF4-FFF2-40B4-BE49-F238E27FC236}">
                <a16:creationId xmlns="" xmlns:a16="http://schemas.microsoft.com/office/drawing/2014/main" id="{B20D4855-2AE0-48EF-9542-73C2EC19F994}"/>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8" name="TextBox 17">
            <a:extLst>
              <a:ext uri="{FF2B5EF4-FFF2-40B4-BE49-F238E27FC236}">
                <a16:creationId xmlns="" xmlns:a16="http://schemas.microsoft.com/office/drawing/2014/main" id="{35733CB7-2EEC-42DC-9103-2D109DD1CFEE}"/>
              </a:ext>
            </a:extLst>
          </p:cNvPr>
          <p:cNvSpPr txBox="1"/>
          <p:nvPr userDrawn="1"/>
        </p:nvSpPr>
        <p:spPr>
          <a:xfrm>
            <a:off x="7320632" y="6524284"/>
            <a:ext cx="6315738" cy="276999"/>
          </a:xfrm>
          <a:prstGeom prst="rect">
            <a:avLst/>
          </a:prstGeom>
          <a:noFill/>
        </p:spPr>
        <p:txBody>
          <a:bodyPr wrap="square">
            <a:spAutoFit/>
          </a:bodyPr>
          <a:lstStyle/>
          <a:p>
            <a:r>
              <a:rPr lang="en-US" sz="1200" dirty="0" err="1">
                <a:solidFill>
                  <a:prstClr val="black"/>
                </a:solidFill>
                <a:latin typeface="Arial" panose="020B0604020202020204" pitchFamily="34" charset="0"/>
                <a:cs typeface="Arial" panose="020B0604020202020204" pitchFamily="34" charset="0"/>
              </a:rPr>
              <a:t>Hương</a:t>
            </a:r>
            <a:r>
              <a:rPr lang="en-US" sz="1200" dirty="0">
                <a:solidFill>
                  <a:prstClr val="black"/>
                </a:solidFill>
                <a:latin typeface="Arial" panose="020B0604020202020204" pitchFamily="34" charset="0"/>
                <a:cs typeface="Arial" panose="020B0604020202020204" pitchFamily="34" charset="0"/>
              </a:rPr>
              <a:t> </a:t>
            </a:r>
            <a:r>
              <a:rPr lang="en-US" sz="1200" dirty="0" err="1">
                <a:solidFill>
                  <a:prstClr val="black"/>
                </a:solidFill>
                <a:latin typeface="Arial" panose="020B0604020202020204" pitchFamily="34" charset="0"/>
                <a:cs typeface="Arial" panose="020B0604020202020204" pitchFamily="34" charset="0"/>
              </a:rPr>
              <a:t>Thảo</a:t>
            </a:r>
            <a:r>
              <a:rPr lang="en-US" sz="1200" dirty="0">
                <a:solidFill>
                  <a:prstClr val="black"/>
                </a:solidFill>
                <a:latin typeface="Arial" panose="020B0604020202020204" pitchFamily="34" charset="0"/>
                <a:cs typeface="Arial" panose="020B0604020202020204" pitchFamily="34" charset="0"/>
              </a:rPr>
              <a:t>: tranthao121004@gmail.com</a:t>
            </a:r>
            <a:endParaRPr lang="en-US" sz="1600" dirty="0">
              <a:solidFill>
                <a:prstClr val="black"/>
              </a:solidFill>
            </a:endParaRPr>
          </a:p>
        </p:txBody>
      </p:sp>
    </p:spTree>
    <p:extLst>
      <p:ext uri="{BB962C8B-B14F-4D97-AF65-F5344CB8AC3E}">
        <p14:creationId xmlns:p14="http://schemas.microsoft.com/office/powerpoint/2010/main" val="4452072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image 101">
            <a:extLst>
              <a:ext uri="{FF2B5EF4-FFF2-40B4-BE49-F238E27FC236}">
                <a16:creationId xmlns="" xmlns:a16="http://schemas.microsoft.com/office/drawing/2014/main" id="{1094CE54-B4B3-4C76-B9C9-971ECB34C24E}"/>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8" name="矩形 2">
            <a:extLst>
              <a:ext uri="{FF2B5EF4-FFF2-40B4-BE49-F238E27FC236}">
                <a16:creationId xmlns="" xmlns:a16="http://schemas.microsoft.com/office/drawing/2014/main" id="{05B45BC2-AFD2-4521-86C7-28EA6A142BF8}"/>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dirty="0">
              <a:solidFill>
                <a:prstClr val="white"/>
              </a:solidFill>
              <a:latin typeface="等线" panose="020F0502020204030204"/>
              <a:ea typeface="等线" panose="02010600030101010101" pitchFamily="2" charset="-122"/>
            </a:endParaRPr>
          </a:p>
        </p:txBody>
      </p:sp>
      <p:sp>
        <p:nvSpPr>
          <p:cNvPr id="9" name="椭圆 4">
            <a:extLst>
              <a:ext uri="{FF2B5EF4-FFF2-40B4-BE49-F238E27FC236}">
                <a16:creationId xmlns="" xmlns:a16="http://schemas.microsoft.com/office/drawing/2014/main" id="{73E6612B-E6CF-431F-83A1-B242A79A465C}"/>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0" name="任意形状 6">
            <a:extLst>
              <a:ext uri="{FF2B5EF4-FFF2-40B4-BE49-F238E27FC236}">
                <a16:creationId xmlns="" xmlns:a16="http://schemas.microsoft.com/office/drawing/2014/main" id="{9B231B91-9FD3-46F5-8DB9-BCC8C6F58B0F}"/>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1" name="椭圆 7">
            <a:extLst>
              <a:ext uri="{FF2B5EF4-FFF2-40B4-BE49-F238E27FC236}">
                <a16:creationId xmlns="" xmlns:a16="http://schemas.microsoft.com/office/drawing/2014/main" id="{75059DDB-9C2F-46FF-9EF1-50E22BC24E2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pic>
        <p:nvPicPr>
          <p:cNvPr id="12" name="图片 8">
            <a:extLst>
              <a:ext uri="{FF2B5EF4-FFF2-40B4-BE49-F238E27FC236}">
                <a16:creationId xmlns="" xmlns:a16="http://schemas.microsoft.com/office/drawing/2014/main" id="{A8997046-CAE6-4B59-8DDF-0EFAE5413AFB}"/>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3" name="椭圆 9">
            <a:extLst>
              <a:ext uri="{FF2B5EF4-FFF2-40B4-BE49-F238E27FC236}">
                <a16:creationId xmlns="" xmlns:a16="http://schemas.microsoft.com/office/drawing/2014/main" id="{BE790CA5-EC6C-4F0B-B555-50D8033BE031}"/>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4" name="Rectangle 13">
            <a:extLst>
              <a:ext uri="{FF2B5EF4-FFF2-40B4-BE49-F238E27FC236}">
                <a16:creationId xmlns="" xmlns:a16="http://schemas.microsoft.com/office/drawing/2014/main" id="{8D193922-661E-4324-B921-1DB8F942A2A9}"/>
              </a:ext>
            </a:extLst>
          </p:cNvPr>
          <p:cNvSpPr/>
          <p:nvPr userDrawn="1"/>
        </p:nvSpPr>
        <p:spPr>
          <a:xfrm rot="219724">
            <a:off x="4477184" y="1157469"/>
            <a:ext cx="6008783" cy="4661425"/>
          </a:xfrm>
          <a:prstGeom prst="rect">
            <a:avLst/>
          </a:prstGeom>
          <a:solidFill>
            <a:srgbClr val="7030A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defRPr/>
            </a:pPr>
            <a:endParaRPr lang="en-US">
              <a:solidFill>
                <a:prstClr val="white"/>
              </a:solidFill>
              <a:latin typeface="Arial" panose="020B0604020202020204"/>
            </a:endParaRPr>
          </a:p>
        </p:txBody>
      </p:sp>
      <p:sp>
        <p:nvSpPr>
          <p:cNvPr id="15" name="Rectangle 14">
            <a:extLst>
              <a:ext uri="{FF2B5EF4-FFF2-40B4-BE49-F238E27FC236}">
                <a16:creationId xmlns="" xmlns:a16="http://schemas.microsoft.com/office/drawing/2014/main" id="{0FE6874E-118B-4078-BE60-91865D019286}"/>
              </a:ext>
            </a:extLst>
          </p:cNvPr>
          <p:cNvSpPr/>
          <p:nvPr userDrawn="1"/>
        </p:nvSpPr>
        <p:spPr>
          <a:xfrm rot="2471267">
            <a:off x="9030857" y="1477608"/>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panose="020B0604020202020204"/>
            </a:endParaRPr>
          </a:p>
        </p:txBody>
      </p:sp>
      <p:sp>
        <p:nvSpPr>
          <p:cNvPr id="16" name="Rectangle 15">
            <a:extLst>
              <a:ext uri="{FF2B5EF4-FFF2-40B4-BE49-F238E27FC236}">
                <a16:creationId xmlns="" xmlns:a16="http://schemas.microsoft.com/office/drawing/2014/main" id="{8E6DDB6A-D1EC-44AC-A42F-3D5C776DEBE6}"/>
              </a:ext>
            </a:extLst>
          </p:cNvPr>
          <p:cNvSpPr/>
          <p:nvPr userDrawn="1"/>
        </p:nvSpPr>
        <p:spPr>
          <a:xfrm rot="20410169">
            <a:off x="4016052" y="1064033"/>
            <a:ext cx="2397502" cy="4953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panose="020B0604020202020204"/>
            </a:endParaRPr>
          </a:p>
        </p:txBody>
      </p:sp>
      <p:sp>
        <p:nvSpPr>
          <p:cNvPr id="17" name="TextBox 16">
            <a:extLst>
              <a:ext uri="{FF2B5EF4-FFF2-40B4-BE49-F238E27FC236}">
                <a16:creationId xmlns="" xmlns:a16="http://schemas.microsoft.com/office/drawing/2014/main" id="{83A11163-4540-4661-A7E2-7E02DE00886F}"/>
              </a:ext>
            </a:extLst>
          </p:cNvPr>
          <p:cNvSpPr txBox="1"/>
          <p:nvPr userDrawn="1"/>
        </p:nvSpPr>
        <p:spPr>
          <a:xfrm>
            <a:off x="5353380" y="1982711"/>
            <a:ext cx="4227827" cy="2800767"/>
          </a:xfrm>
          <a:prstGeom prst="rect">
            <a:avLst/>
          </a:prstGeom>
          <a:noFill/>
        </p:spPr>
        <p:txBody>
          <a:bodyPr wrap="square" rtlCol="0">
            <a:spAutoFit/>
          </a:bodyPr>
          <a:lstStyle/>
          <a:p>
            <a:pPr algn="ctr">
              <a:defRPr/>
            </a:pPr>
            <a:r>
              <a:rPr lang="en-US" sz="8800" b="1" dirty="0">
                <a:ln w="22225">
                  <a:solidFill>
                    <a:prstClr val="white"/>
                  </a:solidFill>
                  <a:prstDash val="solid"/>
                </a:ln>
                <a:solidFill>
                  <a:srgbClr val="7030A0"/>
                </a:solidFill>
                <a:effectLst>
                  <a:outerShdw blurRad="50800" dist="38100" dir="8100000" algn="tr" rotWithShape="0">
                    <a:prstClr val="black">
                      <a:alpha val="40000"/>
                    </a:prstClr>
                  </a:outerShdw>
                </a:effectLst>
                <a:latin typeface="Arial" panose="020B0604020202020204"/>
              </a:rPr>
              <a:t>LUYỆN TẬP</a:t>
            </a:r>
          </a:p>
        </p:txBody>
      </p:sp>
      <p:pic>
        <p:nvPicPr>
          <p:cNvPr id="18" name="Picture 17" descr="A close-up of a map&#10;&#10;Description automatically generated with low confidence">
            <a:extLst>
              <a:ext uri="{FF2B5EF4-FFF2-40B4-BE49-F238E27FC236}">
                <a16:creationId xmlns="" xmlns:a16="http://schemas.microsoft.com/office/drawing/2014/main" id="{EC3B8C2B-5D7C-48F2-8FC7-FE45F136AC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74337" y="1150962"/>
            <a:ext cx="1481296" cy="4904737"/>
          </a:xfrm>
          <a:prstGeom prst="rect">
            <a:avLst/>
          </a:prstGeom>
        </p:spPr>
      </p:pic>
      <p:sp>
        <p:nvSpPr>
          <p:cNvPr id="19" name="TextBox 18">
            <a:extLst>
              <a:ext uri="{FF2B5EF4-FFF2-40B4-BE49-F238E27FC236}">
                <a16:creationId xmlns="" xmlns:a16="http://schemas.microsoft.com/office/drawing/2014/main" id="{4D616774-3438-47D7-81AB-B40EEBD5818D}"/>
              </a:ext>
            </a:extLst>
          </p:cNvPr>
          <p:cNvSpPr txBox="1"/>
          <p:nvPr userDrawn="1"/>
        </p:nvSpPr>
        <p:spPr>
          <a:xfrm>
            <a:off x="7320632" y="6524284"/>
            <a:ext cx="3249397" cy="276999"/>
          </a:xfrm>
          <a:prstGeom prst="rect">
            <a:avLst/>
          </a:prstGeom>
          <a:noFill/>
        </p:spPr>
        <p:txBody>
          <a:bodyPr wrap="square">
            <a:spAutoFit/>
          </a:bodyPr>
          <a:lstStyle/>
          <a:p>
            <a:r>
              <a:rPr lang="en-US" sz="1200" dirty="0" err="1">
                <a:solidFill>
                  <a:prstClr val="black"/>
                </a:solidFill>
                <a:latin typeface="Arial" panose="020B0604020202020204" pitchFamily="34" charset="0"/>
                <a:cs typeface="Arial" panose="020B0604020202020204" pitchFamily="34" charset="0"/>
              </a:rPr>
              <a:t>Hương</a:t>
            </a:r>
            <a:r>
              <a:rPr lang="en-US" sz="1200" dirty="0">
                <a:solidFill>
                  <a:prstClr val="black"/>
                </a:solidFill>
                <a:latin typeface="Arial" panose="020B0604020202020204" pitchFamily="34" charset="0"/>
                <a:cs typeface="Arial" panose="020B0604020202020204" pitchFamily="34" charset="0"/>
              </a:rPr>
              <a:t> </a:t>
            </a:r>
            <a:r>
              <a:rPr lang="en-US" sz="1200" dirty="0" err="1">
                <a:solidFill>
                  <a:prstClr val="black"/>
                </a:solidFill>
                <a:latin typeface="Arial" panose="020B0604020202020204" pitchFamily="34" charset="0"/>
                <a:cs typeface="Arial" panose="020B0604020202020204" pitchFamily="34" charset="0"/>
              </a:rPr>
              <a:t>Thảo</a:t>
            </a:r>
            <a:r>
              <a:rPr lang="en-US" sz="1200" dirty="0">
                <a:solidFill>
                  <a:prstClr val="black"/>
                </a:solidFill>
                <a:latin typeface="Arial" panose="020B0604020202020204" pitchFamily="34" charset="0"/>
                <a:cs typeface="Arial" panose="020B0604020202020204" pitchFamily="34" charset="0"/>
              </a:rPr>
              <a:t>: tranthao121004@gmail.com</a:t>
            </a:r>
            <a:endParaRPr lang="en-US" sz="1600" dirty="0">
              <a:solidFill>
                <a:prstClr val="black"/>
              </a:solidFill>
            </a:endParaRPr>
          </a:p>
        </p:txBody>
      </p:sp>
    </p:spTree>
    <p:extLst>
      <p:ext uri="{BB962C8B-B14F-4D97-AF65-F5344CB8AC3E}">
        <p14:creationId xmlns:p14="http://schemas.microsoft.com/office/powerpoint/2010/main" val="12059201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image 101">
            <a:extLst>
              <a:ext uri="{FF2B5EF4-FFF2-40B4-BE49-F238E27FC236}">
                <a16:creationId xmlns="" xmlns:a16="http://schemas.microsoft.com/office/drawing/2014/main" id="{431122EC-FBF2-4C68-B7F9-E67ABB594A49}"/>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7" name="矩形 2">
            <a:extLst>
              <a:ext uri="{FF2B5EF4-FFF2-40B4-BE49-F238E27FC236}">
                <a16:creationId xmlns="" xmlns:a16="http://schemas.microsoft.com/office/drawing/2014/main" id="{26859808-0E4C-4601-BFD5-C6BA5BCC44FE}"/>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dirty="0">
              <a:solidFill>
                <a:prstClr val="white"/>
              </a:solidFill>
              <a:latin typeface="等线" panose="020F0502020204030204"/>
              <a:ea typeface="等线" panose="02010600030101010101" pitchFamily="2" charset="-122"/>
            </a:endParaRPr>
          </a:p>
        </p:txBody>
      </p:sp>
      <p:sp>
        <p:nvSpPr>
          <p:cNvPr id="8" name="椭圆 4">
            <a:extLst>
              <a:ext uri="{FF2B5EF4-FFF2-40B4-BE49-F238E27FC236}">
                <a16:creationId xmlns="" xmlns:a16="http://schemas.microsoft.com/office/drawing/2014/main" id="{C20B859B-7433-488D-AD26-C313806026F3}"/>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9" name="任意形状 6">
            <a:extLst>
              <a:ext uri="{FF2B5EF4-FFF2-40B4-BE49-F238E27FC236}">
                <a16:creationId xmlns="" xmlns:a16="http://schemas.microsoft.com/office/drawing/2014/main" id="{26C76A02-5C8B-42AD-8662-686E30606D34}"/>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0" name="椭圆 7">
            <a:extLst>
              <a:ext uri="{FF2B5EF4-FFF2-40B4-BE49-F238E27FC236}">
                <a16:creationId xmlns="" xmlns:a16="http://schemas.microsoft.com/office/drawing/2014/main" id="{C6F4EA04-890C-4306-9211-FB1733E0C647}"/>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pic>
        <p:nvPicPr>
          <p:cNvPr id="11" name="图片 8">
            <a:extLst>
              <a:ext uri="{FF2B5EF4-FFF2-40B4-BE49-F238E27FC236}">
                <a16:creationId xmlns="" xmlns:a16="http://schemas.microsoft.com/office/drawing/2014/main" id="{A97A903A-09E9-4691-B496-37BE5D102D5D}"/>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2" name="椭圆 9">
            <a:extLst>
              <a:ext uri="{FF2B5EF4-FFF2-40B4-BE49-F238E27FC236}">
                <a16:creationId xmlns="" xmlns:a16="http://schemas.microsoft.com/office/drawing/2014/main" id="{0A2B951D-F19F-475D-B457-B86EF8DC984B}"/>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3" name="Rectangle 12">
            <a:extLst>
              <a:ext uri="{FF2B5EF4-FFF2-40B4-BE49-F238E27FC236}">
                <a16:creationId xmlns="" xmlns:a16="http://schemas.microsoft.com/office/drawing/2014/main" id="{B509803A-0360-4D33-9AB5-ED47ED9135D1}"/>
              </a:ext>
            </a:extLst>
          </p:cNvPr>
          <p:cNvSpPr/>
          <p:nvPr userDrawn="1"/>
        </p:nvSpPr>
        <p:spPr>
          <a:xfrm rot="21228401">
            <a:off x="2278901" y="1179055"/>
            <a:ext cx="6008783" cy="4661425"/>
          </a:xfrm>
          <a:prstGeom prst="rect">
            <a:avLst/>
          </a:prstGeom>
          <a:solidFill>
            <a:schemeClr val="accent4">
              <a:lumMod val="60000"/>
              <a:lumOff val="40000"/>
              <a:alpha val="50000"/>
            </a:scheme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defRPr/>
            </a:pPr>
            <a:endParaRPr lang="en-US">
              <a:solidFill>
                <a:prstClr val="white"/>
              </a:solidFill>
              <a:latin typeface="Arial" panose="020B0604020202020204"/>
            </a:endParaRPr>
          </a:p>
        </p:txBody>
      </p:sp>
      <p:sp>
        <p:nvSpPr>
          <p:cNvPr id="14" name="Rectangle 13">
            <a:extLst>
              <a:ext uri="{FF2B5EF4-FFF2-40B4-BE49-F238E27FC236}">
                <a16:creationId xmlns="" xmlns:a16="http://schemas.microsoft.com/office/drawing/2014/main" id="{7E0D0665-6999-4651-BD19-C7C402D30EEB}"/>
              </a:ext>
            </a:extLst>
          </p:cNvPr>
          <p:cNvSpPr/>
          <p:nvPr userDrawn="1"/>
        </p:nvSpPr>
        <p:spPr>
          <a:xfrm rot="1737576">
            <a:off x="6328895" y="1082086"/>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panose="020B0604020202020204"/>
            </a:endParaRPr>
          </a:p>
        </p:txBody>
      </p:sp>
      <p:sp>
        <p:nvSpPr>
          <p:cNvPr id="15" name="Rectangle 14">
            <a:extLst>
              <a:ext uri="{FF2B5EF4-FFF2-40B4-BE49-F238E27FC236}">
                <a16:creationId xmlns="" xmlns:a16="http://schemas.microsoft.com/office/drawing/2014/main" id="{0A77F017-DFC1-4D5F-8272-B3E76D6DA324}"/>
              </a:ext>
            </a:extLst>
          </p:cNvPr>
          <p:cNvSpPr/>
          <p:nvPr userDrawn="1"/>
        </p:nvSpPr>
        <p:spPr>
          <a:xfrm rot="19676478">
            <a:off x="1401292" y="1522000"/>
            <a:ext cx="2397502"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panose="020B0604020202020204"/>
            </a:endParaRPr>
          </a:p>
        </p:txBody>
      </p:sp>
      <p:sp>
        <p:nvSpPr>
          <p:cNvPr id="16" name="TextBox 15">
            <a:extLst>
              <a:ext uri="{FF2B5EF4-FFF2-40B4-BE49-F238E27FC236}">
                <a16:creationId xmlns="" xmlns:a16="http://schemas.microsoft.com/office/drawing/2014/main" id="{4D542502-B1BA-4EEE-B113-19E670FE5796}"/>
              </a:ext>
            </a:extLst>
          </p:cNvPr>
          <p:cNvSpPr txBox="1"/>
          <p:nvPr userDrawn="1"/>
        </p:nvSpPr>
        <p:spPr>
          <a:xfrm>
            <a:off x="3155097" y="2004297"/>
            <a:ext cx="4227827" cy="2800767"/>
          </a:xfrm>
          <a:prstGeom prst="rect">
            <a:avLst/>
          </a:prstGeom>
          <a:noFill/>
        </p:spPr>
        <p:txBody>
          <a:bodyPr wrap="square" rtlCol="0">
            <a:spAutoFit/>
          </a:bodyPr>
          <a:lstStyle/>
          <a:p>
            <a:pPr algn="ctr">
              <a:defRPr/>
            </a:pPr>
            <a:r>
              <a:rPr lang="en-US" sz="8800" b="1" dirty="0">
                <a:ln w="22225">
                  <a:solidFill>
                    <a:prstClr val="white"/>
                  </a:solidFill>
                  <a:prstDash val="solid"/>
                </a:ln>
                <a:solidFill>
                  <a:srgbClr val="5B9BD5">
                    <a:lumMod val="75000"/>
                  </a:srgbClr>
                </a:solidFill>
                <a:effectLst>
                  <a:outerShdw blurRad="50800" dist="38100" dir="8100000" algn="tr" rotWithShape="0">
                    <a:prstClr val="black">
                      <a:alpha val="40000"/>
                    </a:prstClr>
                  </a:outerShdw>
                </a:effectLst>
                <a:latin typeface="Arial" panose="020B0604020202020204"/>
              </a:rPr>
              <a:t>HOẠT ĐỘNG</a:t>
            </a:r>
          </a:p>
        </p:txBody>
      </p:sp>
      <p:pic>
        <p:nvPicPr>
          <p:cNvPr id="18" name="图片 9">
            <a:extLst>
              <a:ext uri="{FF2B5EF4-FFF2-40B4-BE49-F238E27FC236}">
                <a16:creationId xmlns="" xmlns:a16="http://schemas.microsoft.com/office/drawing/2014/main" id="{9E265F87-F072-4C1C-809B-60B65BA79A8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70707" y="2622107"/>
            <a:ext cx="3028932" cy="3847430"/>
          </a:xfrm>
          <a:prstGeom prst="rect">
            <a:avLst/>
          </a:prstGeom>
        </p:spPr>
      </p:pic>
      <p:sp>
        <p:nvSpPr>
          <p:cNvPr id="19" name="TextBox 18">
            <a:extLst>
              <a:ext uri="{FF2B5EF4-FFF2-40B4-BE49-F238E27FC236}">
                <a16:creationId xmlns="" xmlns:a16="http://schemas.microsoft.com/office/drawing/2014/main" id="{1C8F1E24-5B7F-481A-86BE-BC8D3CC99D79}"/>
              </a:ext>
            </a:extLst>
          </p:cNvPr>
          <p:cNvSpPr txBox="1"/>
          <p:nvPr userDrawn="1"/>
        </p:nvSpPr>
        <p:spPr>
          <a:xfrm>
            <a:off x="7320632" y="6524284"/>
            <a:ext cx="3249397" cy="276999"/>
          </a:xfrm>
          <a:prstGeom prst="rect">
            <a:avLst/>
          </a:prstGeom>
          <a:noFill/>
        </p:spPr>
        <p:txBody>
          <a:bodyPr wrap="square">
            <a:spAutoFit/>
          </a:bodyPr>
          <a:lstStyle/>
          <a:p>
            <a:r>
              <a:rPr lang="en-US" sz="1200" dirty="0" err="1">
                <a:solidFill>
                  <a:prstClr val="black"/>
                </a:solidFill>
                <a:latin typeface="Arial" panose="020B0604020202020204" pitchFamily="34" charset="0"/>
                <a:cs typeface="Arial" panose="020B0604020202020204" pitchFamily="34" charset="0"/>
              </a:rPr>
              <a:t>Hương</a:t>
            </a:r>
            <a:r>
              <a:rPr lang="en-US" sz="1200" dirty="0">
                <a:solidFill>
                  <a:prstClr val="black"/>
                </a:solidFill>
                <a:latin typeface="Arial" panose="020B0604020202020204" pitchFamily="34" charset="0"/>
                <a:cs typeface="Arial" panose="020B0604020202020204" pitchFamily="34" charset="0"/>
              </a:rPr>
              <a:t> </a:t>
            </a:r>
            <a:r>
              <a:rPr lang="en-US" sz="1200" dirty="0" err="1">
                <a:solidFill>
                  <a:prstClr val="black"/>
                </a:solidFill>
                <a:latin typeface="Arial" panose="020B0604020202020204" pitchFamily="34" charset="0"/>
                <a:cs typeface="Arial" panose="020B0604020202020204" pitchFamily="34" charset="0"/>
              </a:rPr>
              <a:t>Thảo</a:t>
            </a:r>
            <a:r>
              <a:rPr lang="en-US" sz="1200" dirty="0">
                <a:solidFill>
                  <a:prstClr val="black"/>
                </a:solidFill>
                <a:latin typeface="Arial" panose="020B0604020202020204" pitchFamily="34" charset="0"/>
                <a:cs typeface="Arial" panose="020B0604020202020204" pitchFamily="34" charset="0"/>
              </a:rPr>
              <a:t>: tranthao121004@gmail.com</a:t>
            </a:r>
            <a:endParaRPr lang="en-US" sz="1600" dirty="0">
              <a:solidFill>
                <a:prstClr val="black"/>
              </a:solidFill>
            </a:endParaRPr>
          </a:p>
        </p:txBody>
      </p:sp>
    </p:spTree>
    <p:extLst>
      <p:ext uri="{BB962C8B-B14F-4D97-AF65-F5344CB8AC3E}">
        <p14:creationId xmlns:p14="http://schemas.microsoft.com/office/powerpoint/2010/main" val="300135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image 101">
            <a:extLst>
              <a:ext uri="{FF2B5EF4-FFF2-40B4-BE49-F238E27FC236}">
                <a16:creationId xmlns="" xmlns:a16="http://schemas.microsoft.com/office/drawing/2014/main" id="{0E1D8535-7268-4559-A162-57863C850AB4}"/>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a:extLst>
              <a:ext uri="{FF2B5EF4-FFF2-40B4-BE49-F238E27FC236}">
                <a16:creationId xmlns="" xmlns:a16="http://schemas.microsoft.com/office/drawing/2014/main" id="{3599D6A8-8376-4469-B1C4-0D0AB8B9FCB9}"/>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dirty="0">
              <a:solidFill>
                <a:prstClr val="white"/>
              </a:solidFill>
              <a:latin typeface="等线" panose="020F0502020204030204"/>
              <a:ea typeface="等线" panose="02010600030101010101" pitchFamily="2" charset="-122"/>
            </a:endParaRPr>
          </a:p>
        </p:txBody>
      </p:sp>
      <p:sp>
        <p:nvSpPr>
          <p:cNvPr id="11" name="椭圆 4">
            <a:extLst>
              <a:ext uri="{FF2B5EF4-FFF2-40B4-BE49-F238E27FC236}">
                <a16:creationId xmlns="" xmlns:a16="http://schemas.microsoft.com/office/drawing/2014/main" id="{F6108594-A8DF-4763-BAD6-AFEBB0C3196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2" name="任意形状 6">
            <a:extLst>
              <a:ext uri="{FF2B5EF4-FFF2-40B4-BE49-F238E27FC236}">
                <a16:creationId xmlns="" xmlns:a16="http://schemas.microsoft.com/office/drawing/2014/main" id="{B8502FED-250A-4CBC-8EE4-50D3D012EADA}"/>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3" name="椭圆 7">
            <a:extLst>
              <a:ext uri="{FF2B5EF4-FFF2-40B4-BE49-F238E27FC236}">
                <a16:creationId xmlns="" xmlns:a16="http://schemas.microsoft.com/office/drawing/2014/main" id="{4B97A2AD-D2A2-4C3E-AA45-DF5B9EE1314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pic>
        <p:nvPicPr>
          <p:cNvPr id="14" name="图片 8">
            <a:extLst>
              <a:ext uri="{FF2B5EF4-FFF2-40B4-BE49-F238E27FC236}">
                <a16:creationId xmlns="" xmlns:a16="http://schemas.microsoft.com/office/drawing/2014/main" id="{1D1F51E3-6E1F-4794-92D5-63FB01D635F9}"/>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a:extLst>
              <a:ext uri="{FF2B5EF4-FFF2-40B4-BE49-F238E27FC236}">
                <a16:creationId xmlns="" xmlns:a16="http://schemas.microsoft.com/office/drawing/2014/main" id="{ECDDE16C-0075-42EB-A3AA-DDD1D96A76E4}"/>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6" name="Rectangle 15">
            <a:extLst>
              <a:ext uri="{FF2B5EF4-FFF2-40B4-BE49-F238E27FC236}">
                <a16:creationId xmlns="" xmlns:a16="http://schemas.microsoft.com/office/drawing/2014/main" id="{EFB12868-D957-45A4-B5D8-783DBD98F2C6}"/>
              </a:ext>
            </a:extLst>
          </p:cNvPr>
          <p:cNvSpPr/>
          <p:nvPr userDrawn="1"/>
        </p:nvSpPr>
        <p:spPr>
          <a:xfrm>
            <a:off x="3667342" y="983093"/>
            <a:ext cx="6008783" cy="4661425"/>
          </a:xfrm>
          <a:prstGeom prst="rect">
            <a:avLst/>
          </a:prstGeom>
          <a:solidFill>
            <a:srgbClr val="00CC66">
              <a:alpha val="49804"/>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defRPr/>
            </a:pPr>
            <a:endParaRPr lang="en-US">
              <a:solidFill>
                <a:prstClr val="white"/>
              </a:solidFill>
              <a:latin typeface="Arial" panose="020B0604020202020204"/>
            </a:endParaRPr>
          </a:p>
        </p:txBody>
      </p:sp>
      <p:sp>
        <p:nvSpPr>
          <p:cNvPr id="17" name="Rectangle 16">
            <a:extLst>
              <a:ext uri="{FF2B5EF4-FFF2-40B4-BE49-F238E27FC236}">
                <a16:creationId xmlns="" xmlns:a16="http://schemas.microsoft.com/office/drawing/2014/main" id="{CFA12B3A-07B6-44F1-A01E-33FD73C34EBA}"/>
              </a:ext>
            </a:extLst>
          </p:cNvPr>
          <p:cNvSpPr/>
          <p:nvPr userDrawn="1"/>
        </p:nvSpPr>
        <p:spPr>
          <a:xfrm rot="2109175">
            <a:off x="8040873" y="1261475"/>
            <a:ext cx="221102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panose="020B0604020202020204"/>
            </a:endParaRPr>
          </a:p>
        </p:txBody>
      </p:sp>
      <p:sp>
        <p:nvSpPr>
          <p:cNvPr id="18" name="Rectangle 17">
            <a:extLst>
              <a:ext uri="{FF2B5EF4-FFF2-40B4-BE49-F238E27FC236}">
                <a16:creationId xmlns="" xmlns:a16="http://schemas.microsoft.com/office/drawing/2014/main" id="{4A2EDEA0-7184-436C-992C-8D667AA8EB7F}"/>
              </a:ext>
            </a:extLst>
          </p:cNvPr>
          <p:cNvSpPr/>
          <p:nvPr userDrawn="1"/>
        </p:nvSpPr>
        <p:spPr>
          <a:xfrm rot="20048077">
            <a:off x="2977240" y="1148481"/>
            <a:ext cx="2397502" cy="4953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panose="020B0604020202020204"/>
            </a:endParaRPr>
          </a:p>
        </p:txBody>
      </p:sp>
      <p:sp>
        <p:nvSpPr>
          <p:cNvPr id="19" name="TextBox 18">
            <a:extLst>
              <a:ext uri="{FF2B5EF4-FFF2-40B4-BE49-F238E27FC236}">
                <a16:creationId xmlns="" xmlns:a16="http://schemas.microsoft.com/office/drawing/2014/main" id="{1F28E606-F052-4F98-9FBC-30FFA9B82FDA}"/>
              </a:ext>
            </a:extLst>
          </p:cNvPr>
          <p:cNvSpPr txBox="1"/>
          <p:nvPr userDrawn="1"/>
        </p:nvSpPr>
        <p:spPr>
          <a:xfrm>
            <a:off x="4557819" y="1913421"/>
            <a:ext cx="4227827" cy="2800767"/>
          </a:xfrm>
          <a:prstGeom prst="rect">
            <a:avLst/>
          </a:prstGeom>
          <a:noFill/>
        </p:spPr>
        <p:txBody>
          <a:bodyPr wrap="square" rtlCol="0">
            <a:spAutoFit/>
          </a:bodyPr>
          <a:lstStyle/>
          <a:p>
            <a:pPr algn="ctr">
              <a:defRPr/>
            </a:pPr>
            <a:r>
              <a:rPr lang="en-US" sz="8800" b="1" dirty="0">
                <a:ln w="22225">
                  <a:solidFill>
                    <a:prstClr val="white"/>
                  </a:solidFill>
                  <a:prstDash val="solid"/>
                </a:ln>
                <a:solidFill>
                  <a:srgbClr val="00B050"/>
                </a:solidFill>
                <a:effectLst>
                  <a:outerShdw blurRad="50800" dist="38100" dir="8100000" algn="tr" rotWithShape="0">
                    <a:prstClr val="black">
                      <a:alpha val="40000"/>
                    </a:prstClr>
                  </a:outerShdw>
                </a:effectLst>
                <a:latin typeface="Arial" panose="020B0604020202020204"/>
              </a:rPr>
              <a:t>KHÁM PHÁ</a:t>
            </a:r>
          </a:p>
        </p:txBody>
      </p:sp>
      <p:pic>
        <p:nvPicPr>
          <p:cNvPr id="21" name="图形 1">
            <a:extLst>
              <a:ext uri="{FF2B5EF4-FFF2-40B4-BE49-F238E27FC236}">
                <a16:creationId xmlns="" xmlns:a16="http://schemas.microsoft.com/office/drawing/2014/main" id="{E7242FD6-D5A6-4563-A793-692CAF206911}"/>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1416645" y="3997564"/>
            <a:ext cx="3980370" cy="1979722"/>
          </a:xfrm>
          <a:prstGeom prst="rect">
            <a:avLst/>
          </a:prstGeom>
        </p:spPr>
      </p:pic>
      <p:sp>
        <p:nvSpPr>
          <p:cNvPr id="22" name="TextBox 21">
            <a:extLst>
              <a:ext uri="{FF2B5EF4-FFF2-40B4-BE49-F238E27FC236}">
                <a16:creationId xmlns="" xmlns:a16="http://schemas.microsoft.com/office/drawing/2014/main" id="{215E454A-B08C-4576-8333-920008E55294}"/>
              </a:ext>
            </a:extLst>
          </p:cNvPr>
          <p:cNvSpPr txBox="1"/>
          <p:nvPr userDrawn="1"/>
        </p:nvSpPr>
        <p:spPr>
          <a:xfrm>
            <a:off x="7668010" y="6560136"/>
            <a:ext cx="3249397" cy="276999"/>
          </a:xfrm>
          <a:prstGeom prst="rect">
            <a:avLst/>
          </a:prstGeom>
          <a:noFill/>
        </p:spPr>
        <p:txBody>
          <a:bodyPr wrap="square">
            <a:spAutoFit/>
          </a:bodyPr>
          <a:lstStyle/>
          <a:p>
            <a:r>
              <a:rPr lang="en-US" sz="1200" dirty="0" err="1">
                <a:solidFill>
                  <a:prstClr val="black"/>
                </a:solidFill>
                <a:latin typeface="Arial" panose="020B0604020202020204" pitchFamily="34" charset="0"/>
                <a:cs typeface="Arial" panose="020B0604020202020204" pitchFamily="34" charset="0"/>
              </a:rPr>
              <a:t>Hương</a:t>
            </a:r>
            <a:r>
              <a:rPr lang="en-US" sz="1200" dirty="0">
                <a:solidFill>
                  <a:prstClr val="black"/>
                </a:solidFill>
                <a:latin typeface="Arial" panose="020B0604020202020204" pitchFamily="34" charset="0"/>
                <a:cs typeface="Arial" panose="020B0604020202020204" pitchFamily="34" charset="0"/>
              </a:rPr>
              <a:t> </a:t>
            </a:r>
            <a:r>
              <a:rPr lang="en-US" sz="1200" dirty="0" err="1">
                <a:solidFill>
                  <a:prstClr val="black"/>
                </a:solidFill>
                <a:latin typeface="Arial" panose="020B0604020202020204" pitchFamily="34" charset="0"/>
                <a:cs typeface="Arial" panose="020B0604020202020204" pitchFamily="34" charset="0"/>
              </a:rPr>
              <a:t>Thảo</a:t>
            </a:r>
            <a:r>
              <a:rPr lang="en-US" sz="1200" dirty="0">
                <a:solidFill>
                  <a:prstClr val="black"/>
                </a:solidFill>
                <a:latin typeface="Arial" panose="020B0604020202020204" pitchFamily="34" charset="0"/>
                <a:cs typeface="Arial" panose="020B0604020202020204" pitchFamily="34" charset="0"/>
              </a:rPr>
              <a:t>: tranthao121004@gmail.com</a:t>
            </a:r>
            <a:endParaRPr lang="en-US" sz="1600" dirty="0">
              <a:solidFill>
                <a:prstClr val="black"/>
              </a:solidFill>
            </a:endParaRPr>
          </a:p>
        </p:txBody>
      </p:sp>
    </p:spTree>
    <p:extLst>
      <p:ext uri="{BB962C8B-B14F-4D97-AF65-F5344CB8AC3E}">
        <p14:creationId xmlns:p14="http://schemas.microsoft.com/office/powerpoint/2010/main" val="236946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750" fill="hold"/>
                                        <p:tgtEl>
                                          <p:spTgt spid="21"/>
                                        </p:tgtEl>
                                        <p:attrNameLst>
                                          <p:attrName>ppt_w</p:attrName>
                                        </p:attrNameLst>
                                      </p:cBhvr>
                                      <p:tavLst>
                                        <p:tav tm="0">
                                          <p:val>
                                            <p:fltVal val="0"/>
                                          </p:val>
                                        </p:tav>
                                        <p:tav tm="100000">
                                          <p:val>
                                            <p:strVal val="#ppt_w"/>
                                          </p:val>
                                        </p:tav>
                                      </p:tavLst>
                                    </p:anim>
                                    <p:anim calcmode="lin" valueType="num">
                                      <p:cBhvr>
                                        <p:cTn id="8" dur="750" fill="hold"/>
                                        <p:tgtEl>
                                          <p:spTgt spid="21"/>
                                        </p:tgtEl>
                                        <p:attrNameLst>
                                          <p:attrName>ppt_h</p:attrName>
                                        </p:attrNameLst>
                                      </p:cBhvr>
                                      <p:tavLst>
                                        <p:tav tm="0">
                                          <p:val>
                                            <p:fltVal val="0"/>
                                          </p:val>
                                        </p:tav>
                                        <p:tav tm="100000">
                                          <p:val>
                                            <p:strVal val="#ppt_h"/>
                                          </p:val>
                                        </p:tav>
                                      </p:tavLst>
                                    </p:anim>
                                    <p:animEffect transition="in" filter="fade">
                                      <p:cBhvr>
                                        <p:cTn id="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image 101">
            <a:extLst>
              <a:ext uri="{FF2B5EF4-FFF2-40B4-BE49-F238E27FC236}">
                <a16:creationId xmlns="" xmlns:a16="http://schemas.microsoft.com/office/drawing/2014/main" id="{F9580584-93CE-465E-9188-9FA7FF0E8D40}"/>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a:extLst>
              <a:ext uri="{FF2B5EF4-FFF2-40B4-BE49-F238E27FC236}">
                <a16:creationId xmlns="" xmlns:a16="http://schemas.microsoft.com/office/drawing/2014/main" id="{474D555A-C16A-473D-AF7C-F4FD4B48A8D9}"/>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dirty="0">
              <a:solidFill>
                <a:prstClr val="white"/>
              </a:solidFill>
              <a:latin typeface="等线" panose="020F0502020204030204"/>
              <a:ea typeface="等线" panose="02010600030101010101" pitchFamily="2" charset="-122"/>
            </a:endParaRPr>
          </a:p>
        </p:txBody>
      </p:sp>
      <p:sp>
        <p:nvSpPr>
          <p:cNvPr id="11" name="椭圆 4">
            <a:extLst>
              <a:ext uri="{FF2B5EF4-FFF2-40B4-BE49-F238E27FC236}">
                <a16:creationId xmlns="" xmlns:a16="http://schemas.microsoft.com/office/drawing/2014/main" id="{C65B931E-2ABD-4CF8-84F6-335ECD99B19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2" name="任意形状 6">
            <a:extLst>
              <a:ext uri="{FF2B5EF4-FFF2-40B4-BE49-F238E27FC236}">
                <a16:creationId xmlns="" xmlns:a16="http://schemas.microsoft.com/office/drawing/2014/main" id="{E2A2EEE9-A456-4E8F-8852-B76D53D8FF96}"/>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3" name="椭圆 7">
            <a:extLst>
              <a:ext uri="{FF2B5EF4-FFF2-40B4-BE49-F238E27FC236}">
                <a16:creationId xmlns="" xmlns:a16="http://schemas.microsoft.com/office/drawing/2014/main" id="{1E2A3415-52F3-43A8-85D2-8D6B017D46B0}"/>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pic>
        <p:nvPicPr>
          <p:cNvPr id="14" name="图片 8">
            <a:extLst>
              <a:ext uri="{FF2B5EF4-FFF2-40B4-BE49-F238E27FC236}">
                <a16:creationId xmlns="" xmlns:a16="http://schemas.microsoft.com/office/drawing/2014/main" id="{6CD0C1A9-71EF-4DBE-9601-B9F05746490B}"/>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a:extLst>
              <a:ext uri="{FF2B5EF4-FFF2-40B4-BE49-F238E27FC236}">
                <a16:creationId xmlns="" xmlns:a16="http://schemas.microsoft.com/office/drawing/2014/main" id="{BC7E4DB5-7686-4871-BA09-0A5DDCFFD03D}"/>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6" name="Rectangle 15">
            <a:extLst>
              <a:ext uri="{FF2B5EF4-FFF2-40B4-BE49-F238E27FC236}">
                <a16:creationId xmlns="" xmlns:a16="http://schemas.microsoft.com/office/drawing/2014/main" id="{AA705815-50C6-489B-A39B-E7D336F21CDD}"/>
              </a:ext>
            </a:extLst>
          </p:cNvPr>
          <p:cNvSpPr/>
          <p:nvPr userDrawn="1"/>
        </p:nvSpPr>
        <p:spPr>
          <a:xfrm rot="21228401">
            <a:off x="2278901" y="1179055"/>
            <a:ext cx="6008783" cy="4661425"/>
          </a:xfrm>
          <a:prstGeom prst="rect">
            <a:avLst/>
          </a:prstGeom>
          <a:solidFill>
            <a:srgbClr val="FFC00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defRPr/>
            </a:pPr>
            <a:endParaRPr lang="en-US">
              <a:solidFill>
                <a:prstClr val="white"/>
              </a:solidFill>
              <a:latin typeface="Arial" panose="020B0604020202020204"/>
            </a:endParaRPr>
          </a:p>
        </p:txBody>
      </p:sp>
      <p:sp>
        <p:nvSpPr>
          <p:cNvPr id="17" name="Rectangle 16">
            <a:extLst>
              <a:ext uri="{FF2B5EF4-FFF2-40B4-BE49-F238E27FC236}">
                <a16:creationId xmlns="" xmlns:a16="http://schemas.microsoft.com/office/drawing/2014/main" id="{E5E3F9D9-E86C-450A-BAA6-C085040D4067}"/>
              </a:ext>
            </a:extLst>
          </p:cNvPr>
          <p:cNvSpPr/>
          <p:nvPr userDrawn="1"/>
        </p:nvSpPr>
        <p:spPr>
          <a:xfrm rot="1737576">
            <a:off x="6328895" y="1082086"/>
            <a:ext cx="2211022" cy="495300"/>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panose="020B0604020202020204"/>
            </a:endParaRPr>
          </a:p>
        </p:txBody>
      </p:sp>
      <p:sp>
        <p:nvSpPr>
          <p:cNvPr id="18" name="Rectangle 17">
            <a:extLst>
              <a:ext uri="{FF2B5EF4-FFF2-40B4-BE49-F238E27FC236}">
                <a16:creationId xmlns="" xmlns:a16="http://schemas.microsoft.com/office/drawing/2014/main" id="{F847D38E-29D5-4F6D-990E-43B85D6A3CCA}"/>
              </a:ext>
            </a:extLst>
          </p:cNvPr>
          <p:cNvSpPr/>
          <p:nvPr userDrawn="1"/>
        </p:nvSpPr>
        <p:spPr>
          <a:xfrm rot="19676478">
            <a:off x="1401292" y="1522000"/>
            <a:ext cx="239750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panose="020B0604020202020204"/>
            </a:endParaRPr>
          </a:p>
        </p:txBody>
      </p:sp>
      <p:sp>
        <p:nvSpPr>
          <p:cNvPr id="19" name="TextBox 18">
            <a:extLst>
              <a:ext uri="{FF2B5EF4-FFF2-40B4-BE49-F238E27FC236}">
                <a16:creationId xmlns="" xmlns:a16="http://schemas.microsoft.com/office/drawing/2014/main" id="{ED7DB6B0-739A-4370-B3E5-8A28161C766A}"/>
              </a:ext>
            </a:extLst>
          </p:cNvPr>
          <p:cNvSpPr txBox="1"/>
          <p:nvPr userDrawn="1"/>
        </p:nvSpPr>
        <p:spPr>
          <a:xfrm>
            <a:off x="3155097" y="2004297"/>
            <a:ext cx="4227827" cy="2800767"/>
          </a:xfrm>
          <a:prstGeom prst="rect">
            <a:avLst/>
          </a:prstGeom>
          <a:noFill/>
        </p:spPr>
        <p:txBody>
          <a:bodyPr wrap="square" rtlCol="0">
            <a:spAutoFit/>
          </a:bodyPr>
          <a:lstStyle/>
          <a:p>
            <a:pPr algn="ctr">
              <a:defRPr/>
            </a:pPr>
            <a:r>
              <a:rPr lang="en-US" sz="8800" b="1" dirty="0">
                <a:ln w="22225">
                  <a:solidFill>
                    <a:prstClr val="white"/>
                  </a:solidFill>
                  <a:prstDash val="solid"/>
                </a:ln>
                <a:solidFill>
                  <a:srgbClr val="ED7D31"/>
                </a:solidFill>
                <a:effectLst>
                  <a:outerShdw blurRad="50800" dist="38100" dir="8100000" algn="tr" rotWithShape="0">
                    <a:prstClr val="black">
                      <a:alpha val="40000"/>
                    </a:prstClr>
                  </a:outerShdw>
                </a:effectLst>
                <a:latin typeface="Arial" panose="020B0604020202020204"/>
              </a:rPr>
              <a:t>TRÒ CHƠI</a:t>
            </a:r>
          </a:p>
        </p:txBody>
      </p:sp>
      <p:grpSp>
        <p:nvGrpSpPr>
          <p:cNvPr id="21" name="Google Shape;769;p31">
            <a:extLst>
              <a:ext uri="{FF2B5EF4-FFF2-40B4-BE49-F238E27FC236}">
                <a16:creationId xmlns="" xmlns:a16="http://schemas.microsoft.com/office/drawing/2014/main" id="{A7F7820E-B6A1-4ABA-87C3-90A18D28B9AB}"/>
              </a:ext>
            </a:extLst>
          </p:cNvPr>
          <p:cNvGrpSpPr/>
          <p:nvPr userDrawn="1"/>
        </p:nvGrpSpPr>
        <p:grpSpPr>
          <a:xfrm>
            <a:off x="7976030" y="2989410"/>
            <a:ext cx="2842230" cy="2927642"/>
            <a:chOff x="5641385" y="2381306"/>
            <a:chExt cx="2599446" cy="2521829"/>
          </a:xfrm>
        </p:grpSpPr>
        <p:sp>
          <p:nvSpPr>
            <p:cNvPr id="22" name="Google Shape;770;p31">
              <a:extLst>
                <a:ext uri="{FF2B5EF4-FFF2-40B4-BE49-F238E27FC236}">
                  <a16:creationId xmlns="" xmlns:a16="http://schemas.microsoft.com/office/drawing/2014/main" id="{822219BD-B384-4310-9DAD-B8FE6C79198A}"/>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endParaRPr>
                <a:solidFill>
                  <a:prstClr val="black"/>
                </a:solidFill>
              </a:endParaRPr>
            </a:p>
          </p:txBody>
        </p:sp>
        <p:grpSp>
          <p:nvGrpSpPr>
            <p:cNvPr id="23" name="Google Shape;771;p31">
              <a:extLst>
                <a:ext uri="{FF2B5EF4-FFF2-40B4-BE49-F238E27FC236}">
                  <a16:creationId xmlns="" xmlns:a16="http://schemas.microsoft.com/office/drawing/2014/main" id="{67E305FE-2401-4EC5-9EDC-BF3EBF595F7C}"/>
                </a:ext>
              </a:extLst>
            </p:cNvPr>
            <p:cNvGrpSpPr/>
            <p:nvPr/>
          </p:nvGrpSpPr>
          <p:grpSpPr>
            <a:xfrm flipH="1">
              <a:off x="6793275" y="3690844"/>
              <a:ext cx="1447557" cy="1002468"/>
              <a:chOff x="4799733" y="3457797"/>
              <a:chExt cx="2301388" cy="1593766"/>
            </a:xfrm>
          </p:grpSpPr>
          <p:sp>
            <p:nvSpPr>
              <p:cNvPr id="78" name="Google Shape;772;p31">
                <a:extLst>
                  <a:ext uri="{FF2B5EF4-FFF2-40B4-BE49-F238E27FC236}">
                    <a16:creationId xmlns="" xmlns:a16="http://schemas.microsoft.com/office/drawing/2014/main" id="{79073A0C-EFD1-482A-8844-34F2AA65A7AD}"/>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endParaRPr>
                  <a:solidFill>
                    <a:prstClr val="black"/>
                  </a:solidFill>
                </a:endParaRPr>
              </a:p>
            </p:txBody>
          </p:sp>
          <p:sp>
            <p:nvSpPr>
              <p:cNvPr id="79" name="Google Shape;773;p31">
                <a:extLst>
                  <a:ext uri="{FF2B5EF4-FFF2-40B4-BE49-F238E27FC236}">
                    <a16:creationId xmlns="" xmlns:a16="http://schemas.microsoft.com/office/drawing/2014/main" id="{206E4361-7ACE-4B2E-AC92-AA915875A491}"/>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endParaRPr>
                  <a:solidFill>
                    <a:prstClr val="black"/>
                  </a:solidFill>
                </a:endParaRPr>
              </a:p>
            </p:txBody>
          </p:sp>
          <p:sp>
            <p:nvSpPr>
              <p:cNvPr id="80" name="Google Shape;774;p31">
                <a:extLst>
                  <a:ext uri="{FF2B5EF4-FFF2-40B4-BE49-F238E27FC236}">
                    <a16:creationId xmlns="" xmlns:a16="http://schemas.microsoft.com/office/drawing/2014/main" id="{D10680C6-1117-4253-BDAB-6AB4A92C8AAA}"/>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endParaRPr>
                  <a:solidFill>
                    <a:prstClr val="black"/>
                  </a:solidFill>
                </a:endParaRPr>
              </a:p>
            </p:txBody>
          </p:sp>
          <p:sp>
            <p:nvSpPr>
              <p:cNvPr id="81" name="Google Shape;775;p31">
                <a:extLst>
                  <a:ext uri="{FF2B5EF4-FFF2-40B4-BE49-F238E27FC236}">
                    <a16:creationId xmlns="" xmlns:a16="http://schemas.microsoft.com/office/drawing/2014/main" id="{125023DC-71E7-48F1-8125-2957FE05FB42}"/>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endParaRPr>
                  <a:solidFill>
                    <a:prstClr val="black"/>
                  </a:solidFill>
                </a:endParaRPr>
              </a:p>
            </p:txBody>
          </p:sp>
          <p:sp>
            <p:nvSpPr>
              <p:cNvPr id="82" name="Google Shape;776;p31">
                <a:extLst>
                  <a:ext uri="{FF2B5EF4-FFF2-40B4-BE49-F238E27FC236}">
                    <a16:creationId xmlns="" xmlns:a16="http://schemas.microsoft.com/office/drawing/2014/main" id="{65683981-D996-4A47-862F-BD6F9A936364}"/>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endParaRPr>
                  <a:solidFill>
                    <a:prstClr val="black"/>
                  </a:solidFill>
                </a:endParaRPr>
              </a:p>
            </p:txBody>
          </p:sp>
          <p:sp>
            <p:nvSpPr>
              <p:cNvPr id="83" name="Google Shape;777;p31">
                <a:extLst>
                  <a:ext uri="{FF2B5EF4-FFF2-40B4-BE49-F238E27FC236}">
                    <a16:creationId xmlns="" xmlns:a16="http://schemas.microsoft.com/office/drawing/2014/main" id="{5E928E99-D4F1-4A2B-AB50-D702075E586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84" name="Google Shape;778;p31">
                <a:extLst>
                  <a:ext uri="{FF2B5EF4-FFF2-40B4-BE49-F238E27FC236}">
                    <a16:creationId xmlns="" xmlns:a16="http://schemas.microsoft.com/office/drawing/2014/main" id="{A114321D-AAAB-47D5-A0E2-0AED649A8D91}"/>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85" name="Google Shape;779;p31">
                <a:extLst>
                  <a:ext uri="{FF2B5EF4-FFF2-40B4-BE49-F238E27FC236}">
                    <a16:creationId xmlns="" xmlns:a16="http://schemas.microsoft.com/office/drawing/2014/main" id="{32F8B873-1BD3-4DA9-8362-DC0982E7E22B}"/>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86" name="Google Shape;780;p31">
                <a:extLst>
                  <a:ext uri="{FF2B5EF4-FFF2-40B4-BE49-F238E27FC236}">
                    <a16:creationId xmlns="" xmlns:a16="http://schemas.microsoft.com/office/drawing/2014/main" id="{E79DC200-D47E-4043-9579-D1B1CB1B43DC}"/>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87" name="Google Shape;781;p31">
                <a:extLst>
                  <a:ext uri="{FF2B5EF4-FFF2-40B4-BE49-F238E27FC236}">
                    <a16:creationId xmlns="" xmlns:a16="http://schemas.microsoft.com/office/drawing/2014/main" id="{EF1F8262-C0FD-4814-A3DF-CA09357F9CFF}"/>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88" name="Google Shape;782;p31">
                <a:extLst>
                  <a:ext uri="{FF2B5EF4-FFF2-40B4-BE49-F238E27FC236}">
                    <a16:creationId xmlns="" xmlns:a16="http://schemas.microsoft.com/office/drawing/2014/main" id="{0F18B579-59FC-48BE-B7F8-F07A127BD2BC}"/>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89" name="Google Shape;783;p31">
                <a:extLst>
                  <a:ext uri="{FF2B5EF4-FFF2-40B4-BE49-F238E27FC236}">
                    <a16:creationId xmlns="" xmlns:a16="http://schemas.microsoft.com/office/drawing/2014/main" id="{E67D8C9E-6430-4177-B4D1-8EA0D7E28526}"/>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90" name="Google Shape;784;p31">
                <a:extLst>
                  <a:ext uri="{FF2B5EF4-FFF2-40B4-BE49-F238E27FC236}">
                    <a16:creationId xmlns="" xmlns:a16="http://schemas.microsoft.com/office/drawing/2014/main" id="{14919EFC-4F19-42D3-9F77-4E44330A43E9}"/>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91" name="Google Shape;785;p31">
                <a:extLst>
                  <a:ext uri="{FF2B5EF4-FFF2-40B4-BE49-F238E27FC236}">
                    <a16:creationId xmlns="" xmlns:a16="http://schemas.microsoft.com/office/drawing/2014/main" id="{16A14984-E0E8-456B-BD84-8259DE0710F7}"/>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92" name="Google Shape;786;p31">
                <a:extLst>
                  <a:ext uri="{FF2B5EF4-FFF2-40B4-BE49-F238E27FC236}">
                    <a16:creationId xmlns="" xmlns:a16="http://schemas.microsoft.com/office/drawing/2014/main" id="{F1061FD4-18FB-4000-8538-542996E0E4A8}"/>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93" name="Google Shape;787;p31">
                <a:extLst>
                  <a:ext uri="{FF2B5EF4-FFF2-40B4-BE49-F238E27FC236}">
                    <a16:creationId xmlns="" xmlns:a16="http://schemas.microsoft.com/office/drawing/2014/main" id="{FA98C54B-4142-4BB3-8E04-33B83E3FA627}"/>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94" name="Google Shape;788;p31">
                <a:extLst>
                  <a:ext uri="{FF2B5EF4-FFF2-40B4-BE49-F238E27FC236}">
                    <a16:creationId xmlns="" xmlns:a16="http://schemas.microsoft.com/office/drawing/2014/main" id="{3B27D17C-087C-4659-B1BE-B20DF4979076}"/>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95" name="Google Shape;789;p31">
                <a:extLst>
                  <a:ext uri="{FF2B5EF4-FFF2-40B4-BE49-F238E27FC236}">
                    <a16:creationId xmlns="" xmlns:a16="http://schemas.microsoft.com/office/drawing/2014/main" id="{339F7ECD-CC9C-473F-B37B-2385B55D67B4}"/>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96" name="Google Shape;790;p31">
                <a:extLst>
                  <a:ext uri="{FF2B5EF4-FFF2-40B4-BE49-F238E27FC236}">
                    <a16:creationId xmlns="" xmlns:a16="http://schemas.microsoft.com/office/drawing/2014/main" id="{929A46A0-A9B7-43A8-8F42-C0A7E506D3DB}"/>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97" name="Google Shape;791;p31">
                <a:extLst>
                  <a:ext uri="{FF2B5EF4-FFF2-40B4-BE49-F238E27FC236}">
                    <a16:creationId xmlns="" xmlns:a16="http://schemas.microsoft.com/office/drawing/2014/main" id="{A2844C9A-294B-4908-9F85-F7A922CB807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98" name="Google Shape;792;p31">
                <a:extLst>
                  <a:ext uri="{FF2B5EF4-FFF2-40B4-BE49-F238E27FC236}">
                    <a16:creationId xmlns="" xmlns:a16="http://schemas.microsoft.com/office/drawing/2014/main" id="{EC0E45FA-FFBF-43B9-9036-504713AF3952}"/>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99" name="Google Shape;793;p31">
                <a:extLst>
                  <a:ext uri="{FF2B5EF4-FFF2-40B4-BE49-F238E27FC236}">
                    <a16:creationId xmlns="" xmlns:a16="http://schemas.microsoft.com/office/drawing/2014/main" id="{83726AEE-62FB-444D-86C5-9675E2BA875D}"/>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100" name="Google Shape;794;p31">
                <a:extLst>
                  <a:ext uri="{FF2B5EF4-FFF2-40B4-BE49-F238E27FC236}">
                    <a16:creationId xmlns="" xmlns:a16="http://schemas.microsoft.com/office/drawing/2014/main" id="{44DF6C97-7DA7-4C6C-8148-AC7D8B13D7D4}"/>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101" name="Google Shape;795;p31">
                <a:extLst>
                  <a:ext uri="{FF2B5EF4-FFF2-40B4-BE49-F238E27FC236}">
                    <a16:creationId xmlns="" xmlns:a16="http://schemas.microsoft.com/office/drawing/2014/main" id="{A817511C-24B7-418A-8453-4B0B27C74A13}"/>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102" name="Google Shape;796;p31">
                <a:extLst>
                  <a:ext uri="{FF2B5EF4-FFF2-40B4-BE49-F238E27FC236}">
                    <a16:creationId xmlns="" xmlns:a16="http://schemas.microsoft.com/office/drawing/2014/main" id="{5702A604-299B-4E0A-8CAA-422A38FAE1B8}"/>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103" name="Google Shape;797;p31">
                <a:extLst>
                  <a:ext uri="{FF2B5EF4-FFF2-40B4-BE49-F238E27FC236}">
                    <a16:creationId xmlns="" xmlns:a16="http://schemas.microsoft.com/office/drawing/2014/main" id="{BC2EA9C4-550E-47B5-850B-387D456C9ED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104" name="Google Shape;798;p31">
                <a:extLst>
                  <a:ext uri="{FF2B5EF4-FFF2-40B4-BE49-F238E27FC236}">
                    <a16:creationId xmlns="" xmlns:a16="http://schemas.microsoft.com/office/drawing/2014/main" id="{60ECA93A-0A70-4E75-BDBB-602CA54BF29F}"/>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105" name="Google Shape;799;p31">
                <a:extLst>
                  <a:ext uri="{FF2B5EF4-FFF2-40B4-BE49-F238E27FC236}">
                    <a16:creationId xmlns="" xmlns:a16="http://schemas.microsoft.com/office/drawing/2014/main" id="{6E51DE60-88A3-4476-8A29-5219EF41C2D6}"/>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106" name="Google Shape;800;p31">
                <a:extLst>
                  <a:ext uri="{FF2B5EF4-FFF2-40B4-BE49-F238E27FC236}">
                    <a16:creationId xmlns="" xmlns:a16="http://schemas.microsoft.com/office/drawing/2014/main" id="{74928559-8DC3-47DA-B3CE-6E5677ECB2FA}"/>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107" name="Google Shape;801;p31">
                <a:extLst>
                  <a:ext uri="{FF2B5EF4-FFF2-40B4-BE49-F238E27FC236}">
                    <a16:creationId xmlns="" xmlns:a16="http://schemas.microsoft.com/office/drawing/2014/main" id="{4D9F3E95-39A3-4F6F-8D5C-312894EBF4B0}"/>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endParaRPr>
                  <a:solidFill>
                    <a:prstClr val="black"/>
                  </a:solidFill>
                </a:endParaRPr>
              </a:p>
            </p:txBody>
          </p:sp>
          <p:sp>
            <p:nvSpPr>
              <p:cNvPr id="108" name="Google Shape;802;p31">
                <a:extLst>
                  <a:ext uri="{FF2B5EF4-FFF2-40B4-BE49-F238E27FC236}">
                    <a16:creationId xmlns="" xmlns:a16="http://schemas.microsoft.com/office/drawing/2014/main" id="{7E34CAAC-7E6B-4603-A200-F1A8D0F4644B}"/>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endParaRPr>
                  <a:solidFill>
                    <a:prstClr val="black"/>
                  </a:solidFill>
                </a:endParaRPr>
              </a:p>
            </p:txBody>
          </p:sp>
          <p:sp>
            <p:nvSpPr>
              <p:cNvPr id="109" name="Google Shape;803;p31">
                <a:extLst>
                  <a:ext uri="{FF2B5EF4-FFF2-40B4-BE49-F238E27FC236}">
                    <a16:creationId xmlns="" xmlns:a16="http://schemas.microsoft.com/office/drawing/2014/main" id="{3AD01370-4B8F-4496-9D95-6595E0149232}"/>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endParaRPr>
                  <a:solidFill>
                    <a:prstClr val="black"/>
                  </a:solidFill>
                </a:endParaRPr>
              </a:p>
            </p:txBody>
          </p:sp>
          <p:sp>
            <p:nvSpPr>
              <p:cNvPr id="110" name="Google Shape;804;p31">
                <a:extLst>
                  <a:ext uri="{FF2B5EF4-FFF2-40B4-BE49-F238E27FC236}">
                    <a16:creationId xmlns="" xmlns:a16="http://schemas.microsoft.com/office/drawing/2014/main" id="{A3B0FE1D-7532-4C11-A2E5-E5CE8102DF72}"/>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endParaRPr>
                  <a:solidFill>
                    <a:prstClr val="black"/>
                  </a:solidFill>
                </a:endParaRPr>
              </a:p>
            </p:txBody>
          </p:sp>
          <p:sp>
            <p:nvSpPr>
              <p:cNvPr id="111" name="Google Shape;805;p31">
                <a:extLst>
                  <a:ext uri="{FF2B5EF4-FFF2-40B4-BE49-F238E27FC236}">
                    <a16:creationId xmlns="" xmlns:a16="http://schemas.microsoft.com/office/drawing/2014/main" id="{CB1B7A03-5FFD-4D48-A14D-5C93FBBAF079}"/>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endParaRPr>
                  <a:solidFill>
                    <a:prstClr val="black"/>
                  </a:solidFill>
                </a:endParaRPr>
              </a:p>
            </p:txBody>
          </p:sp>
          <p:sp>
            <p:nvSpPr>
              <p:cNvPr id="112" name="Google Shape;806;p31">
                <a:extLst>
                  <a:ext uri="{FF2B5EF4-FFF2-40B4-BE49-F238E27FC236}">
                    <a16:creationId xmlns="" xmlns:a16="http://schemas.microsoft.com/office/drawing/2014/main" id="{B15AEFD6-717B-4F08-960E-612EA218F98B}"/>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endParaRPr>
                  <a:solidFill>
                    <a:prstClr val="black"/>
                  </a:solidFill>
                </a:endParaRPr>
              </a:p>
            </p:txBody>
          </p:sp>
          <p:sp>
            <p:nvSpPr>
              <p:cNvPr id="113" name="Google Shape;807;p31">
                <a:extLst>
                  <a:ext uri="{FF2B5EF4-FFF2-40B4-BE49-F238E27FC236}">
                    <a16:creationId xmlns="" xmlns:a16="http://schemas.microsoft.com/office/drawing/2014/main" id="{50DDA634-2CAC-4919-93E3-E773A59EF94B}"/>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endParaRPr>
                  <a:solidFill>
                    <a:prstClr val="black"/>
                  </a:solidFill>
                </a:endParaRPr>
              </a:p>
            </p:txBody>
          </p:sp>
          <p:sp>
            <p:nvSpPr>
              <p:cNvPr id="114" name="Google Shape;808;p31">
                <a:extLst>
                  <a:ext uri="{FF2B5EF4-FFF2-40B4-BE49-F238E27FC236}">
                    <a16:creationId xmlns="" xmlns:a16="http://schemas.microsoft.com/office/drawing/2014/main" id="{70CB55FC-28E5-4F67-8CEA-21C87C90C69F}"/>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endParaRPr>
                  <a:solidFill>
                    <a:prstClr val="black"/>
                  </a:solidFill>
                </a:endParaRPr>
              </a:p>
            </p:txBody>
          </p:sp>
          <p:sp>
            <p:nvSpPr>
              <p:cNvPr id="115" name="Google Shape;809;p31">
                <a:extLst>
                  <a:ext uri="{FF2B5EF4-FFF2-40B4-BE49-F238E27FC236}">
                    <a16:creationId xmlns="" xmlns:a16="http://schemas.microsoft.com/office/drawing/2014/main" id="{DE76E0C0-D762-4F1A-A22C-A5F3B34FB390}"/>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endParaRPr>
                  <a:solidFill>
                    <a:prstClr val="black"/>
                  </a:solidFill>
                </a:endParaRPr>
              </a:p>
            </p:txBody>
          </p:sp>
          <p:sp>
            <p:nvSpPr>
              <p:cNvPr id="116" name="Google Shape;810;p31">
                <a:extLst>
                  <a:ext uri="{FF2B5EF4-FFF2-40B4-BE49-F238E27FC236}">
                    <a16:creationId xmlns="" xmlns:a16="http://schemas.microsoft.com/office/drawing/2014/main" id="{A78ED98A-AABF-4B79-9EDD-2E5491638436}"/>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endParaRPr>
                  <a:solidFill>
                    <a:prstClr val="black"/>
                  </a:solidFill>
                </a:endParaRPr>
              </a:p>
            </p:txBody>
          </p:sp>
          <p:sp>
            <p:nvSpPr>
              <p:cNvPr id="117" name="Google Shape;811;p31">
                <a:extLst>
                  <a:ext uri="{FF2B5EF4-FFF2-40B4-BE49-F238E27FC236}">
                    <a16:creationId xmlns="" xmlns:a16="http://schemas.microsoft.com/office/drawing/2014/main" id="{99FDF457-D1B3-46E7-9DC9-EFAA1C6DB508}"/>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endParaRPr>
                  <a:solidFill>
                    <a:prstClr val="black"/>
                  </a:solidFill>
                </a:endParaRPr>
              </a:p>
            </p:txBody>
          </p:sp>
          <p:sp>
            <p:nvSpPr>
              <p:cNvPr id="118" name="Google Shape;812;p31">
                <a:extLst>
                  <a:ext uri="{FF2B5EF4-FFF2-40B4-BE49-F238E27FC236}">
                    <a16:creationId xmlns="" xmlns:a16="http://schemas.microsoft.com/office/drawing/2014/main" id="{83A94181-24E7-4AC4-A855-23B9D83E0EF2}"/>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endParaRPr>
                  <a:solidFill>
                    <a:prstClr val="black"/>
                  </a:solidFill>
                </a:endParaRPr>
              </a:p>
            </p:txBody>
          </p:sp>
          <p:sp>
            <p:nvSpPr>
              <p:cNvPr id="119" name="Google Shape;813;p31">
                <a:extLst>
                  <a:ext uri="{FF2B5EF4-FFF2-40B4-BE49-F238E27FC236}">
                    <a16:creationId xmlns="" xmlns:a16="http://schemas.microsoft.com/office/drawing/2014/main" id="{FBEFC177-3B75-4B05-8E0A-5A1ACB1F2120}"/>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120" name="Google Shape;814;p31">
                <a:extLst>
                  <a:ext uri="{FF2B5EF4-FFF2-40B4-BE49-F238E27FC236}">
                    <a16:creationId xmlns="" xmlns:a16="http://schemas.microsoft.com/office/drawing/2014/main" id="{3033D383-976E-4F6D-9FF5-A5BD87885C50}"/>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endParaRPr>
                  <a:solidFill>
                    <a:prstClr val="black"/>
                  </a:solidFill>
                </a:endParaRPr>
              </a:p>
            </p:txBody>
          </p:sp>
          <p:sp>
            <p:nvSpPr>
              <p:cNvPr id="121" name="Google Shape;815;p31">
                <a:extLst>
                  <a:ext uri="{FF2B5EF4-FFF2-40B4-BE49-F238E27FC236}">
                    <a16:creationId xmlns="" xmlns:a16="http://schemas.microsoft.com/office/drawing/2014/main" id="{FD643C5C-7BD5-49D3-95C0-BC466D1AAB3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endParaRPr>
                  <a:solidFill>
                    <a:prstClr val="black"/>
                  </a:solidFill>
                </a:endParaRPr>
              </a:p>
            </p:txBody>
          </p:sp>
          <p:sp>
            <p:nvSpPr>
              <p:cNvPr id="122" name="Google Shape;816;p31">
                <a:extLst>
                  <a:ext uri="{FF2B5EF4-FFF2-40B4-BE49-F238E27FC236}">
                    <a16:creationId xmlns="" xmlns:a16="http://schemas.microsoft.com/office/drawing/2014/main" id="{6446AAA2-1CAF-407B-832C-D1E4217C16CD}"/>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endParaRPr>
                  <a:solidFill>
                    <a:prstClr val="black"/>
                  </a:solidFill>
                </a:endParaRPr>
              </a:p>
            </p:txBody>
          </p:sp>
          <p:sp>
            <p:nvSpPr>
              <p:cNvPr id="123" name="Google Shape;817;p31">
                <a:extLst>
                  <a:ext uri="{FF2B5EF4-FFF2-40B4-BE49-F238E27FC236}">
                    <a16:creationId xmlns="" xmlns:a16="http://schemas.microsoft.com/office/drawing/2014/main" id="{88A98BB5-1F0B-46F7-AC38-2D707FF9BCE3}"/>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endParaRPr>
                  <a:solidFill>
                    <a:prstClr val="black"/>
                  </a:solidFill>
                </a:endParaRPr>
              </a:p>
            </p:txBody>
          </p:sp>
          <p:sp>
            <p:nvSpPr>
              <p:cNvPr id="124" name="Google Shape;818;p31">
                <a:extLst>
                  <a:ext uri="{FF2B5EF4-FFF2-40B4-BE49-F238E27FC236}">
                    <a16:creationId xmlns="" xmlns:a16="http://schemas.microsoft.com/office/drawing/2014/main" id="{4CC8C184-78BF-47B5-9A22-AFB866DA2BE3}"/>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endParaRPr>
                  <a:solidFill>
                    <a:prstClr val="black"/>
                  </a:solidFill>
                </a:endParaRPr>
              </a:p>
            </p:txBody>
          </p:sp>
          <p:sp>
            <p:nvSpPr>
              <p:cNvPr id="125" name="Google Shape;819;p31">
                <a:extLst>
                  <a:ext uri="{FF2B5EF4-FFF2-40B4-BE49-F238E27FC236}">
                    <a16:creationId xmlns="" xmlns:a16="http://schemas.microsoft.com/office/drawing/2014/main" id="{F1DB6690-918A-4AEA-87D3-B866B20DC885}"/>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endParaRPr>
                  <a:solidFill>
                    <a:prstClr val="black"/>
                  </a:solidFill>
                </a:endParaRPr>
              </a:p>
            </p:txBody>
          </p:sp>
          <p:sp>
            <p:nvSpPr>
              <p:cNvPr id="126" name="Google Shape;820;p31">
                <a:extLst>
                  <a:ext uri="{FF2B5EF4-FFF2-40B4-BE49-F238E27FC236}">
                    <a16:creationId xmlns="" xmlns:a16="http://schemas.microsoft.com/office/drawing/2014/main" id="{A42793A7-B728-4D19-A38B-446AAA44314E}"/>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endParaRPr>
                  <a:solidFill>
                    <a:prstClr val="black"/>
                  </a:solidFill>
                </a:endParaRPr>
              </a:p>
            </p:txBody>
          </p:sp>
          <p:sp>
            <p:nvSpPr>
              <p:cNvPr id="127" name="Google Shape;821;p31">
                <a:extLst>
                  <a:ext uri="{FF2B5EF4-FFF2-40B4-BE49-F238E27FC236}">
                    <a16:creationId xmlns="" xmlns:a16="http://schemas.microsoft.com/office/drawing/2014/main" id="{CA6E9802-B62C-4C82-B7A6-355F746E0597}"/>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endParaRPr>
                  <a:solidFill>
                    <a:prstClr val="black"/>
                  </a:solidFill>
                </a:endParaRPr>
              </a:p>
            </p:txBody>
          </p:sp>
          <p:sp>
            <p:nvSpPr>
              <p:cNvPr id="128" name="Google Shape;822;p31">
                <a:extLst>
                  <a:ext uri="{FF2B5EF4-FFF2-40B4-BE49-F238E27FC236}">
                    <a16:creationId xmlns="" xmlns:a16="http://schemas.microsoft.com/office/drawing/2014/main" id="{C6A5C80D-FA28-4CFB-906F-A571A13D7502}"/>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endParaRPr>
                  <a:solidFill>
                    <a:prstClr val="black"/>
                  </a:solidFill>
                </a:endParaRPr>
              </a:p>
            </p:txBody>
          </p:sp>
          <p:sp>
            <p:nvSpPr>
              <p:cNvPr id="129" name="Google Shape;823;p31">
                <a:extLst>
                  <a:ext uri="{FF2B5EF4-FFF2-40B4-BE49-F238E27FC236}">
                    <a16:creationId xmlns="" xmlns:a16="http://schemas.microsoft.com/office/drawing/2014/main" id="{CA337883-DA53-4A2C-85EF-E547A3B12347}"/>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endParaRPr>
                  <a:solidFill>
                    <a:prstClr val="black"/>
                  </a:solidFill>
                </a:endParaRPr>
              </a:p>
            </p:txBody>
          </p:sp>
          <p:sp>
            <p:nvSpPr>
              <p:cNvPr id="130" name="Google Shape;824;p31">
                <a:extLst>
                  <a:ext uri="{FF2B5EF4-FFF2-40B4-BE49-F238E27FC236}">
                    <a16:creationId xmlns="" xmlns:a16="http://schemas.microsoft.com/office/drawing/2014/main" id="{DCA5891C-4D9D-4EF8-8190-41E11BC80CA4}"/>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endParaRPr>
                  <a:solidFill>
                    <a:prstClr val="black"/>
                  </a:solidFill>
                </a:endParaRPr>
              </a:p>
            </p:txBody>
          </p:sp>
          <p:sp>
            <p:nvSpPr>
              <p:cNvPr id="131" name="Google Shape;825;p31">
                <a:extLst>
                  <a:ext uri="{FF2B5EF4-FFF2-40B4-BE49-F238E27FC236}">
                    <a16:creationId xmlns="" xmlns:a16="http://schemas.microsoft.com/office/drawing/2014/main" id="{3237B78C-4AEC-41B1-B117-C4F3AA2DC800}"/>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endParaRPr>
                  <a:solidFill>
                    <a:prstClr val="black"/>
                  </a:solidFill>
                </a:endParaRPr>
              </a:p>
            </p:txBody>
          </p:sp>
          <p:sp>
            <p:nvSpPr>
              <p:cNvPr id="132" name="Google Shape;826;p31">
                <a:extLst>
                  <a:ext uri="{FF2B5EF4-FFF2-40B4-BE49-F238E27FC236}">
                    <a16:creationId xmlns="" xmlns:a16="http://schemas.microsoft.com/office/drawing/2014/main" id="{1521C7F7-8E1A-47C5-9DCA-90CDB5811C1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endParaRPr>
                  <a:solidFill>
                    <a:prstClr val="black"/>
                  </a:solidFill>
                </a:endParaRPr>
              </a:p>
            </p:txBody>
          </p:sp>
          <p:sp>
            <p:nvSpPr>
              <p:cNvPr id="133" name="Google Shape;827;p31">
                <a:extLst>
                  <a:ext uri="{FF2B5EF4-FFF2-40B4-BE49-F238E27FC236}">
                    <a16:creationId xmlns="" xmlns:a16="http://schemas.microsoft.com/office/drawing/2014/main" id="{100455C1-4CC7-4A44-A713-8C4B71803359}"/>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endParaRPr>
                  <a:solidFill>
                    <a:prstClr val="black"/>
                  </a:solidFill>
                </a:endParaRPr>
              </a:p>
            </p:txBody>
          </p:sp>
        </p:grpSp>
        <p:sp>
          <p:nvSpPr>
            <p:cNvPr id="24" name="Google Shape;828;p31">
              <a:extLst>
                <a:ext uri="{FF2B5EF4-FFF2-40B4-BE49-F238E27FC236}">
                  <a16:creationId xmlns="" xmlns:a16="http://schemas.microsoft.com/office/drawing/2014/main" id="{325EC593-5286-4CEA-AD35-7B7118BAC552}"/>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endParaRPr>
                <a:solidFill>
                  <a:prstClr val="black"/>
                </a:solidFill>
              </a:endParaRPr>
            </a:p>
          </p:txBody>
        </p:sp>
        <p:sp>
          <p:nvSpPr>
            <p:cNvPr id="25" name="Google Shape;829;p31">
              <a:extLst>
                <a:ext uri="{FF2B5EF4-FFF2-40B4-BE49-F238E27FC236}">
                  <a16:creationId xmlns="" xmlns:a16="http://schemas.microsoft.com/office/drawing/2014/main" id="{A15EBF99-6DE8-40C1-8121-3110897B443A}"/>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endParaRPr>
                <a:solidFill>
                  <a:prstClr val="black"/>
                </a:solidFill>
              </a:endParaRPr>
            </a:p>
          </p:txBody>
        </p:sp>
        <p:sp>
          <p:nvSpPr>
            <p:cNvPr id="26" name="Google Shape;830;p31">
              <a:extLst>
                <a:ext uri="{FF2B5EF4-FFF2-40B4-BE49-F238E27FC236}">
                  <a16:creationId xmlns="" xmlns:a16="http://schemas.microsoft.com/office/drawing/2014/main" id="{4B39D613-D659-4322-B6E8-338191A4B7C2}"/>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endParaRPr>
                <a:solidFill>
                  <a:prstClr val="black"/>
                </a:solidFill>
              </a:endParaRPr>
            </a:p>
          </p:txBody>
        </p:sp>
        <p:sp>
          <p:nvSpPr>
            <p:cNvPr id="27" name="Google Shape;831;p31">
              <a:extLst>
                <a:ext uri="{FF2B5EF4-FFF2-40B4-BE49-F238E27FC236}">
                  <a16:creationId xmlns="" xmlns:a16="http://schemas.microsoft.com/office/drawing/2014/main" id="{A9B86892-DD10-46D1-978E-9AAFD0121D5A}"/>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endParaRPr>
                <a:solidFill>
                  <a:prstClr val="black"/>
                </a:solidFill>
              </a:endParaRPr>
            </a:p>
          </p:txBody>
        </p:sp>
        <p:sp>
          <p:nvSpPr>
            <p:cNvPr id="28" name="Google Shape;832;p31">
              <a:extLst>
                <a:ext uri="{FF2B5EF4-FFF2-40B4-BE49-F238E27FC236}">
                  <a16:creationId xmlns="" xmlns:a16="http://schemas.microsoft.com/office/drawing/2014/main" id="{F8BF754F-A651-4E17-83E5-71E641121B9A}"/>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endParaRPr>
                <a:solidFill>
                  <a:prstClr val="black"/>
                </a:solidFill>
              </a:endParaRPr>
            </a:p>
          </p:txBody>
        </p:sp>
        <p:sp>
          <p:nvSpPr>
            <p:cNvPr id="29" name="Google Shape;833;p31">
              <a:extLst>
                <a:ext uri="{FF2B5EF4-FFF2-40B4-BE49-F238E27FC236}">
                  <a16:creationId xmlns="" xmlns:a16="http://schemas.microsoft.com/office/drawing/2014/main" id="{5C0E7C98-3C79-47FD-B395-D23C891830FC}"/>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30" name="Google Shape;834;p31">
              <a:extLst>
                <a:ext uri="{FF2B5EF4-FFF2-40B4-BE49-F238E27FC236}">
                  <a16:creationId xmlns="" xmlns:a16="http://schemas.microsoft.com/office/drawing/2014/main" id="{44A896B8-E41C-45BF-89E2-9D7AA3150C23}"/>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endParaRPr>
                <a:solidFill>
                  <a:prstClr val="black"/>
                </a:solidFill>
              </a:endParaRPr>
            </a:p>
          </p:txBody>
        </p:sp>
        <p:sp>
          <p:nvSpPr>
            <p:cNvPr id="31" name="Google Shape;835;p31">
              <a:extLst>
                <a:ext uri="{FF2B5EF4-FFF2-40B4-BE49-F238E27FC236}">
                  <a16:creationId xmlns="" xmlns:a16="http://schemas.microsoft.com/office/drawing/2014/main" id="{76467C4B-6AF2-4641-8A7B-60DDF79BE146}"/>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32" name="Google Shape;836;p31">
              <a:extLst>
                <a:ext uri="{FF2B5EF4-FFF2-40B4-BE49-F238E27FC236}">
                  <a16:creationId xmlns="" xmlns:a16="http://schemas.microsoft.com/office/drawing/2014/main" id="{F6155CD0-9DBD-45BF-9F0F-3A68E979E4F7}"/>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endParaRPr>
                <a:solidFill>
                  <a:prstClr val="black"/>
                </a:solidFill>
              </a:endParaRPr>
            </a:p>
          </p:txBody>
        </p:sp>
        <p:sp>
          <p:nvSpPr>
            <p:cNvPr id="33" name="Google Shape;837;p31">
              <a:extLst>
                <a:ext uri="{FF2B5EF4-FFF2-40B4-BE49-F238E27FC236}">
                  <a16:creationId xmlns="" xmlns:a16="http://schemas.microsoft.com/office/drawing/2014/main" id="{7A9E66BF-ABCD-46E5-9AC6-39D3007B99A2}"/>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endParaRPr>
                <a:solidFill>
                  <a:prstClr val="black"/>
                </a:solidFill>
              </a:endParaRPr>
            </a:p>
          </p:txBody>
        </p:sp>
        <p:sp>
          <p:nvSpPr>
            <p:cNvPr id="34" name="Google Shape;838;p31">
              <a:extLst>
                <a:ext uri="{FF2B5EF4-FFF2-40B4-BE49-F238E27FC236}">
                  <a16:creationId xmlns="" xmlns:a16="http://schemas.microsoft.com/office/drawing/2014/main" id="{8EA4E3DC-B3C2-430A-8645-02EB0085B2DE}"/>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endParaRPr>
                <a:solidFill>
                  <a:prstClr val="black"/>
                </a:solidFill>
              </a:endParaRPr>
            </a:p>
          </p:txBody>
        </p:sp>
        <p:sp>
          <p:nvSpPr>
            <p:cNvPr id="35" name="Google Shape;839;p31">
              <a:extLst>
                <a:ext uri="{FF2B5EF4-FFF2-40B4-BE49-F238E27FC236}">
                  <a16:creationId xmlns="" xmlns:a16="http://schemas.microsoft.com/office/drawing/2014/main" id="{5E8BB71E-1E11-4673-8E19-33DD7203DAFD}"/>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endParaRPr>
                <a:solidFill>
                  <a:prstClr val="black"/>
                </a:solidFill>
              </a:endParaRPr>
            </a:p>
          </p:txBody>
        </p:sp>
        <p:sp>
          <p:nvSpPr>
            <p:cNvPr id="36" name="Google Shape;840;p31">
              <a:extLst>
                <a:ext uri="{FF2B5EF4-FFF2-40B4-BE49-F238E27FC236}">
                  <a16:creationId xmlns="" xmlns:a16="http://schemas.microsoft.com/office/drawing/2014/main" id="{58B7EB72-E5C6-4BA8-9E97-8201A4022397}"/>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endParaRPr>
                <a:solidFill>
                  <a:prstClr val="black"/>
                </a:solidFill>
              </a:endParaRPr>
            </a:p>
          </p:txBody>
        </p:sp>
        <p:sp>
          <p:nvSpPr>
            <p:cNvPr id="37" name="Google Shape;841;p31">
              <a:extLst>
                <a:ext uri="{FF2B5EF4-FFF2-40B4-BE49-F238E27FC236}">
                  <a16:creationId xmlns="" xmlns:a16="http://schemas.microsoft.com/office/drawing/2014/main" id="{08D9E3A7-86E1-40F3-953F-1FE1E4FF633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endParaRPr>
                <a:solidFill>
                  <a:prstClr val="black"/>
                </a:solidFill>
              </a:endParaRPr>
            </a:p>
          </p:txBody>
        </p:sp>
        <p:sp>
          <p:nvSpPr>
            <p:cNvPr id="38" name="Google Shape;842;p31">
              <a:extLst>
                <a:ext uri="{FF2B5EF4-FFF2-40B4-BE49-F238E27FC236}">
                  <a16:creationId xmlns="" xmlns:a16="http://schemas.microsoft.com/office/drawing/2014/main" id="{D6D5BB63-E9C8-4331-A34F-63DA54CE053D}"/>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endParaRPr>
                <a:solidFill>
                  <a:prstClr val="black"/>
                </a:solidFill>
              </a:endParaRPr>
            </a:p>
          </p:txBody>
        </p:sp>
        <p:sp>
          <p:nvSpPr>
            <p:cNvPr id="39" name="Google Shape;843;p31">
              <a:extLst>
                <a:ext uri="{FF2B5EF4-FFF2-40B4-BE49-F238E27FC236}">
                  <a16:creationId xmlns="" xmlns:a16="http://schemas.microsoft.com/office/drawing/2014/main" id="{56B4D0FE-0B68-4651-862A-D837ACDA9C6A}"/>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endParaRPr>
                <a:solidFill>
                  <a:prstClr val="black"/>
                </a:solidFill>
              </a:endParaRPr>
            </a:p>
          </p:txBody>
        </p:sp>
        <p:sp>
          <p:nvSpPr>
            <p:cNvPr id="40" name="Google Shape;844;p31">
              <a:extLst>
                <a:ext uri="{FF2B5EF4-FFF2-40B4-BE49-F238E27FC236}">
                  <a16:creationId xmlns="" xmlns:a16="http://schemas.microsoft.com/office/drawing/2014/main" id="{FA30B55F-35FE-40D8-B3E2-2D17EA757012}"/>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endParaRPr>
                <a:solidFill>
                  <a:prstClr val="black"/>
                </a:solidFill>
              </a:endParaRPr>
            </a:p>
          </p:txBody>
        </p:sp>
        <p:sp>
          <p:nvSpPr>
            <p:cNvPr id="41" name="Google Shape;845;p31">
              <a:extLst>
                <a:ext uri="{FF2B5EF4-FFF2-40B4-BE49-F238E27FC236}">
                  <a16:creationId xmlns="" xmlns:a16="http://schemas.microsoft.com/office/drawing/2014/main" id="{A66095BE-9040-4BC4-96DE-EEF05E80816B}"/>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endParaRPr>
                <a:solidFill>
                  <a:prstClr val="black"/>
                </a:solidFill>
              </a:endParaRPr>
            </a:p>
          </p:txBody>
        </p:sp>
        <p:sp>
          <p:nvSpPr>
            <p:cNvPr id="42" name="Google Shape;846;p31">
              <a:extLst>
                <a:ext uri="{FF2B5EF4-FFF2-40B4-BE49-F238E27FC236}">
                  <a16:creationId xmlns="" xmlns:a16="http://schemas.microsoft.com/office/drawing/2014/main" id="{4DF5FF6C-A1B3-41C0-B596-203947FE8C36}"/>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endParaRPr>
                <a:solidFill>
                  <a:prstClr val="black"/>
                </a:solidFill>
              </a:endParaRPr>
            </a:p>
          </p:txBody>
        </p:sp>
        <p:sp>
          <p:nvSpPr>
            <p:cNvPr id="43" name="Google Shape;847;p31">
              <a:extLst>
                <a:ext uri="{FF2B5EF4-FFF2-40B4-BE49-F238E27FC236}">
                  <a16:creationId xmlns="" xmlns:a16="http://schemas.microsoft.com/office/drawing/2014/main" id="{E2994D42-0494-415C-BFB6-8F9B9C5271E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endParaRPr>
                <a:solidFill>
                  <a:prstClr val="black"/>
                </a:solidFill>
              </a:endParaRPr>
            </a:p>
          </p:txBody>
        </p:sp>
        <p:sp>
          <p:nvSpPr>
            <p:cNvPr id="44" name="Google Shape;848;p31">
              <a:extLst>
                <a:ext uri="{FF2B5EF4-FFF2-40B4-BE49-F238E27FC236}">
                  <a16:creationId xmlns="" xmlns:a16="http://schemas.microsoft.com/office/drawing/2014/main" id="{2CB66865-7714-4A34-AED9-41AD60932962}"/>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endParaRPr>
                <a:solidFill>
                  <a:prstClr val="black"/>
                </a:solidFill>
              </a:endParaRPr>
            </a:p>
          </p:txBody>
        </p:sp>
        <p:sp>
          <p:nvSpPr>
            <p:cNvPr id="45" name="Google Shape;849;p31">
              <a:extLst>
                <a:ext uri="{FF2B5EF4-FFF2-40B4-BE49-F238E27FC236}">
                  <a16:creationId xmlns="" xmlns:a16="http://schemas.microsoft.com/office/drawing/2014/main" id="{253D56D8-124E-4040-8949-78C5C960F31C}"/>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endParaRPr>
                <a:solidFill>
                  <a:prstClr val="black"/>
                </a:solidFill>
              </a:endParaRPr>
            </a:p>
          </p:txBody>
        </p:sp>
        <p:sp>
          <p:nvSpPr>
            <p:cNvPr id="46" name="Google Shape;850;p31">
              <a:extLst>
                <a:ext uri="{FF2B5EF4-FFF2-40B4-BE49-F238E27FC236}">
                  <a16:creationId xmlns="" xmlns:a16="http://schemas.microsoft.com/office/drawing/2014/main" id="{11AC130C-D146-4C24-8153-A67B24755EA6}"/>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endParaRPr>
                <a:solidFill>
                  <a:prstClr val="black"/>
                </a:solidFill>
              </a:endParaRPr>
            </a:p>
          </p:txBody>
        </p:sp>
        <p:sp>
          <p:nvSpPr>
            <p:cNvPr id="47" name="Google Shape;851;p31">
              <a:extLst>
                <a:ext uri="{FF2B5EF4-FFF2-40B4-BE49-F238E27FC236}">
                  <a16:creationId xmlns="" xmlns:a16="http://schemas.microsoft.com/office/drawing/2014/main" id="{ED725F0D-AE8C-4C62-A1D0-28AED534EF28}"/>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endParaRPr>
                <a:solidFill>
                  <a:prstClr val="black"/>
                </a:solidFill>
              </a:endParaRPr>
            </a:p>
          </p:txBody>
        </p:sp>
        <p:sp>
          <p:nvSpPr>
            <p:cNvPr id="48" name="Google Shape;852;p31">
              <a:extLst>
                <a:ext uri="{FF2B5EF4-FFF2-40B4-BE49-F238E27FC236}">
                  <a16:creationId xmlns="" xmlns:a16="http://schemas.microsoft.com/office/drawing/2014/main" id="{CA2B1D70-9BCE-4DD2-BA34-2E4009D1622F}"/>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endParaRPr>
                <a:solidFill>
                  <a:prstClr val="black"/>
                </a:solidFill>
              </a:endParaRPr>
            </a:p>
          </p:txBody>
        </p:sp>
        <p:sp>
          <p:nvSpPr>
            <p:cNvPr id="49" name="Google Shape;853;p31">
              <a:extLst>
                <a:ext uri="{FF2B5EF4-FFF2-40B4-BE49-F238E27FC236}">
                  <a16:creationId xmlns="" xmlns:a16="http://schemas.microsoft.com/office/drawing/2014/main" id="{3686F475-F542-484B-BD08-AA494971535B}"/>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endParaRPr>
                <a:solidFill>
                  <a:prstClr val="black"/>
                </a:solidFill>
              </a:endParaRPr>
            </a:p>
          </p:txBody>
        </p:sp>
        <p:sp>
          <p:nvSpPr>
            <p:cNvPr id="50" name="Google Shape;854;p31">
              <a:extLst>
                <a:ext uri="{FF2B5EF4-FFF2-40B4-BE49-F238E27FC236}">
                  <a16:creationId xmlns="" xmlns:a16="http://schemas.microsoft.com/office/drawing/2014/main" id="{9B6100B7-6F05-45AC-8A7F-2591A20F2D37}"/>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endParaRPr>
                <a:solidFill>
                  <a:prstClr val="black"/>
                </a:solidFill>
              </a:endParaRPr>
            </a:p>
          </p:txBody>
        </p:sp>
        <p:sp>
          <p:nvSpPr>
            <p:cNvPr id="51" name="Google Shape;855;p31">
              <a:extLst>
                <a:ext uri="{FF2B5EF4-FFF2-40B4-BE49-F238E27FC236}">
                  <a16:creationId xmlns="" xmlns:a16="http://schemas.microsoft.com/office/drawing/2014/main" id="{FBE42FD0-1063-42E2-93F4-90B8AFA16845}"/>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endParaRPr>
                <a:solidFill>
                  <a:prstClr val="black"/>
                </a:solidFill>
              </a:endParaRPr>
            </a:p>
          </p:txBody>
        </p:sp>
        <p:sp>
          <p:nvSpPr>
            <p:cNvPr id="52" name="Google Shape;856;p31">
              <a:extLst>
                <a:ext uri="{FF2B5EF4-FFF2-40B4-BE49-F238E27FC236}">
                  <a16:creationId xmlns="" xmlns:a16="http://schemas.microsoft.com/office/drawing/2014/main" id="{A37A6433-D788-40AE-971C-D6785D37767F}"/>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endParaRPr>
                <a:solidFill>
                  <a:prstClr val="black"/>
                </a:solidFill>
              </a:endParaRPr>
            </a:p>
          </p:txBody>
        </p:sp>
        <p:sp>
          <p:nvSpPr>
            <p:cNvPr id="53" name="Google Shape;857;p31">
              <a:extLst>
                <a:ext uri="{FF2B5EF4-FFF2-40B4-BE49-F238E27FC236}">
                  <a16:creationId xmlns="" xmlns:a16="http://schemas.microsoft.com/office/drawing/2014/main" id="{6BECF98D-222B-44E1-B71A-8F18FBEB97A1}"/>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endParaRPr>
                <a:solidFill>
                  <a:prstClr val="black"/>
                </a:solidFill>
              </a:endParaRPr>
            </a:p>
          </p:txBody>
        </p:sp>
        <p:sp>
          <p:nvSpPr>
            <p:cNvPr id="54" name="Google Shape;858;p31">
              <a:extLst>
                <a:ext uri="{FF2B5EF4-FFF2-40B4-BE49-F238E27FC236}">
                  <a16:creationId xmlns="" xmlns:a16="http://schemas.microsoft.com/office/drawing/2014/main" id="{EDF4639D-2DB4-47CE-A5BE-27276F8AC578}"/>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endParaRPr>
                <a:solidFill>
                  <a:prstClr val="black"/>
                </a:solidFill>
              </a:endParaRPr>
            </a:p>
          </p:txBody>
        </p:sp>
        <p:sp>
          <p:nvSpPr>
            <p:cNvPr id="55" name="Google Shape;859;p31">
              <a:extLst>
                <a:ext uri="{FF2B5EF4-FFF2-40B4-BE49-F238E27FC236}">
                  <a16:creationId xmlns="" xmlns:a16="http://schemas.microsoft.com/office/drawing/2014/main" id="{83E5E880-58FD-4D05-B8FA-566B946D8E5A}"/>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endParaRPr>
                <a:solidFill>
                  <a:prstClr val="black"/>
                </a:solidFill>
              </a:endParaRPr>
            </a:p>
          </p:txBody>
        </p:sp>
        <p:sp>
          <p:nvSpPr>
            <p:cNvPr id="56" name="Google Shape;860;p31">
              <a:extLst>
                <a:ext uri="{FF2B5EF4-FFF2-40B4-BE49-F238E27FC236}">
                  <a16:creationId xmlns="" xmlns:a16="http://schemas.microsoft.com/office/drawing/2014/main" id="{C0322238-07EC-4432-8801-45CE1D4E8280}"/>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endParaRPr>
                <a:solidFill>
                  <a:prstClr val="black"/>
                </a:solidFill>
              </a:endParaRPr>
            </a:p>
          </p:txBody>
        </p:sp>
        <p:sp>
          <p:nvSpPr>
            <p:cNvPr id="57" name="Google Shape;861;p31">
              <a:extLst>
                <a:ext uri="{FF2B5EF4-FFF2-40B4-BE49-F238E27FC236}">
                  <a16:creationId xmlns="" xmlns:a16="http://schemas.microsoft.com/office/drawing/2014/main" id="{0C31480F-A1B1-4138-B3A2-6EB278349808}"/>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endParaRPr>
                <a:solidFill>
                  <a:prstClr val="black"/>
                </a:solidFill>
              </a:endParaRPr>
            </a:p>
          </p:txBody>
        </p:sp>
        <p:sp>
          <p:nvSpPr>
            <p:cNvPr id="58" name="Google Shape;862;p31">
              <a:extLst>
                <a:ext uri="{FF2B5EF4-FFF2-40B4-BE49-F238E27FC236}">
                  <a16:creationId xmlns="" xmlns:a16="http://schemas.microsoft.com/office/drawing/2014/main" id="{C26D60C6-B75D-4FB2-A13E-6698FB2AA5E1}"/>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endParaRPr>
                <a:solidFill>
                  <a:prstClr val="black"/>
                </a:solidFill>
              </a:endParaRPr>
            </a:p>
          </p:txBody>
        </p:sp>
        <p:sp>
          <p:nvSpPr>
            <p:cNvPr id="59" name="Google Shape;863;p31">
              <a:extLst>
                <a:ext uri="{FF2B5EF4-FFF2-40B4-BE49-F238E27FC236}">
                  <a16:creationId xmlns="" xmlns:a16="http://schemas.microsoft.com/office/drawing/2014/main" id="{D47CE1BA-EF2A-4F4F-9D13-6B4B80889B8B}"/>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endParaRPr>
                <a:solidFill>
                  <a:prstClr val="black"/>
                </a:solidFill>
              </a:endParaRPr>
            </a:p>
          </p:txBody>
        </p:sp>
        <p:sp>
          <p:nvSpPr>
            <p:cNvPr id="60" name="Google Shape;864;p31">
              <a:extLst>
                <a:ext uri="{FF2B5EF4-FFF2-40B4-BE49-F238E27FC236}">
                  <a16:creationId xmlns="" xmlns:a16="http://schemas.microsoft.com/office/drawing/2014/main" id="{10BF39A8-F37E-402C-A722-6342F10028AA}"/>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endParaRPr>
                <a:solidFill>
                  <a:prstClr val="black"/>
                </a:solidFill>
              </a:endParaRPr>
            </a:p>
          </p:txBody>
        </p:sp>
        <p:sp>
          <p:nvSpPr>
            <p:cNvPr id="61" name="Google Shape;865;p31">
              <a:extLst>
                <a:ext uri="{FF2B5EF4-FFF2-40B4-BE49-F238E27FC236}">
                  <a16:creationId xmlns="" xmlns:a16="http://schemas.microsoft.com/office/drawing/2014/main" id="{D9344192-6461-4248-A41D-B18E3BEB47E5}"/>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endParaRPr>
                <a:solidFill>
                  <a:prstClr val="black"/>
                </a:solidFill>
              </a:endParaRPr>
            </a:p>
          </p:txBody>
        </p:sp>
        <p:sp>
          <p:nvSpPr>
            <p:cNvPr id="62" name="Google Shape;866;p31">
              <a:extLst>
                <a:ext uri="{FF2B5EF4-FFF2-40B4-BE49-F238E27FC236}">
                  <a16:creationId xmlns="" xmlns:a16="http://schemas.microsoft.com/office/drawing/2014/main" id="{F1E40478-ED2C-452D-9185-ED87A82F83FB}"/>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endParaRPr>
                <a:solidFill>
                  <a:prstClr val="black"/>
                </a:solidFill>
              </a:endParaRPr>
            </a:p>
          </p:txBody>
        </p:sp>
        <p:sp>
          <p:nvSpPr>
            <p:cNvPr id="63" name="Google Shape;867;p31">
              <a:extLst>
                <a:ext uri="{FF2B5EF4-FFF2-40B4-BE49-F238E27FC236}">
                  <a16:creationId xmlns="" xmlns:a16="http://schemas.microsoft.com/office/drawing/2014/main" id="{6AA9C373-6F60-441F-8AD2-DE57CDB4570F}"/>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endParaRPr>
                <a:solidFill>
                  <a:prstClr val="black"/>
                </a:solidFill>
              </a:endParaRPr>
            </a:p>
          </p:txBody>
        </p:sp>
        <p:sp>
          <p:nvSpPr>
            <p:cNvPr id="64" name="Google Shape;868;p31">
              <a:extLst>
                <a:ext uri="{FF2B5EF4-FFF2-40B4-BE49-F238E27FC236}">
                  <a16:creationId xmlns="" xmlns:a16="http://schemas.microsoft.com/office/drawing/2014/main" id="{4968CCF2-285E-41A5-B58C-67FB41B3F123}"/>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endParaRPr>
                <a:solidFill>
                  <a:prstClr val="black"/>
                </a:solidFill>
              </a:endParaRPr>
            </a:p>
          </p:txBody>
        </p:sp>
        <p:sp>
          <p:nvSpPr>
            <p:cNvPr id="65" name="Google Shape;869;p31">
              <a:extLst>
                <a:ext uri="{FF2B5EF4-FFF2-40B4-BE49-F238E27FC236}">
                  <a16:creationId xmlns="" xmlns:a16="http://schemas.microsoft.com/office/drawing/2014/main" id="{AD4C47AE-5273-4305-BF12-9302A28AC40A}"/>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endParaRPr>
                <a:solidFill>
                  <a:prstClr val="black"/>
                </a:solidFill>
              </a:endParaRPr>
            </a:p>
          </p:txBody>
        </p:sp>
        <p:sp>
          <p:nvSpPr>
            <p:cNvPr id="66" name="Google Shape;870;p31">
              <a:extLst>
                <a:ext uri="{FF2B5EF4-FFF2-40B4-BE49-F238E27FC236}">
                  <a16:creationId xmlns="" xmlns:a16="http://schemas.microsoft.com/office/drawing/2014/main" id="{D6944283-6516-4CA1-8CED-1AD3BE6908E7}"/>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endParaRPr>
                <a:solidFill>
                  <a:prstClr val="black"/>
                </a:solidFill>
              </a:endParaRPr>
            </a:p>
          </p:txBody>
        </p:sp>
        <p:sp>
          <p:nvSpPr>
            <p:cNvPr id="67" name="Google Shape;871;p31">
              <a:extLst>
                <a:ext uri="{FF2B5EF4-FFF2-40B4-BE49-F238E27FC236}">
                  <a16:creationId xmlns="" xmlns:a16="http://schemas.microsoft.com/office/drawing/2014/main" id="{8DE273E1-308F-4261-A7B3-20BDB9394868}"/>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endParaRPr>
                <a:solidFill>
                  <a:prstClr val="black"/>
                </a:solidFill>
              </a:endParaRPr>
            </a:p>
          </p:txBody>
        </p:sp>
        <p:sp>
          <p:nvSpPr>
            <p:cNvPr id="68" name="Google Shape;872;p31">
              <a:extLst>
                <a:ext uri="{FF2B5EF4-FFF2-40B4-BE49-F238E27FC236}">
                  <a16:creationId xmlns="" xmlns:a16="http://schemas.microsoft.com/office/drawing/2014/main" id="{A49D15BD-2B3E-4B02-A32F-FDEC8E9179F3}"/>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endParaRPr>
                <a:solidFill>
                  <a:prstClr val="black"/>
                </a:solidFill>
              </a:endParaRPr>
            </a:p>
          </p:txBody>
        </p:sp>
        <p:sp>
          <p:nvSpPr>
            <p:cNvPr id="69" name="Google Shape;873;p31">
              <a:extLst>
                <a:ext uri="{FF2B5EF4-FFF2-40B4-BE49-F238E27FC236}">
                  <a16:creationId xmlns="" xmlns:a16="http://schemas.microsoft.com/office/drawing/2014/main" id="{9EAAC4BC-88D8-4FD6-B267-BCCDE04FFB2E}"/>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endParaRPr>
                <a:solidFill>
                  <a:prstClr val="black"/>
                </a:solidFill>
              </a:endParaRPr>
            </a:p>
          </p:txBody>
        </p:sp>
        <p:sp>
          <p:nvSpPr>
            <p:cNvPr id="70" name="Google Shape;874;p31">
              <a:extLst>
                <a:ext uri="{FF2B5EF4-FFF2-40B4-BE49-F238E27FC236}">
                  <a16:creationId xmlns="" xmlns:a16="http://schemas.microsoft.com/office/drawing/2014/main" id="{1EF84D3F-E17B-4D61-A310-AD71B008FBA5}"/>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endParaRPr>
                <a:solidFill>
                  <a:prstClr val="black"/>
                </a:solidFill>
              </a:endParaRPr>
            </a:p>
          </p:txBody>
        </p:sp>
        <p:sp>
          <p:nvSpPr>
            <p:cNvPr id="71" name="Google Shape;875;p31">
              <a:extLst>
                <a:ext uri="{FF2B5EF4-FFF2-40B4-BE49-F238E27FC236}">
                  <a16:creationId xmlns="" xmlns:a16="http://schemas.microsoft.com/office/drawing/2014/main" id="{2D79EBC2-B216-4287-A3FC-2F2010CB2A81}"/>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endParaRPr>
                <a:solidFill>
                  <a:prstClr val="black"/>
                </a:solidFill>
              </a:endParaRPr>
            </a:p>
          </p:txBody>
        </p:sp>
        <p:sp>
          <p:nvSpPr>
            <p:cNvPr id="72" name="Google Shape;876;p31">
              <a:extLst>
                <a:ext uri="{FF2B5EF4-FFF2-40B4-BE49-F238E27FC236}">
                  <a16:creationId xmlns="" xmlns:a16="http://schemas.microsoft.com/office/drawing/2014/main" id="{90D0DCC2-BEB8-4805-8864-9B8157D6D9D0}"/>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73" name="Google Shape;877;p31">
              <a:extLst>
                <a:ext uri="{FF2B5EF4-FFF2-40B4-BE49-F238E27FC236}">
                  <a16:creationId xmlns="" xmlns:a16="http://schemas.microsoft.com/office/drawing/2014/main" id="{DDBF39D6-19E0-4C1B-B36D-97334BDFA9C1}"/>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endParaRPr>
                <a:solidFill>
                  <a:prstClr val="black"/>
                </a:solidFill>
              </a:endParaRPr>
            </a:p>
          </p:txBody>
        </p:sp>
        <p:sp>
          <p:nvSpPr>
            <p:cNvPr id="74" name="Google Shape;878;p31">
              <a:extLst>
                <a:ext uri="{FF2B5EF4-FFF2-40B4-BE49-F238E27FC236}">
                  <a16:creationId xmlns="" xmlns:a16="http://schemas.microsoft.com/office/drawing/2014/main" id="{DA0AA242-2B2A-4216-BEC0-813A5A117F4E}"/>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75" name="Google Shape;879;p31">
              <a:extLst>
                <a:ext uri="{FF2B5EF4-FFF2-40B4-BE49-F238E27FC236}">
                  <a16:creationId xmlns="" xmlns:a16="http://schemas.microsoft.com/office/drawing/2014/main" id="{98D43C14-947B-4828-8F17-C940B26377D2}"/>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endParaRPr>
                <a:solidFill>
                  <a:prstClr val="black"/>
                </a:solidFill>
              </a:endParaRPr>
            </a:p>
          </p:txBody>
        </p:sp>
        <p:sp>
          <p:nvSpPr>
            <p:cNvPr id="76" name="Google Shape;880;p31">
              <a:extLst>
                <a:ext uri="{FF2B5EF4-FFF2-40B4-BE49-F238E27FC236}">
                  <a16:creationId xmlns="" xmlns:a16="http://schemas.microsoft.com/office/drawing/2014/main" id="{5222CF1F-77B6-4959-8DE9-292BB4779DAD}"/>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endParaRPr>
                <a:solidFill>
                  <a:prstClr val="black"/>
                </a:solidFill>
              </a:endParaRPr>
            </a:p>
          </p:txBody>
        </p:sp>
        <p:sp>
          <p:nvSpPr>
            <p:cNvPr id="77" name="Google Shape;881;p31">
              <a:extLst>
                <a:ext uri="{FF2B5EF4-FFF2-40B4-BE49-F238E27FC236}">
                  <a16:creationId xmlns="" xmlns:a16="http://schemas.microsoft.com/office/drawing/2014/main" id="{50419D18-CC71-44FC-8EBE-8666CAB7D413}"/>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endParaRPr>
                <a:solidFill>
                  <a:prstClr val="black"/>
                </a:solidFill>
              </a:endParaRPr>
            </a:p>
          </p:txBody>
        </p:sp>
      </p:grpSp>
      <p:sp>
        <p:nvSpPr>
          <p:cNvPr id="134" name="TextBox 133">
            <a:extLst>
              <a:ext uri="{FF2B5EF4-FFF2-40B4-BE49-F238E27FC236}">
                <a16:creationId xmlns="" xmlns:a16="http://schemas.microsoft.com/office/drawing/2014/main" id="{23418162-C26E-4370-9D2F-33E57C0A0B7E}"/>
              </a:ext>
            </a:extLst>
          </p:cNvPr>
          <p:cNvSpPr txBox="1"/>
          <p:nvPr userDrawn="1"/>
        </p:nvSpPr>
        <p:spPr>
          <a:xfrm>
            <a:off x="7514755" y="6517885"/>
            <a:ext cx="3249397" cy="276999"/>
          </a:xfrm>
          <a:prstGeom prst="rect">
            <a:avLst/>
          </a:prstGeom>
          <a:noFill/>
        </p:spPr>
        <p:txBody>
          <a:bodyPr wrap="square">
            <a:spAutoFit/>
          </a:bodyPr>
          <a:lstStyle/>
          <a:p>
            <a:r>
              <a:rPr lang="en-US" sz="1200" dirty="0" err="1">
                <a:solidFill>
                  <a:prstClr val="black"/>
                </a:solidFill>
                <a:latin typeface="Arial" panose="020B0604020202020204" pitchFamily="34" charset="0"/>
                <a:cs typeface="Arial" panose="020B0604020202020204" pitchFamily="34" charset="0"/>
              </a:rPr>
              <a:t>Hương</a:t>
            </a:r>
            <a:r>
              <a:rPr lang="en-US" sz="1200" dirty="0">
                <a:solidFill>
                  <a:prstClr val="black"/>
                </a:solidFill>
                <a:latin typeface="Arial" panose="020B0604020202020204" pitchFamily="34" charset="0"/>
                <a:cs typeface="Arial" panose="020B0604020202020204" pitchFamily="34" charset="0"/>
              </a:rPr>
              <a:t> </a:t>
            </a:r>
            <a:r>
              <a:rPr lang="en-US" sz="1200" dirty="0" err="1">
                <a:solidFill>
                  <a:prstClr val="black"/>
                </a:solidFill>
                <a:latin typeface="Arial" panose="020B0604020202020204" pitchFamily="34" charset="0"/>
                <a:cs typeface="Arial" panose="020B0604020202020204" pitchFamily="34" charset="0"/>
              </a:rPr>
              <a:t>Thảo</a:t>
            </a:r>
            <a:r>
              <a:rPr lang="en-US" sz="1200" dirty="0">
                <a:solidFill>
                  <a:prstClr val="black"/>
                </a:solidFill>
                <a:latin typeface="Arial" panose="020B0604020202020204" pitchFamily="34" charset="0"/>
                <a:cs typeface="Arial" panose="020B0604020202020204" pitchFamily="34" charset="0"/>
              </a:rPr>
              <a:t>: tranthao121004@gmail.com</a:t>
            </a:r>
            <a:endParaRPr lang="en-US" sz="1600" dirty="0">
              <a:solidFill>
                <a:prstClr val="black"/>
              </a:solidFill>
            </a:endParaRPr>
          </a:p>
        </p:txBody>
      </p:sp>
    </p:spTree>
    <p:extLst>
      <p:ext uri="{BB962C8B-B14F-4D97-AF65-F5344CB8AC3E}">
        <p14:creationId xmlns:p14="http://schemas.microsoft.com/office/powerpoint/2010/main" val="22795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88CB28D7-CB5E-42A4-AC1B-49E9F84E1AA8}"/>
              </a:ext>
            </a:extLst>
          </p:cNvPr>
          <p:cNvSpPr/>
          <p:nvPr userDrawn="1"/>
        </p:nvSpPr>
        <p:spPr>
          <a:xfrm>
            <a:off x="212651" y="202019"/>
            <a:ext cx="11738344" cy="6507125"/>
          </a:xfrm>
          <a:custGeom>
            <a:avLst/>
            <a:gdLst>
              <a:gd name="connsiteX0" fmla="*/ 0 w 11738344"/>
              <a:gd name="connsiteY0" fmla="*/ 0 h 6507125"/>
              <a:gd name="connsiteX1" fmla="*/ 586917 w 11738344"/>
              <a:gd name="connsiteY1" fmla="*/ 0 h 6507125"/>
              <a:gd name="connsiteX2" fmla="*/ 939068 w 11738344"/>
              <a:gd name="connsiteY2" fmla="*/ 0 h 6507125"/>
              <a:gd name="connsiteX3" fmla="*/ 1525985 w 11738344"/>
              <a:gd name="connsiteY3" fmla="*/ 0 h 6507125"/>
              <a:gd name="connsiteX4" fmla="*/ 1760752 w 11738344"/>
              <a:gd name="connsiteY4" fmla="*/ 0 h 6507125"/>
              <a:gd name="connsiteX5" fmla="*/ 2347669 w 11738344"/>
              <a:gd name="connsiteY5" fmla="*/ 0 h 6507125"/>
              <a:gd name="connsiteX6" fmla="*/ 3051969 w 11738344"/>
              <a:gd name="connsiteY6" fmla="*/ 0 h 6507125"/>
              <a:gd name="connsiteX7" fmla="*/ 3521503 w 11738344"/>
              <a:gd name="connsiteY7" fmla="*/ 0 h 6507125"/>
              <a:gd name="connsiteX8" fmla="*/ 3756270 w 11738344"/>
              <a:gd name="connsiteY8" fmla="*/ 0 h 6507125"/>
              <a:gd name="connsiteX9" fmla="*/ 4577954 w 11738344"/>
              <a:gd name="connsiteY9" fmla="*/ 0 h 6507125"/>
              <a:gd name="connsiteX10" fmla="*/ 5164871 w 11738344"/>
              <a:gd name="connsiteY10" fmla="*/ 0 h 6507125"/>
              <a:gd name="connsiteX11" fmla="*/ 5751789 w 11738344"/>
              <a:gd name="connsiteY11" fmla="*/ 0 h 6507125"/>
              <a:gd name="connsiteX12" fmla="*/ 6221322 w 11738344"/>
              <a:gd name="connsiteY12" fmla="*/ 0 h 6507125"/>
              <a:gd name="connsiteX13" fmla="*/ 7043006 w 11738344"/>
              <a:gd name="connsiteY13" fmla="*/ 0 h 6507125"/>
              <a:gd name="connsiteX14" fmla="*/ 7277773 w 11738344"/>
              <a:gd name="connsiteY14" fmla="*/ 0 h 6507125"/>
              <a:gd name="connsiteX15" fmla="*/ 7629924 w 11738344"/>
              <a:gd name="connsiteY15" fmla="*/ 0 h 6507125"/>
              <a:gd name="connsiteX16" fmla="*/ 8216841 w 11738344"/>
              <a:gd name="connsiteY16" fmla="*/ 0 h 6507125"/>
              <a:gd name="connsiteX17" fmla="*/ 9038525 w 11738344"/>
              <a:gd name="connsiteY17" fmla="*/ 0 h 6507125"/>
              <a:gd name="connsiteX18" fmla="*/ 9273292 w 11738344"/>
              <a:gd name="connsiteY18" fmla="*/ 0 h 6507125"/>
              <a:gd name="connsiteX19" fmla="*/ 9742826 w 11738344"/>
              <a:gd name="connsiteY19" fmla="*/ 0 h 6507125"/>
              <a:gd name="connsiteX20" fmla="*/ 10564510 w 11738344"/>
              <a:gd name="connsiteY20" fmla="*/ 0 h 6507125"/>
              <a:gd name="connsiteX21" fmla="*/ 11151427 w 11738344"/>
              <a:gd name="connsiteY21" fmla="*/ 0 h 6507125"/>
              <a:gd name="connsiteX22" fmla="*/ 11738344 w 11738344"/>
              <a:gd name="connsiteY22" fmla="*/ 0 h 6507125"/>
              <a:gd name="connsiteX23" fmla="*/ 11738344 w 11738344"/>
              <a:gd name="connsiteY23" fmla="*/ 721699 h 6507125"/>
              <a:gd name="connsiteX24" fmla="*/ 11738344 w 11738344"/>
              <a:gd name="connsiteY24" fmla="*/ 1183114 h 6507125"/>
              <a:gd name="connsiteX25" fmla="*/ 11738344 w 11738344"/>
              <a:gd name="connsiteY25" fmla="*/ 1644528 h 6507125"/>
              <a:gd name="connsiteX26" fmla="*/ 11738344 w 11738344"/>
              <a:gd name="connsiteY26" fmla="*/ 2236085 h 6507125"/>
              <a:gd name="connsiteX27" fmla="*/ 11738344 w 11738344"/>
              <a:gd name="connsiteY27" fmla="*/ 2827642 h 6507125"/>
              <a:gd name="connsiteX28" fmla="*/ 11738344 w 11738344"/>
              <a:gd name="connsiteY28" fmla="*/ 3223985 h 6507125"/>
              <a:gd name="connsiteX29" fmla="*/ 11738344 w 11738344"/>
              <a:gd name="connsiteY29" fmla="*/ 3815541 h 6507125"/>
              <a:gd name="connsiteX30" fmla="*/ 11738344 w 11738344"/>
              <a:gd name="connsiteY30" fmla="*/ 4537241 h 6507125"/>
              <a:gd name="connsiteX31" fmla="*/ 11738344 w 11738344"/>
              <a:gd name="connsiteY31" fmla="*/ 4998655 h 6507125"/>
              <a:gd name="connsiteX32" fmla="*/ 11738344 w 11738344"/>
              <a:gd name="connsiteY32" fmla="*/ 5394998 h 6507125"/>
              <a:gd name="connsiteX33" fmla="*/ 11738344 w 11738344"/>
              <a:gd name="connsiteY33" fmla="*/ 5986555 h 6507125"/>
              <a:gd name="connsiteX34" fmla="*/ 11738344 w 11738344"/>
              <a:gd name="connsiteY34" fmla="*/ 6507125 h 6507125"/>
              <a:gd name="connsiteX35" fmla="*/ 11034043 w 11738344"/>
              <a:gd name="connsiteY35" fmla="*/ 6507125 h 6507125"/>
              <a:gd name="connsiteX36" fmla="*/ 10799276 w 11738344"/>
              <a:gd name="connsiteY36" fmla="*/ 6507125 h 6507125"/>
              <a:gd name="connsiteX37" fmla="*/ 10094976 w 11738344"/>
              <a:gd name="connsiteY37" fmla="*/ 6507125 h 6507125"/>
              <a:gd name="connsiteX38" fmla="*/ 9860209 w 11738344"/>
              <a:gd name="connsiteY38" fmla="*/ 6507125 h 6507125"/>
              <a:gd name="connsiteX39" fmla="*/ 9155908 w 11738344"/>
              <a:gd name="connsiteY39" fmla="*/ 6507125 h 6507125"/>
              <a:gd name="connsiteX40" fmla="*/ 8803758 w 11738344"/>
              <a:gd name="connsiteY40" fmla="*/ 6507125 h 6507125"/>
              <a:gd name="connsiteX41" fmla="*/ 8334224 w 11738344"/>
              <a:gd name="connsiteY41" fmla="*/ 6507125 h 6507125"/>
              <a:gd name="connsiteX42" fmla="*/ 8099457 w 11738344"/>
              <a:gd name="connsiteY42" fmla="*/ 6507125 h 6507125"/>
              <a:gd name="connsiteX43" fmla="*/ 7629924 w 11738344"/>
              <a:gd name="connsiteY43" fmla="*/ 6507125 h 6507125"/>
              <a:gd name="connsiteX44" fmla="*/ 6808240 w 11738344"/>
              <a:gd name="connsiteY44" fmla="*/ 6507125 h 6507125"/>
              <a:gd name="connsiteX45" fmla="*/ 6573473 w 11738344"/>
              <a:gd name="connsiteY45" fmla="*/ 6507125 h 6507125"/>
              <a:gd name="connsiteX46" fmla="*/ 5869172 w 11738344"/>
              <a:gd name="connsiteY46" fmla="*/ 6507125 h 6507125"/>
              <a:gd name="connsiteX47" fmla="*/ 5282255 w 11738344"/>
              <a:gd name="connsiteY47" fmla="*/ 6507125 h 6507125"/>
              <a:gd name="connsiteX48" fmla="*/ 4930104 w 11738344"/>
              <a:gd name="connsiteY48" fmla="*/ 6507125 h 6507125"/>
              <a:gd name="connsiteX49" fmla="*/ 4577954 w 11738344"/>
              <a:gd name="connsiteY49" fmla="*/ 6507125 h 6507125"/>
              <a:gd name="connsiteX50" fmla="*/ 4108420 w 11738344"/>
              <a:gd name="connsiteY50" fmla="*/ 6507125 h 6507125"/>
              <a:gd name="connsiteX51" fmla="*/ 3521503 w 11738344"/>
              <a:gd name="connsiteY51" fmla="*/ 6507125 h 6507125"/>
              <a:gd name="connsiteX52" fmla="*/ 2699819 w 11738344"/>
              <a:gd name="connsiteY52" fmla="*/ 6507125 h 6507125"/>
              <a:gd name="connsiteX53" fmla="*/ 1995518 w 11738344"/>
              <a:gd name="connsiteY53" fmla="*/ 6507125 h 6507125"/>
              <a:gd name="connsiteX54" fmla="*/ 1760752 w 11738344"/>
              <a:gd name="connsiteY54" fmla="*/ 6507125 h 6507125"/>
              <a:gd name="connsiteX55" fmla="*/ 939068 w 11738344"/>
              <a:gd name="connsiteY55" fmla="*/ 6507125 h 6507125"/>
              <a:gd name="connsiteX56" fmla="*/ 0 w 11738344"/>
              <a:gd name="connsiteY56" fmla="*/ 6507125 h 6507125"/>
              <a:gd name="connsiteX57" fmla="*/ 0 w 11738344"/>
              <a:gd name="connsiteY57" fmla="*/ 5785426 h 6507125"/>
              <a:gd name="connsiteX58" fmla="*/ 0 w 11738344"/>
              <a:gd name="connsiteY58" fmla="*/ 5128798 h 6507125"/>
              <a:gd name="connsiteX59" fmla="*/ 0 w 11738344"/>
              <a:gd name="connsiteY59" fmla="*/ 4537241 h 6507125"/>
              <a:gd name="connsiteX60" fmla="*/ 0 w 11738344"/>
              <a:gd name="connsiteY60" fmla="*/ 3880613 h 6507125"/>
              <a:gd name="connsiteX61" fmla="*/ 0 w 11738344"/>
              <a:gd name="connsiteY61" fmla="*/ 3158913 h 6507125"/>
              <a:gd name="connsiteX62" fmla="*/ 0 w 11738344"/>
              <a:gd name="connsiteY62" fmla="*/ 2437214 h 6507125"/>
              <a:gd name="connsiteX63" fmla="*/ 0 w 11738344"/>
              <a:gd name="connsiteY63" fmla="*/ 1715515 h 6507125"/>
              <a:gd name="connsiteX64" fmla="*/ 0 w 11738344"/>
              <a:gd name="connsiteY64" fmla="*/ 1319172 h 6507125"/>
              <a:gd name="connsiteX65" fmla="*/ 0 w 11738344"/>
              <a:gd name="connsiteY65" fmla="*/ 662544 h 6507125"/>
              <a:gd name="connsiteX66" fmla="*/ 0 w 11738344"/>
              <a:gd name="connsiteY66" fmla="*/ 0 h 650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738344" h="6507125" fill="none" extrusionOk="0">
                <a:moveTo>
                  <a:pt x="0" y="0"/>
                </a:moveTo>
                <a:cubicBezTo>
                  <a:pt x="193893" y="-53522"/>
                  <a:pt x="463900" y="48166"/>
                  <a:pt x="586917" y="0"/>
                </a:cubicBezTo>
                <a:cubicBezTo>
                  <a:pt x="709934" y="-48166"/>
                  <a:pt x="764999" y="37996"/>
                  <a:pt x="939068" y="0"/>
                </a:cubicBezTo>
                <a:cubicBezTo>
                  <a:pt x="1113137" y="-37996"/>
                  <a:pt x="1272302" y="9191"/>
                  <a:pt x="1525985" y="0"/>
                </a:cubicBezTo>
                <a:cubicBezTo>
                  <a:pt x="1779668" y="-9191"/>
                  <a:pt x="1703800" y="12915"/>
                  <a:pt x="1760752" y="0"/>
                </a:cubicBezTo>
                <a:cubicBezTo>
                  <a:pt x="1817704" y="-12915"/>
                  <a:pt x="2219250" y="17278"/>
                  <a:pt x="2347669" y="0"/>
                </a:cubicBezTo>
                <a:cubicBezTo>
                  <a:pt x="2476088" y="-17278"/>
                  <a:pt x="2906879" y="15114"/>
                  <a:pt x="3051969" y="0"/>
                </a:cubicBezTo>
                <a:cubicBezTo>
                  <a:pt x="3197059" y="-15114"/>
                  <a:pt x="3335226" y="47513"/>
                  <a:pt x="3521503" y="0"/>
                </a:cubicBezTo>
                <a:cubicBezTo>
                  <a:pt x="3707780" y="-47513"/>
                  <a:pt x="3669854" y="22779"/>
                  <a:pt x="3756270" y="0"/>
                </a:cubicBezTo>
                <a:cubicBezTo>
                  <a:pt x="3842686" y="-22779"/>
                  <a:pt x="4217773" y="11409"/>
                  <a:pt x="4577954" y="0"/>
                </a:cubicBezTo>
                <a:cubicBezTo>
                  <a:pt x="4938135" y="-11409"/>
                  <a:pt x="4970109" y="43871"/>
                  <a:pt x="5164871" y="0"/>
                </a:cubicBezTo>
                <a:cubicBezTo>
                  <a:pt x="5359633" y="-43871"/>
                  <a:pt x="5537198" y="17907"/>
                  <a:pt x="5751789" y="0"/>
                </a:cubicBezTo>
                <a:cubicBezTo>
                  <a:pt x="5966380" y="-17907"/>
                  <a:pt x="6096392" y="45142"/>
                  <a:pt x="6221322" y="0"/>
                </a:cubicBezTo>
                <a:cubicBezTo>
                  <a:pt x="6346252" y="-45142"/>
                  <a:pt x="6799085" y="67265"/>
                  <a:pt x="7043006" y="0"/>
                </a:cubicBezTo>
                <a:cubicBezTo>
                  <a:pt x="7286927" y="-67265"/>
                  <a:pt x="7173785" y="927"/>
                  <a:pt x="7277773" y="0"/>
                </a:cubicBezTo>
                <a:cubicBezTo>
                  <a:pt x="7381761" y="-927"/>
                  <a:pt x="7490336" y="8535"/>
                  <a:pt x="7629924" y="0"/>
                </a:cubicBezTo>
                <a:cubicBezTo>
                  <a:pt x="7769512" y="-8535"/>
                  <a:pt x="8023133" y="16918"/>
                  <a:pt x="8216841" y="0"/>
                </a:cubicBezTo>
                <a:cubicBezTo>
                  <a:pt x="8410549" y="-16918"/>
                  <a:pt x="8814563" y="56057"/>
                  <a:pt x="9038525" y="0"/>
                </a:cubicBezTo>
                <a:cubicBezTo>
                  <a:pt x="9262487" y="-56057"/>
                  <a:pt x="9219318" y="11550"/>
                  <a:pt x="9273292" y="0"/>
                </a:cubicBezTo>
                <a:cubicBezTo>
                  <a:pt x="9327266" y="-11550"/>
                  <a:pt x="9524285" y="54368"/>
                  <a:pt x="9742826" y="0"/>
                </a:cubicBezTo>
                <a:cubicBezTo>
                  <a:pt x="9961367" y="-54368"/>
                  <a:pt x="10315185" y="8251"/>
                  <a:pt x="10564510" y="0"/>
                </a:cubicBezTo>
                <a:cubicBezTo>
                  <a:pt x="10813835" y="-8251"/>
                  <a:pt x="10939532" y="59894"/>
                  <a:pt x="11151427" y="0"/>
                </a:cubicBezTo>
                <a:cubicBezTo>
                  <a:pt x="11363322" y="-59894"/>
                  <a:pt x="11609776" y="64994"/>
                  <a:pt x="11738344" y="0"/>
                </a:cubicBezTo>
                <a:cubicBezTo>
                  <a:pt x="11801788" y="212046"/>
                  <a:pt x="11737744" y="488839"/>
                  <a:pt x="11738344" y="721699"/>
                </a:cubicBezTo>
                <a:cubicBezTo>
                  <a:pt x="11738944" y="954559"/>
                  <a:pt x="11712416" y="1073711"/>
                  <a:pt x="11738344" y="1183114"/>
                </a:cubicBezTo>
                <a:cubicBezTo>
                  <a:pt x="11764272" y="1292518"/>
                  <a:pt x="11693621" y="1487929"/>
                  <a:pt x="11738344" y="1644528"/>
                </a:cubicBezTo>
                <a:cubicBezTo>
                  <a:pt x="11783067" y="1801127"/>
                  <a:pt x="11703009" y="2055674"/>
                  <a:pt x="11738344" y="2236085"/>
                </a:cubicBezTo>
                <a:cubicBezTo>
                  <a:pt x="11773679" y="2416496"/>
                  <a:pt x="11673979" y="2661380"/>
                  <a:pt x="11738344" y="2827642"/>
                </a:cubicBezTo>
                <a:cubicBezTo>
                  <a:pt x="11802709" y="2993904"/>
                  <a:pt x="11705654" y="3065710"/>
                  <a:pt x="11738344" y="3223985"/>
                </a:cubicBezTo>
                <a:cubicBezTo>
                  <a:pt x="11771034" y="3382260"/>
                  <a:pt x="11728644" y="3559281"/>
                  <a:pt x="11738344" y="3815541"/>
                </a:cubicBezTo>
                <a:cubicBezTo>
                  <a:pt x="11748044" y="4071801"/>
                  <a:pt x="11660229" y="4277915"/>
                  <a:pt x="11738344" y="4537241"/>
                </a:cubicBezTo>
                <a:cubicBezTo>
                  <a:pt x="11816459" y="4796567"/>
                  <a:pt x="11733753" y="4796994"/>
                  <a:pt x="11738344" y="4998655"/>
                </a:cubicBezTo>
                <a:cubicBezTo>
                  <a:pt x="11742935" y="5200316"/>
                  <a:pt x="11719250" y="5308582"/>
                  <a:pt x="11738344" y="5394998"/>
                </a:cubicBezTo>
                <a:cubicBezTo>
                  <a:pt x="11757438" y="5481414"/>
                  <a:pt x="11699476" y="5736459"/>
                  <a:pt x="11738344" y="5986555"/>
                </a:cubicBezTo>
                <a:cubicBezTo>
                  <a:pt x="11777212" y="6236651"/>
                  <a:pt x="11708423" y="6334874"/>
                  <a:pt x="11738344" y="6507125"/>
                </a:cubicBezTo>
                <a:cubicBezTo>
                  <a:pt x="11478827" y="6561764"/>
                  <a:pt x="11355604" y="6489109"/>
                  <a:pt x="11034043" y="6507125"/>
                </a:cubicBezTo>
                <a:cubicBezTo>
                  <a:pt x="10712482" y="6525141"/>
                  <a:pt x="10886680" y="6497141"/>
                  <a:pt x="10799276" y="6507125"/>
                </a:cubicBezTo>
                <a:cubicBezTo>
                  <a:pt x="10711872" y="6517109"/>
                  <a:pt x="10265533" y="6502056"/>
                  <a:pt x="10094976" y="6507125"/>
                </a:cubicBezTo>
                <a:cubicBezTo>
                  <a:pt x="9924419" y="6512194"/>
                  <a:pt x="9975231" y="6494613"/>
                  <a:pt x="9860209" y="6507125"/>
                </a:cubicBezTo>
                <a:cubicBezTo>
                  <a:pt x="9745187" y="6519637"/>
                  <a:pt x="9465544" y="6493149"/>
                  <a:pt x="9155908" y="6507125"/>
                </a:cubicBezTo>
                <a:cubicBezTo>
                  <a:pt x="8846272" y="6521101"/>
                  <a:pt x="8884191" y="6495076"/>
                  <a:pt x="8803758" y="6507125"/>
                </a:cubicBezTo>
                <a:cubicBezTo>
                  <a:pt x="8723325" y="6519174"/>
                  <a:pt x="8508753" y="6467331"/>
                  <a:pt x="8334224" y="6507125"/>
                </a:cubicBezTo>
                <a:cubicBezTo>
                  <a:pt x="8159695" y="6546919"/>
                  <a:pt x="8211920" y="6481971"/>
                  <a:pt x="8099457" y="6507125"/>
                </a:cubicBezTo>
                <a:cubicBezTo>
                  <a:pt x="7986994" y="6532279"/>
                  <a:pt x="7760338" y="6491342"/>
                  <a:pt x="7629924" y="6507125"/>
                </a:cubicBezTo>
                <a:cubicBezTo>
                  <a:pt x="7499510" y="6522908"/>
                  <a:pt x="7068285" y="6502086"/>
                  <a:pt x="6808240" y="6507125"/>
                </a:cubicBezTo>
                <a:cubicBezTo>
                  <a:pt x="6548195" y="6512164"/>
                  <a:pt x="6642810" y="6498574"/>
                  <a:pt x="6573473" y="6507125"/>
                </a:cubicBezTo>
                <a:cubicBezTo>
                  <a:pt x="6504136" y="6515676"/>
                  <a:pt x="6038855" y="6438771"/>
                  <a:pt x="5869172" y="6507125"/>
                </a:cubicBezTo>
                <a:cubicBezTo>
                  <a:pt x="5699489" y="6575479"/>
                  <a:pt x="5566362" y="6496885"/>
                  <a:pt x="5282255" y="6507125"/>
                </a:cubicBezTo>
                <a:cubicBezTo>
                  <a:pt x="4998148" y="6517365"/>
                  <a:pt x="5039221" y="6465905"/>
                  <a:pt x="4930104" y="6507125"/>
                </a:cubicBezTo>
                <a:cubicBezTo>
                  <a:pt x="4820987" y="6548345"/>
                  <a:pt x="4723325" y="6493648"/>
                  <a:pt x="4577954" y="6507125"/>
                </a:cubicBezTo>
                <a:cubicBezTo>
                  <a:pt x="4432583" y="6520602"/>
                  <a:pt x="4240580" y="6477186"/>
                  <a:pt x="4108420" y="6507125"/>
                </a:cubicBezTo>
                <a:cubicBezTo>
                  <a:pt x="3976260" y="6537064"/>
                  <a:pt x="3729849" y="6485756"/>
                  <a:pt x="3521503" y="6507125"/>
                </a:cubicBezTo>
                <a:cubicBezTo>
                  <a:pt x="3313157" y="6528494"/>
                  <a:pt x="2978184" y="6440521"/>
                  <a:pt x="2699819" y="6507125"/>
                </a:cubicBezTo>
                <a:cubicBezTo>
                  <a:pt x="2421454" y="6573729"/>
                  <a:pt x="2296956" y="6495816"/>
                  <a:pt x="1995518" y="6507125"/>
                </a:cubicBezTo>
                <a:cubicBezTo>
                  <a:pt x="1694080" y="6518434"/>
                  <a:pt x="1872133" y="6498123"/>
                  <a:pt x="1760752" y="6507125"/>
                </a:cubicBezTo>
                <a:cubicBezTo>
                  <a:pt x="1649371" y="6516127"/>
                  <a:pt x="1240399" y="6475880"/>
                  <a:pt x="939068" y="6507125"/>
                </a:cubicBezTo>
                <a:cubicBezTo>
                  <a:pt x="637737" y="6538370"/>
                  <a:pt x="388381" y="6477070"/>
                  <a:pt x="0" y="6507125"/>
                </a:cubicBezTo>
                <a:cubicBezTo>
                  <a:pt x="-47939" y="6337479"/>
                  <a:pt x="879" y="6060669"/>
                  <a:pt x="0" y="5785426"/>
                </a:cubicBezTo>
                <a:cubicBezTo>
                  <a:pt x="-879" y="5510183"/>
                  <a:pt x="581" y="5359991"/>
                  <a:pt x="0" y="5128798"/>
                </a:cubicBezTo>
                <a:cubicBezTo>
                  <a:pt x="-581" y="4897605"/>
                  <a:pt x="45467" y="4828334"/>
                  <a:pt x="0" y="4537241"/>
                </a:cubicBezTo>
                <a:cubicBezTo>
                  <a:pt x="-45467" y="4246148"/>
                  <a:pt x="61308" y="4034246"/>
                  <a:pt x="0" y="3880613"/>
                </a:cubicBezTo>
                <a:cubicBezTo>
                  <a:pt x="-61308" y="3726980"/>
                  <a:pt x="34030" y="3322956"/>
                  <a:pt x="0" y="3158913"/>
                </a:cubicBezTo>
                <a:cubicBezTo>
                  <a:pt x="-34030" y="2994870"/>
                  <a:pt x="80763" y="2717371"/>
                  <a:pt x="0" y="2437214"/>
                </a:cubicBezTo>
                <a:cubicBezTo>
                  <a:pt x="-80763" y="2157057"/>
                  <a:pt x="74414" y="2065681"/>
                  <a:pt x="0" y="1715515"/>
                </a:cubicBezTo>
                <a:cubicBezTo>
                  <a:pt x="-74414" y="1365349"/>
                  <a:pt x="34380" y="1412605"/>
                  <a:pt x="0" y="1319172"/>
                </a:cubicBezTo>
                <a:cubicBezTo>
                  <a:pt x="-34380" y="1225739"/>
                  <a:pt x="32469" y="795736"/>
                  <a:pt x="0" y="662544"/>
                </a:cubicBezTo>
                <a:cubicBezTo>
                  <a:pt x="-32469" y="529352"/>
                  <a:pt x="3735" y="263522"/>
                  <a:pt x="0" y="0"/>
                </a:cubicBezTo>
                <a:close/>
              </a:path>
              <a:path w="11738344" h="6507125" stroke="0" extrusionOk="0">
                <a:moveTo>
                  <a:pt x="0" y="0"/>
                </a:moveTo>
                <a:cubicBezTo>
                  <a:pt x="173958" y="-35120"/>
                  <a:pt x="364388" y="21400"/>
                  <a:pt x="586917" y="0"/>
                </a:cubicBezTo>
                <a:cubicBezTo>
                  <a:pt x="809446" y="-21400"/>
                  <a:pt x="772431" y="40444"/>
                  <a:pt x="939068" y="0"/>
                </a:cubicBezTo>
                <a:cubicBezTo>
                  <a:pt x="1105705" y="-40444"/>
                  <a:pt x="1060336" y="17590"/>
                  <a:pt x="1173834" y="0"/>
                </a:cubicBezTo>
                <a:cubicBezTo>
                  <a:pt x="1287332" y="-17590"/>
                  <a:pt x="1318549" y="16589"/>
                  <a:pt x="1408601" y="0"/>
                </a:cubicBezTo>
                <a:cubicBezTo>
                  <a:pt x="1498653" y="-16589"/>
                  <a:pt x="1785989" y="60612"/>
                  <a:pt x="1995518" y="0"/>
                </a:cubicBezTo>
                <a:cubicBezTo>
                  <a:pt x="2205047" y="-60612"/>
                  <a:pt x="2296353" y="59266"/>
                  <a:pt x="2582436" y="0"/>
                </a:cubicBezTo>
                <a:cubicBezTo>
                  <a:pt x="2868519" y="-59266"/>
                  <a:pt x="2862706" y="48799"/>
                  <a:pt x="3051969" y="0"/>
                </a:cubicBezTo>
                <a:cubicBezTo>
                  <a:pt x="3241232" y="-48799"/>
                  <a:pt x="3512635" y="60599"/>
                  <a:pt x="3638887" y="0"/>
                </a:cubicBezTo>
                <a:cubicBezTo>
                  <a:pt x="3765139" y="-60599"/>
                  <a:pt x="3923707" y="15178"/>
                  <a:pt x="4108420" y="0"/>
                </a:cubicBezTo>
                <a:cubicBezTo>
                  <a:pt x="4293133" y="-15178"/>
                  <a:pt x="4277880" y="17966"/>
                  <a:pt x="4343187" y="0"/>
                </a:cubicBezTo>
                <a:cubicBezTo>
                  <a:pt x="4408494" y="-17966"/>
                  <a:pt x="4582634" y="22799"/>
                  <a:pt x="4695338" y="0"/>
                </a:cubicBezTo>
                <a:cubicBezTo>
                  <a:pt x="4808042" y="-22799"/>
                  <a:pt x="5335945" y="38821"/>
                  <a:pt x="5517022" y="0"/>
                </a:cubicBezTo>
                <a:cubicBezTo>
                  <a:pt x="5698099" y="-38821"/>
                  <a:pt x="5766610" y="35566"/>
                  <a:pt x="5986555" y="0"/>
                </a:cubicBezTo>
                <a:cubicBezTo>
                  <a:pt x="6206500" y="-35566"/>
                  <a:pt x="6203895" y="19904"/>
                  <a:pt x="6338706" y="0"/>
                </a:cubicBezTo>
                <a:cubicBezTo>
                  <a:pt x="6473517" y="-19904"/>
                  <a:pt x="6653113" y="68070"/>
                  <a:pt x="6925623" y="0"/>
                </a:cubicBezTo>
                <a:cubicBezTo>
                  <a:pt x="7198133" y="-68070"/>
                  <a:pt x="7197960" y="16182"/>
                  <a:pt x="7277773" y="0"/>
                </a:cubicBezTo>
                <a:cubicBezTo>
                  <a:pt x="7357586" y="-16182"/>
                  <a:pt x="7733864" y="5492"/>
                  <a:pt x="7982074" y="0"/>
                </a:cubicBezTo>
                <a:cubicBezTo>
                  <a:pt x="8230284" y="-5492"/>
                  <a:pt x="8115232" y="12010"/>
                  <a:pt x="8216841" y="0"/>
                </a:cubicBezTo>
                <a:cubicBezTo>
                  <a:pt x="8318450" y="-12010"/>
                  <a:pt x="8383617" y="13899"/>
                  <a:pt x="8451608" y="0"/>
                </a:cubicBezTo>
                <a:cubicBezTo>
                  <a:pt x="8519599" y="-13899"/>
                  <a:pt x="8868654" y="41846"/>
                  <a:pt x="9155908" y="0"/>
                </a:cubicBezTo>
                <a:cubicBezTo>
                  <a:pt x="9443162" y="-41846"/>
                  <a:pt x="9583439" y="13929"/>
                  <a:pt x="9860209" y="0"/>
                </a:cubicBezTo>
                <a:cubicBezTo>
                  <a:pt x="10136979" y="-13929"/>
                  <a:pt x="9993296" y="22162"/>
                  <a:pt x="10094976" y="0"/>
                </a:cubicBezTo>
                <a:cubicBezTo>
                  <a:pt x="10196656" y="-22162"/>
                  <a:pt x="10442256" y="29850"/>
                  <a:pt x="10681893" y="0"/>
                </a:cubicBezTo>
                <a:cubicBezTo>
                  <a:pt x="10921530" y="-29850"/>
                  <a:pt x="10815120" y="25327"/>
                  <a:pt x="10916660" y="0"/>
                </a:cubicBezTo>
                <a:cubicBezTo>
                  <a:pt x="11018200" y="-25327"/>
                  <a:pt x="11478417" y="95792"/>
                  <a:pt x="11738344" y="0"/>
                </a:cubicBezTo>
                <a:cubicBezTo>
                  <a:pt x="11764798" y="249704"/>
                  <a:pt x="11736494" y="384548"/>
                  <a:pt x="11738344" y="591557"/>
                </a:cubicBezTo>
                <a:cubicBezTo>
                  <a:pt x="11740194" y="798566"/>
                  <a:pt x="11722809" y="866102"/>
                  <a:pt x="11738344" y="987900"/>
                </a:cubicBezTo>
                <a:cubicBezTo>
                  <a:pt x="11753879" y="1109698"/>
                  <a:pt x="11685233" y="1344087"/>
                  <a:pt x="11738344" y="1514385"/>
                </a:cubicBezTo>
                <a:cubicBezTo>
                  <a:pt x="11791455" y="1684683"/>
                  <a:pt x="11711044" y="1762913"/>
                  <a:pt x="11738344" y="1975800"/>
                </a:cubicBezTo>
                <a:cubicBezTo>
                  <a:pt x="11765644" y="2188687"/>
                  <a:pt x="11699886" y="2274464"/>
                  <a:pt x="11738344" y="2502285"/>
                </a:cubicBezTo>
                <a:cubicBezTo>
                  <a:pt x="11776802" y="2730106"/>
                  <a:pt x="11695385" y="2995182"/>
                  <a:pt x="11738344" y="3223985"/>
                </a:cubicBezTo>
                <a:cubicBezTo>
                  <a:pt x="11781303" y="3452788"/>
                  <a:pt x="11700748" y="3463165"/>
                  <a:pt x="11738344" y="3620328"/>
                </a:cubicBezTo>
                <a:cubicBezTo>
                  <a:pt x="11775940" y="3777491"/>
                  <a:pt x="11707001" y="4043633"/>
                  <a:pt x="11738344" y="4342027"/>
                </a:cubicBezTo>
                <a:cubicBezTo>
                  <a:pt x="11769687" y="4640421"/>
                  <a:pt x="11729213" y="4583818"/>
                  <a:pt x="11738344" y="4738370"/>
                </a:cubicBezTo>
                <a:cubicBezTo>
                  <a:pt x="11747475" y="4892922"/>
                  <a:pt x="11733578" y="4965083"/>
                  <a:pt x="11738344" y="5134713"/>
                </a:cubicBezTo>
                <a:cubicBezTo>
                  <a:pt x="11743110" y="5304343"/>
                  <a:pt x="11662322" y="5553418"/>
                  <a:pt x="11738344" y="5791341"/>
                </a:cubicBezTo>
                <a:cubicBezTo>
                  <a:pt x="11814366" y="6029264"/>
                  <a:pt x="11713020" y="6176136"/>
                  <a:pt x="11738344" y="6507125"/>
                </a:cubicBezTo>
                <a:cubicBezTo>
                  <a:pt x="11547327" y="6548973"/>
                  <a:pt x="11498077" y="6493046"/>
                  <a:pt x="11268810" y="6507125"/>
                </a:cubicBezTo>
                <a:cubicBezTo>
                  <a:pt x="11039543" y="6521204"/>
                  <a:pt x="11107069" y="6502334"/>
                  <a:pt x="11034043" y="6507125"/>
                </a:cubicBezTo>
                <a:cubicBezTo>
                  <a:pt x="10961017" y="6511916"/>
                  <a:pt x="10683932" y="6506699"/>
                  <a:pt x="10564510" y="6507125"/>
                </a:cubicBezTo>
                <a:cubicBezTo>
                  <a:pt x="10445088" y="6507551"/>
                  <a:pt x="10108637" y="6458162"/>
                  <a:pt x="9742826" y="6507125"/>
                </a:cubicBezTo>
                <a:cubicBezTo>
                  <a:pt x="9377015" y="6556088"/>
                  <a:pt x="9349509" y="6439682"/>
                  <a:pt x="9038525" y="6507125"/>
                </a:cubicBezTo>
                <a:cubicBezTo>
                  <a:pt x="8727541" y="6574568"/>
                  <a:pt x="8794847" y="6477168"/>
                  <a:pt x="8686375" y="6507125"/>
                </a:cubicBezTo>
                <a:cubicBezTo>
                  <a:pt x="8577903" y="6537082"/>
                  <a:pt x="8357039" y="6497360"/>
                  <a:pt x="8099457" y="6507125"/>
                </a:cubicBezTo>
                <a:cubicBezTo>
                  <a:pt x="7841875" y="6516890"/>
                  <a:pt x="7839028" y="6470904"/>
                  <a:pt x="7747307" y="6507125"/>
                </a:cubicBezTo>
                <a:cubicBezTo>
                  <a:pt x="7655586" y="6543346"/>
                  <a:pt x="7266710" y="6462145"/>
                  <a:pt x="7043006" y="6507125"/>
                </a:cubicBezTo>
                <a:cubicBezTo>
                  <a:pt x="6819302" y="6552105"/>
                  <a:pt x="6503498" y="6464456"/>
                  <a:pt x="6338706" y="6507125"/>
                </a:cubicBezTo>
                <a:cubicBezTo>
                  <a:pt x="6173914" y="6549794"/>
                  <a:pt x="6184575" y="6483218"/>
                  <a:pt x="6103939" y="6507125"/>
                </a:cubicBezTo>
                <a:cubicBezTo>
                  <a:pt x="6023303" y="6531032"/>
                  <a:pt x="5677300" y="6424778"/>
                  <a:pt x="5399638" y="6507125"/>
                </a:cubicBezTo>
                <a:cubicBezTo>
                  <a:pt x="5121976" y="6589472"/>
                  <a:pt x="5064059" y="6456168"/>
                  <a:pt x="4930104" y="6507125"/>
                </a:cubicBezTo>
                <a:cubicBezTo>
                  <a:pt x="4796149" y="6558082"/>
                  <a:pt x="4287006" y="6419485"/>
                  <a:pt x="4108420" y="6507125"/>
                </a:cubicBezTo>
                <a:cubicBezTo>
                  <a:pt x="3929834" y="6594765"/>
                  <a:pt x="3851012" y="6506127"/>
                  <a:pt x="3756270" y="6507125"/>
                </a:cubicBezTo>
                <a:cubicBezTo>
                  <a:pt x="3661528" y="6508123"/>
                  <a:pt x="3178681" y="6505194"/>
                  <a:pt x="2934586" y="6507125"/>
                </a:cubicBezTo>
                <a:cubicBezTo>
                  <a:pt x="2690491" y="6509056"/>
                  <a:pt x="2804760" y="6481921"/>
                  <a:pt x="2699819" y="6507125"/>
                </a:cubicBezTo>
                <a:cubicBezTo>
                  <a:pt x="2594878" y="6532329"/>
                  <a:pt x="2131310" y="6492863"/>
                  <a:pt x="1878135" y="6507125"/>
                </a:cubicBezTo>
                <a:cubicBezTo>
                  <a:pt x="1624960" y="6521387"/>
                  <a:pt x="1497787" y="6488583"/>
                  <a:pt x="1173834" y="6507125"/>
                </a:cubicBezTo>
                <a:cubicBezTo>
                  <a:pt x="849881" y="6525667"/>
                  <a:pt x="834993" y="6490955"/>
                  <a:pt x="704301" y="6507125"/>
                </a:cubicBezTo>
                <a:cubicBezTo>
                  <a:pt x="573609" y="6523295"/>
                  <a:pt x="308132" y="6478693"/>
                  <a:pt x="0" y="6507125"/>
                </a:cubicBezTo>
                <a:cubicBezTo>
                  <a:pt x="-29938" y="6329998"/>
                  <a:pt x="56135" y="6044585"/>
                  <a:pt x="0" y="5785426"/>
                </a:cubicBezTo>
                <a:cubicBezTo>
                  <a:pt x="-56135" y="5526267"/>
                  <a:pt x="39316" y="5376750"/>
                  <a:pt x="0" y="5193869"/>
                </a:cubicBezTo>
                <a:cubicBezTo>
                  <a:pt x="-39316" y="5010988"/>
                  <a:pt x="32117" y="4985215"/>
                  <a:pt x="0" y="4797526"/>
                </a:cubicBezTo>
                <a:cubicBezTo>
                  <a:pt x="-32117" y="4609837"/>
                  <a:pt x="57743" y="4276268"/>
                  <a:pt x="0" y="4075826"/>
                </a:cubicBezTo>
                <a:cubicBezTo>
                  <a:pt x="-57743" y="3875384"/>
                  <a:pt x="207" y="3518980"/>
                  <a:pt x="0" y="3354127"/>
                </a:cubicBezTo>
                <a:cubicBezTo>
                  <a:pt x="-207" y="3189274"/>
                  <a:pt x="26299" y="3135377"/>
                  <a:pt x="0" y="2957784"/>
                </a:cubicBezTo>
                <a:cubicBezTo>
                  <a:pt x="-26299" y="2780191"/>
                  <a:pt x="43986" y="2618936"/>
                  <a:pt x="0" y="2431299"/>
                </a:cubicBezTo>
                <a:cubicBezTo>
                  <a:pt x="-43986" y="2243663"/>
                  <a:pt x="78778" y="1984613"/>
                  <a:pt x="0" y="1709599"/>
                </a:cubicBezTo>
                <a:cubicBezTo>
                  <a:pt x="-78778" y="1434585"/>
                  <a:pt x="22960" y="1238508"/>
                  <a:pt x="0" y="987900"/>
                </a:cubicBezTo>
                <a:cubicBezTo>
                  <a:pt x="-22960" y="737292"/>
                  <a:pt x="46601" y="441911"/>
                  <a:pt x="0" y="0"/>
                </a:cubicBezTo>
                <a:close/>
              </a:path>
            </a:pathLst>
          </a:custGeom>
          <a:solidFill>
            <a:schemeClr val="bg1"/>
          </a:solidFill>
          <a:ln>
            <a:solidFill>
              <a:srgbClr val="7030A0"/>
            </a:solidFill>
            <a:extLst>
              <a:ext uri="{C807C97D-BFC1-408E-A445-0C87EB9F89A2}">
                <ask:lineSketchStyleProps xmlns="" xmlns:ask="http://schemas.microsoft.com/office/drawing/2018/sketchyshapes" sd="476777210">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a:extLst>
              <a:ext uri="{FF2B5EF4-FFF2-40B4-BE49-F238E27FC236}">
                <a16:creationId xmlns="" xmlns:a16="http://schemas.microsoft.com/office/drawing/2014/main" id="{13868546-2164-4C33-8F22-32B28A4FD9F0}"/>
              </a:ext>
            </a:extLst>
          </p:cNvPr>
          <p:cNvSpPr txBox="1"/>
          <p:nvPr userDrawn="1"/>
        </p:nvSpPr>
        <p:spPr>
          <a:xfrm>
            <a:off x="8942603" y="-31899"/>
            <a:ext cx="3249397" cy="276999"/>
          </a:xfrm>
          <a:prstGeom prst="rect">
            <a:avLst/>
          </a:prstGeom>
          <a:noFill/>
        </p:spPr>
        <p:txBody>
          <a:bodyPr wrap="square">
            <a:spAutoFit/>
          </a:bodyPr>
          <a:lstStyle/>
          <a:p>
            <a:r>
              <a:rPr lang="en-US" sz="1200" dirty="0" err="1">
                <a:solidFill>
                  <a:prstClr val="black"/>
                </a:solidFill>
                <a:latin typeface="Arial" panose="020B0604020202020204" pitchFamily="34" charset="0"/>
                <a:cs typeface="Arial" panose="020B0604020202020204" pitchFamily="34" charset="0"/>
              </a:rPr>
              <a:t>Hương</a:t>
            </a:r>
            <a:r>
              <a:rPr lang="en-US" sz="1200" dirty="0">
                <a:solidFill>
                  <a:prstClr val="black"/>
                </a:solidFill>
                <a:latin typeface="Arial" panose="020B0604020202020204" pitchFamily="34" charset="0"/>
                <a:cs typeface="Arial" panose="020B0604020202020204" pitchFamily="34" charset="0"/>
              </a:rPr>
              <a:t> </a:t>
            </a:r>
            <a:r>
              <a:rPr lang="en-US" sz="1200" dirty="0" err="1">
                <a:solidFill>
                  <a:prstClr val="black"/>
                </a:solidFill>
                <a:latin typeface="Arial" panose="020B0604020202020204" pitchFamily="34" charset="0"/>
                <a:cs typeface="Arial" panose="020B0604020202020204" pitchFamily="34" charset="0"/>
              </a:rPr>
              <a:t>Thảo</a:t>
            </a:r>
            <a:r>
              <a:rPr lang="en-US" sz="1200" dirty="0">
                <a:solidFill>
                  <a:prstClr val="black"/>
                </a:solidFill>
                <a:latin typeface="Arial" panose="020B0604020202020204" pitchFamily="34" charset="0"/>
                <a:cs typeface="Arial" panose="020B0604020202020204" pitchFamily="34" charset="0"/>
              </a:rPr>
              <a:t>: tranthao121004@gmail.com</a:t>
            </a:r>
            <a:endParaRPr lang="en-US" sz="1600" dirty="0">
              <a:solidFill>
                <a:prstClr val="black"/>
              </a:solidFill>
            </a:endParaRPr>
          </a:p>
        </p:txBody>
      </p:sp>
    </p:spTree>
    <p:extLst>
      <p:ext uri="{BB962C8B-B14F-4D97-AF65-F5344CB8AC3E}">
        <p14:creationId xmlns:p14="http://schemas.microsoft.com/office/powerpoint/2010/main" val="36143393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3104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22A9BE9-7F72-794D-9F3C-9A8FE2E8F64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 xmlns:a16="http://schemas.microsoft.com/office/drawing/2014/main" id="{13AC6F02-871E-DE47-AC93-1CD134CED5F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 xmlns:a16="http://schemas.microsoft.com/office/drawing/2014/main" id="{1C55CEBD-7C39-394B-A99F-80554FC46B49}"/>
              </a:ext>
            </a:extLst>
          </p:cNvPr>
          <p:cNvSpPr>
            <a:spLocks noGrp="1"/>
          </p:cNvSpPr>
          <p:nvPr>
            <p:ph type="dt" sz="half" idx="10"/>
          </p:nvPr>
        </p:nvSpPr>
        <p:spPr>
          <a:xfrm>
            <a:off x="838200" y="6356350"/>
            <a:ext cx="2743200" cy="365125"/>
          </a:xfrm>
          <a:prstGeom prst="rect">
            <a:avLst/>
          </a:prstGeom>
        </p:spPr>
        <p:txBody>
          <a:bodyPr/>
          <a:lstStyle/>
          <a:p>
            <a:fld id="{84B79D43-DAE6-0F47-A9C1-04982654FBFB}" type="datetimeFigureOut">
              <a:rPr kumimoji="1" lang="zh-CN" altLang="en-US" smtClean="0"/>
              <a:t>2021/10/29</a:t>
            </a:fld>
            <a:endParaRPr kumimoji="1" lang="zh-CN" altLang="en-US"/>
          </a:p>
        </p:txBody>
      </p:sp>
      <p:sp>
        <p:nvSpPr>
          <p:cNvPr id="5" name="页脚占位符 4">
            <a:extLst>
              <a:ext uri="{FF2B5EF4-FFF2-40B4-BE49-F238E27FC236}">
                <a16:creationId xmlns="" xmlns:a16="http://schemas.microsoft.com/office/drawing/2014/main" id="{AB24BB0A-6CBD-2E41-ACC7-D29880DA3BBB}"/>
              </a:ext>
            </a:extLst>
          </p:cNvPr>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灯片编号占位符 5">
            <a:extLst>
              <a:ext uri="{FF2B5EF4-FFF2-40B4-BE49-F238E27FC236}">
                <a16:creationId xmlns="" xmlns:a16="http://schemas.microsoft.com/office/drawing/2014/main" id="{0CDC3A08-879E-9449-ADFD-682ABDEB913D}"/>
              </a:ext>
            </a:extLst>
          </p:cNvPr>
          <p:cNvSpPr>
            <a:spLocks noGrp="1"/>
          </p:cNvSpPr>
          <p:nvPr>
            <p:ph type="sldNum" sz="quarter" idx="12"/>
          </p:nvPr>
        </p:nvSpPr>
        <p:spPr>
          <a:xfrm>
            <a:off x="8610600" y="6356350"/>
            <a:ext cx="2743200" cy="365125"/>
          </a:xfrm>
          <a:prstGeom prst="rect">
            <a:avLst/>
          </a:prstGeom>
        </p:spPr>
        <p:txBody>
          <a:bodyPr/>
          <a:lstStyle/>
          <a:p>
            <a:fld id="{EEF17B97-31AA-F046-A2B1-CB7B8C901C9E}" type="slidenum">
              <a:rPr kumimoji="1" lang="zh-CN" altLang="en-US" smtClean="0"/>
              <a:t>‹#›</a:t>
            </a:fld>
            <a:endParaRPr kumimoji="1" lang="zh-CN" altLang="en-US"/>
          </a:p>
        </p:txBody>
      </p:sp>
      <p:pic>
        <p:nvPicPr>
          <p:cNvPr id="8" name="bkgr 2">
            <a:extLst>
              <a:ext uri="{FF2B5EF4-FFF2-40B4-BE49-F238E27FC236}">
                <a16:creationId xmlns="" xmlns:a16="http://schemas.microsoft.com/office/drawing/2014/main" id="{38AC285F-500F-4823-9925-F5126EFF53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643"/>
          <a:stretch/>
        </p:blipFill>
        <p:spPr>
          <a:xfrm>
            <a:off x="0" y="0"/>
            <a:ext cx="12192000" cy="6858000"/>
          </a:xfrm>
          <a:prstGeom prst="rect">
            <a:avLst/>
          </a:prstGeom>
        </p:spPr>
      </p:pic>
      <p:pic>
        <p:nvPicPr>
          <p:cNvPr id="9" name="bkgr 3">
            <a:extLst>
              <a:ext uri="{FF2B5EF4-FFF2-40B4-BE49-F238E27FC236}">
                <a16:creationId xmlns="" xmlns:a16="http://schemas.microsoft.com/office/drawing/2014/main" id="{18D8E4D1-5BEA-47FB-B6B1-77140B0ACF5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350" y="1616715"/>
            <a:ext cx="12191999" cy="3967171"/>
          </a:xfrm>
          <a:prstGeom prst="rect">
            <a:avLst/>
          </a:prstGeom>
        </p:spPr>
      </p:pic>
      <p:pic>
        <p:nvPicPr>
          <p:cNvPr id="10" name="Mây 3">
            <a:extLst>
              <a:ext uri="{FF2B5EF4-FFF2-40B4-BE49-F238E27FC236}">
                <a16:creationId xmlns="" xmlns:a16="http://schemas.microsoft.com/office/drawing/2014/main" id="{CF296135-D4DF-40CF-91AE-3DDE6EC7F54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91737" y="459893"/>
            <a:ext cx="1164368" cy="535609"/>
          </a:xfrm>
          <a:prstGeom prst="rect">
            <a:avLst/>
          </a:prstGeom>
        </p:spPr>
      </p:pic>
      <p:pic>
        <p:nvPicPr>
          <p:cNvPr id="11" name="Mặt trời">
            <a:extLst>
              <a:ext uri="{FF2B5EF4-FFF2-40B4-BE49-F238E27FC236}">
                <a16:creationId xmlns="" xmlns:a16="http://schemas.microsoft.com/office/drawing/2014/main" id="{C82272DC-9AE7-4F8A-9DBC-18B437E63E7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26929" y="31135"/>
            <a:ext cx="1246993" cy="1242836"/>
          </a:xfrm>
          <a:prstGeom prst="rect">
            <a:avLst/>
          </a:prstGeom>
        </p:spPr>
      </p:pic>
      <p:pic>
        <p:nvPicPr>
          <p:cNvPr id="12" name="Bảng">
            <a:extLst>
              <a:ext uri="{FF2B5EF4-FFF2-40B4-BE49-F238E27FC236}">
                <a16:creationId xmlns="" xmlns:a16="http://schemas.microsoft.com/office/drawing/2014/main" id="{AE27FC4A-F65E-4234-B487-16E04BB5CC3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33931" y="1223058"/>
            <a:ext cx="7924136" cy="4570649"/>
          </a:xfrm>
          <a:prstGeom prst="rect">
            <a:avLst/>
          </a:prstGeom>
        </p:spPr>
      </p:pic>
      <p:pic>
        <p:nvPicPr>
          <p:cNvPr id="13" name="bkgr 1">
            <a:extLst>
              <a:ext uri="{FF2B5EF4-FFF2-40B4-BE49-F238E27FC236}">
                <a16:creationId xmlns="" xmlns:a16="http://schemas.microsoft.com/office/drawing/2014/main" id="{7E0198F7-54A5-4EEC-BF47-E179621E7BC6}"/>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1" b="-247"/>
          <a:stretch/>
        </p:blipFill>
        <p:spPr>
          <a:xfrm>
            <a:off x="0" y="4806595"/>
            <a:ext cx="12192000" cy="2081605"/>
          </a:xfrm>
          <a:prstGeom prst="rect">
            <a:avLst/>
          </a:prstGeom>
        </p:spPr>
      </p:pic>
      <p:pic>
        <p:nvPicPr>
          <p:cNvPr id="14" name="bóng bay 1">
            <a:extLst>
              <a:ext uri="{FF2B5EF4-FFF2-40B4-BE49-F238E27FC236}">
                <a16:creationId xmlns="" xmlns:a16="http://schemas.microsoft.com/office/drawing/2014/main" id="{8F885F34-4254-40BD-92C3-F7D80F1CB33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42561" y="2067453"/>
            <a:ext cx="722839" cy="1310747"/>
          </a:xfrm>
          <a:prstGeom prst="rect">
            <a:avLst/>
          </a:prstGeom>
        </p:spPr>
      </p:pic>
      <p:pic>
        <p:nvPicPr>
          <p:cNvPr id="15" name="bóng bay 2">
            <a:extLst>
              <a:ext uri="{FF2B5EF4-FFF2-40B4-BE49-F238E27FC236}">
                <a16:creationId xmlns="" xmlns:a16="http://schemas.microsoft.com/office/drawing/2014/main" id="{F2C01B6A-0FD4-4BBC-85EC-F4BAAEE6ED7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301792" y="109483"/>
            <a:ext cx="528179" cy="1113575"/>
          </a:xfrm>
          <a:prstGeom prst="rect">
            <a:avLst/>
          </a:prstGeom>
        </p:spPr>
      </p:pic>
      <p:pic>
        <p:nvPicPr>
          <p:cNvPr id="16" name="bóng bay 3">
            <a:extLst>
              <a:ext uri="{FF2B5EF4-FFF2-40B4-BE49-F238E27FC236}">
                <a16:creationId xmlns="" xmlns:a16="http://schemas.microsoft.com/office/drawing/2014/main" id="{B9E1856F-AF55-4383-B3EA-76E97E7507B1}"/>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922350" y="286930"/>
            <a:ext cx="642833" cy="1165671"/>
          </a:xfrm>
          <a:prstGeom prst="rect">
            <a:avLst/>
          </a:prstGeom>
        </p:spPr>
      </p:pic>
      <p:pic>
        <p:nvPicPr>
          <p:cNvPr id="17" name="bóng bay 4">
            <a:extLst>
              <a:ext uri="{FF2B5EF4-FFF2-40B4-BE49-F238E27FC236}">
                <a16:creationId xmlns="" xmlns:a16="http://schemas.microsoft.com/office/drawing/2014/main" id="{0D410B0F-A90E-4663-98EB-8ABEA4FE8C72}"/>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936549" y="2953679"/>
            <a:ext cx="810243" cy="1469239"/>
          </a:xfrm>
          <a:prstGeom prst="rect">
            <a:avLst/>
          </a:prstGeom>
        </p:spPr>
      </p:pic>
      <p:pic>
        <p:nvPicPr>
          <p:cNvPr id="18" name="Mây 1">
            <a:extLst>
              <a:ext uri="{FF2B5EF4-FFF2-40B4-BE49-F238E27FC236}">
                <a16:creationId xmlns="" xmlns:a16="http://schemas.microsoft.com/office/drawing/2014/main" id="{5A1E536F-40A7-4C4A-B8A2-B0B8687C6FD4}"/>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1031" y="377784"/>
            <a:ext cx="1164368" cy="535609"/>
          </a:xfrm>
          <a:prstGeom prst="rect">
            <a:avLst/>
          </a:prstGeom>
        </p:spPr>
      </p:pic>
      <p:pic>
        <p:nvPicPr>
          <p:cNvPr id="19" name="Mây 2">
            <a:extLst>
              <a:ext uri="{FF2B5EF4-FFF2-40B4-BE49-F238E27FC236}">
                <a16:creationId xmlns="" xmlns:a16="http://schemas.microsoft.com/office/drawing/2014/main" id="{828C202E-19A0-4E74-A687-352B4AF94DC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52848" y="487234"/>
            <a:ext cx="1163221" cy="527327"/>
          </a:xfrm>
          <a:prstGeom prst="rect">
            <a:avLst/>
          </a:prstGeom>
        </p:spPr>
      </p:pic>
      <p:pic>
        <p:nvPicPr>
          <p:cNvPr id="20" name="Mây 4">
            <a:extLst>
              <a:ext uri="{FF2B5EF4-FFF2-40B4-BE49-F238E27FC236}">
                <a16:creationId xmlns="" xmlns:a16="http://schemas.microsoft.com/office/drawing/2014/main" id="{39F10DAD-11CB-4B17-AB39-528CA599F5E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717699" y="703322"/>
            <a:ext cx="1373271" cy="688924"/>
          </a:xfrm>
          <a:prstGeom prst="rect">
            <a:avLst/>
          </a:prstGeom>
        </p:spPr>
      </p:pic>
      <p:sp>
        <p:nvSpPr>
          <p:cNvPr id="21" name="TextBox 20">
            <a:extLst>
              <a:ext uri="{FF2B5EF4-FFF2-40B4-BE49-F238E27FC236}">
                <a16:creationId xmlns="" xmlns:a16="http://schemas.microsoft.com/office/drawing/2014/main" id="{B56D77B1-C2AC-4E51-885D-2E687FD792DE}"/>
              </a:ext>
            </a:extLst>
          </p:cNvPr>
          <p:cNvSpPr txBox="1"/>
          <p:nvPr userDrawn="1"/>
        </p:nvSpPr>
        <p:spPr>
          <a:xfrm>
            <a:off x="9201992" y="-18115"/>
            <a:ext cx="6315738"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303081208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图片 3">
            <a:extLst>
              <a:ext uri="{FF2B5EF4-FFF2-40B4-BE49-F238E27FC236}">
                <a16:creationId xmlns="" xmlns:a16="http://schemas.microsoft.com/office/drawing/2014/main" id="{D7E4988E-D4F8-4DC0-B9CC-BB4B7F36BEB4}"/>
              </a:ext>
            </a:extLst>
          </p:cNvPr>
          <p:cNvPicPr>
            <a:picLocks noChangeAspect="1"/>
          </p:cNvPicPr>
          <p:nvPr userDrawn="1"/>
        </p:nvPicPr>
        <p:blipFill rotWithShape="1">
          <a:blip r:embed="rId2"/>
          <a:srcRect l="626" t="832" r="626" b="1028"/>
          <a:stretch>
            <a:fillRect/>
          </a:stretch>
        </p:blipFill>
        <p:spPr>
          <a:xfrm>
            <a:off x="0" y="1"/>
            <a:ext cx="12219444" cy="6857999"/>
          </a:xfrm>
          <a:prstGeom prst="rect">
            <a:avLst/>
          </a:prstGeom>
        </p:spPr>
      </p:pic>
      <p:pic>
        <p:nvPicPr>
          <p:cNvPr id="9" name="图形 1">
            <a:extLst>
              <a:ext uri="{FF2B5EF4-FFF2-40B4-BE49-F238E27FC236}">
                <a16:creationId xmlns="" xmlns:a16="http://schemas.microsoft.com/office/drawing/2014/main" id="{4147D270-CA58-46E3-A687-87D81398E68F}"/>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0" y="5212224"/>
            <a:ext cx="3308946" cy="1645775"/>
          </a:xfrm>
          <a:prstGeom prst="rect">
            <a:avLst/>
          </a:prstGeom>
        </p:spPr>
      </p:pic>
      <p:sp>
        <p:nvSpPr>
          <p:cNvPr id="10" name="TextBox 9">
            <a:extLst>
              <a:ext uri="{FF2B5EF4-FFF2-40B4-BE49-F238E27FC236}">
                <a16:creationId xmlns="" xmlns:a16="http://schemas.microsoft.com/office/drawing/2014/main" id="{C69D82C2-117E-4A35-95BF-D458B26D688D}"/>
              </a:ext>
            </a:extLst>
          </p:cNvPr>
          <p:cNvSpPr txBox="1"/>
          <p:nvPr userDrawn="1"/>
        </p:nvSpPr>
        <p:spPr>
          <a:xfrm>
            <a:off x="8011749" y="0"/>
            <a:ext cx="6315738"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419833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image 101">
            <a:extLst>
              <a:ext uri="{FF2B5EF4-FFF2-40B4-BE49-F238E27FC236}">
                <a16:creationId xmlns="" xmlns:a16="http://schemas.microsoft.com/office/drawing/2014/main" id="{D514E436-AC77-4C62-A470-F269B0762545}"/>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2" name="矩形 2">
            <a:extLst>
              <a:ext uri="{FF2B5EF4-FFF2-40B4-BE49-F238E27FC236}">
                <a16:creationId xmlns="" xmlns:a16="http://schemas.microsoft.com/office/drawing/2014/main" id="{85267853-B155-4C5A-B17D-13C99003FA45}"/>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4">
            <a:extLst>
              <a:ext uri="{FF2B5EF4-FFF2-40B4-BE49-F238E27FC236}">
                <a16:creationId xmlns="" xmlns:a16="http://schemas.microsoft.com/office/drawing/2014/main" id="{EAE8A449-7A3F-40C5-B305-E2A28C9FD942}"/>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任意形状 6">
            <a:extLst>
              <a:ext uri="{FF2B5EF4-FFF2-40B4-BE49-F238E27FC236}">
                <a16:creationId xmlns="" xmlns:a16="http://schemas.microsoft.com/office/drawing/2014/main" id="{61A8C16D-6509-4108-98A5-625CBDF5F070}"/>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5" name="椭圆 7">
            <a:extLst>
              <a:ext uri="{FF2B5EF4-FFF2-40B4-BE49-F238E27FC236}">
                <a16:creationId xmlns="" xmlns:a16="http://schemas.microsoft.com/office/drawing/2014/main" id="{F3B873EF-BA25-43F8-B507-68795F3111ED}"/>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6" name="图片 8">
            <a:extLst>
              <a:ext uri="{FF2B5EF4-FFF2-40B4-BE49-F238E27FC236}">
                <a16:creationId xmlns="" xmlns:a16="http://schemas.microsoft.com/office/drawing/2014/main" id="{1F61594D-16F0-4C27-A22F-50D3F1414045}"/>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7" name="椭圆 9">
            <a:extLst>
              <a:ext uri="{FF2B5EF4-FFF2-40B4-BE49-F238E27FC236}">
                <a16:creationId xmlns="" xmlns:a16="http://schemas.microsoft.com/office/drawing/2014/main" id="{B20D4855-2AE0-48EF-9542-73C2EC19F994}"/>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TextBox 17">
            <a:extLst>
              <a:ext uri="{FF2B5EF4-FFF2-40B4-BE49-F238E27FC236}">
                <a16:creationId xmlns="" xmlns:a16="http://schemas.microsoft.com/office/drawing/2014/main" id="{35733CB7-2EEC-42DC-9103-2D109DD1CFEE}"/>
              </a:ext>
            </a:extLst>
          </p:cNvPr>
          <p:cNvSpPr txBox="1"/>
          <p:nvPr userDrawn="1"/>
        </p:nvSpPr>
        <p:spPr>
          <a:xfrm>
            <a:off x="7320632" y="6524284"/>
            <a:ext cx="6315738"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164280298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image 101">
            <a:extLst>
              <a:ext uri="{FF2B5EF4-FFF2-40B4-BE49-F238E27FC236}">
                <a16:creationId xmlns="" xmlns:a16="http://schemas.microsoft.com/office/drawing/2014/main" id="{1094CE54-B4B3-4C76-B9C9-971ECB34C24E}"/>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8" name="矩形 2">
            <a:extLst>
              <a:ext uri="{FF2B5EF4-FFF2-40B4-BE49-F238E27FC236}">
                <a16:creationId xmlns="" xmlns:a16="http://schemas.microsoft.com/office/drawing/2014/main" id="{05B45BC2-AFD2-4521-86C7-28EA6A142BF8}"/>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9" name="椭圆 4">
            <a:extLst>
              <a:ext uri="{FF2B5EF4-FFF2-40B4-BE49-F238E27FC236}">
                <a16:creationId xmlns="" xmlns:a16="http://schemas.microsoft.com/office/drawing/2014/main" id="{73E6612B-E6CF-431F-83A1-B242A79A465C}"/>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任意形状 6">
            <a:extLst>
              <a:ext uri="{FF2B5EF4-FFF2-40B4-BE49-F238E27FC236}">
                <a16:creationId xmlns="" xmlns:a16="http://schemas.microsoft.com/office/drawing/2014/main" id="{9B231B91-9FD3-46F5-8DB9-BCC8C6F58B0F}"/>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7">
            <a:extLst>
              <a:ext uri="{FF2B5EF4-FFF2-40B4-BE49-F238E27FC236}">
                <a16:creationId xmlns="" xmlns:a16="http://schemas.microsoft.com/office/drawing/2014/main" id="{75059DDB-9C2F-46FF-9EF1-50E22BC24E2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8">
            <a:extLst>
              <a:ext uri="{FF2B5EF4-FFF2-40B4-BE49-F238E27FC236}">
                <a16:creationId xmlns="" xmlns:a16="http://schemas.microsoft.com/office/drawing/2014/main" id="{A8997046-CAE6-4B59-8DDF-0EFAE5413AFB}"/>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3" name="椭圆 9">
            <a:extLst>
              <a:ext uri="{FF2B5EF4-FFF2-40B4-BE49-F238E27FC236}">
                <a16:creationId xmlns="" xmlns:a16="http://schemas.microsoft.com/office/drawing/2014/main" id="{BE790CA5-EC6C-4F0B-B555-50D8033BE031}"/>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3">
            <a:extLst>
              <a:ext uri="{FF2B5EF4-FFF2-40B4-BE49-F238E27FC236}">
                <a16:creationId xmlns="" xmlns:a16="http://schemas.microsoft.com/office/drawing/2014/main" id="{8D193922-661E-4324-B921-1DB8F942A2A9}"/>
              </a:ext>
            </a:extLst>
          </p:cNvPr>
          <p:cNvSpPr/>
          <p:nvPr userDrawn="1"/>
        </p:nvSpPr>
        <p:spPr>
          <a:xfrm rot="219724">
            <a:off x="4477184" y="1157469"/>
            <a:ext cx="6008783" cy="4661425"/>
          </a:xfrm>
          <a:prstGeom prst="rect">
            <a:avLst/>
          </a:prstGeom>
          <a:solidFill>
            <a:srgbClr val="7030A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 xmlns:a16="http://schemas.microsoft.com/office/drawing/2014/main" id="{0FE6874E-118B-4078-BE60-91865D019286}"/>
              </a:ext>
            </a:extLst>
          </p:cNvPr>
          <p:cNvSpPr/>
          <p:nvPr userDrawn="1"/>
        </p:nvSpPr>
        <p:spPr>
          <a:xfrm rot="2471267">
            <a:off x="9030857" y="1477608"/>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a:extLst>
              <a:ext uri="{FF2B5EF4-FFF2-40B4-BE49-F238E27FC236}">
                <a16:creationId xmlns="" xmlns:a16="http://schemas.microsoft.com/office/drawing/2014/main" id="{8E6DDB6A-D1EC-44AC-A42F-3D5C776DEBE6}"/>
              </a:ext>
            </a:extLst>
          </p:cNvPr>
          <p:cNvSpPr/>
          <p:nvPr userDrawn="1"/>
        </p:nvSpPr>
        <p:spPr>
          <a:xfrm rot="20410169">
            <a:off x="4016052" y="1064033"/>
            <a:ext cx="2397502" cy="4953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TextBox 16">
            <a:extLst>
              <a:ext uri="{FF2B5EF4-FFF2-40B4-BE49-F238E27FC236}">
                <a16:creationId xmlns="" xmlns:a16="http://schemas.microsoft.com/office/drawing/2014/main" id="{83A11163-4540-4661-A7E2-7E02DE00886F}"/>
              </a:ext>
            </a:extLst>
          </p:cNvPr>
          <p:cNvSpPr txBox="1"/>
          <p:nvPr userDrawn="1"/>
        </p:nvSpPr>
        <p:spPr>
          <a:xfrm>
            <a:off x="5353380" y="1982711"/>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rgbClr val="7030A0"/>
                </a:solidFill>
                <a:effectLst>
                  <a:outerShdw blurRad="50800" dist="38100" dir="8100000" algn="tr" rotWithShape="0">
                    <a:prstClr val="black">
                      <a:alpha val="40000"/>
                    </a:prstClr>
                  </a:outerShdw>
                </a:effectLst>
                <a:uLnTx/>
                <a:uFillTx/>
                <a:latin typeface="Arial" panose="020B0604020202020204"/>
                <a:ea typeface="+mn-ea"/>
                <a:cs typeface="+mn-cs"/>
              </a:rPr>
              <a:t>LUYỆN TẬP</a:t>
            </a:r>
          </a:p>
        </p:txBody>
      </p:sp>
      <p:pic>
        <p:nvPicPr>
          <p:cNvPr id="18" name="Picture 17" descr="A close-up of a map&#10;&#10;Description automatically generated with low confidence">
            <a:extLst>
              <a:ext uri="{FF2B5EF4-FFF2-40B4-BE49-F238E27FC236}">
                <a16:creationId xmlns="" xmlns:a16="http://schemas.microsoft.com/office/drawing/2014/main" id="{EC3B8C2B-5D7C-48F2-8FC7-FE45F136AC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74337" y="1150962"/>
            <a:ext cx="1481296" cy="4904737"/>
          </a:xfrm>
          <a:prstGeom prst="rect">
            <a:avLst/>
          </a:prstGeom>
        </p:spPr>
      </p:pic>
      <p:sp>
        <p:nvSpPr>
          <p:cNvPr id="19" name="TextBox 18">
            <a:extLst>
              <a:ext uri="{FF2B5EF4-FFF2-40B4-BE49-F238E27FC236}">
                <a16:creationId xmlns="" xmlns:a16="http://schemas.microsoft.com/office/drawing/2014/main" id="{4D616774-3438-47D7-81AB-B40EEBD5818D}"/>
              </a:ext>
            </a:extLst>
          </p:cNvPr>
          <p:cNvSpPr txBox="1"/>
          <p:nvPr userDrawn="1"/>
        </p:nvSpPr>
        <p:spPr>
          <a:xfrm>
            <a:off x="7320632" y="6524284"/>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3943320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image 101">
            <a:extLst>
              <a:ext uri="{FF2B5EF4-FFF2-40B4-BE49-F238E27FC236}">
                <a16:creationId xmlns="" xmlns:a16="http://schemas.microsoft.com/office/drawing/2014/main" id="{431122EC-FBF2-4C68-B7F9-E67ABB594A49}"/>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7" name="矩形 2">
            <a:extLst>
              <a:ext uri="{FF2B5EF4-FFF2-40B4-BE49-F238E27FC236}">
                <a16:creationId xmlns="" xmlns:a16="http://schemas.microsoft.com/office/drawing/2014/main" id="{26859808-0E4C-4601-BFD5-C6BA5BCC44FE}"/>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8" name="椭圆 4">
            <a:extLst>
              <a:ext uri="{FF2B5EF4-FFF2-40B4-BE49-F238E27FC236}">
                <a16:creationId xmlns="" xmlns:a16="http://schemas.microsoft.com/office/drawing/2014/main" id="{C20B859B-7433-488D-AD26-C313806026F3}"/>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任意形状 6">
            <a:extLst>
              <a:ext uri="{FF2B5EF4-FFF2-40B4-BE49-F238E27FC236}">
                <a16:creationId xmlns="" xmlns:a16="http://schemas.microsoft.com/office/drawing/2014/main" id="{26C76A02-5C8B-42AD-8662-686E30606D34}"/>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7">
            <a:extLst>
              <a:ext uri="{FF2B5EF4-FFF2-40B4-BE49-F238E27FC236}">
                <a16:creationId xmlns="" xmlns:a16="http://schemas.microsoft.com/office/drawing/2014/main" id="{C6F4EA04-890C-4306-9211-FB1733E0C647}"/>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1" name="图片 8">
            <a:extLst>
              <a:ext uri="{FF2B5EF4-FFF2-40B4-BE49-F238E27FC236}">
                <a16:creationId xmlns="" xmlns:a16="http://schemas.microsoft.com/office/drawing/2014/main" id="{A97A903A-09E9-4691-B496-37BE5D102D5D}"/>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2" name="椭圆 9">
            <a:extLst>
              <a:ext uri="{FF2B5EF4-FFF2-40B4-BE49-F238E27FC236}">
                <a16:creationId xmlns="" xmlns:a16="http://schemas.microsoft.com/office/drawing/2014/main" id="{0A2B951D-F19F-475D-B457-B86EF8DC984B}"/>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Rectangle 12">
            <a:extLst>
              <a:ext uri="{FF2B5EF4-FFF2-40B4-BE49-F238E27FC236}">
                <a16:creationId xmlns="" xmlns:a16="http://schemas.microsoft.com/office/drawing/2014/main" id="{B509803A-0360-4D33-9AB5-ED47ED9135D1}"/>
              </a:ext>
            </a:extLst>
          </p:cNvPr>
          <p:cNvSpPr/>
          <p:nvPr userDrawn="1"/>
        </p:nvSpPr>
        <p:spPr>
          <a:xfrm rot="21228401">
            <a:off x="2278901" y="1179055"/>
            <a:ext cx="6008783" cy="4661425"/>
          </a:xfrm>
          <a:prstGeom prst="rect">
            <a:avLst/>
          </a:prstGeom>
          <a:solidFill>
            <a:schemeClr val="accent4">
              <a:lumMod val="60000"/>
              <a:lumOff val="40000"/>
              <a:alpha val="50000"/>
            </a:scheme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angle 13">
            <a:extLst>
              <a:ext uri="{FF2B5EF4-FFF2-40B4-BE49-F238E27FC236}">
                <a16:creationId xmlns="" xmlns:a16="http://schemas.microsoft.com/office/drawing/2014/main" id="{7E0D0665-6999-4651-BD19-C7C402D30EEB}"/>
              </a:ext>
            </a:extLst>
          </p:cNvPr>
          <p:cNvSpPr/>
          <p:nvPr userDrawn="1"/>
        </p:nvSpPr>
        <p:spPr>
          <a:xfrm rot="1737576">
            <a:off x="6328895" y="1082086"/>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 xmlns:a16="http://schemas.microsoft.com/office/drawing/2014/main" id="{0A77F017-DFC1-4D5F-8272-B3E76D6DA324}"/>
              </a:ext>
            </a:extLst>
          </p:cNvPr>
          <p:cNvSpPr/>
          <p:nvPr userDrawn="1"/>
        </p:nvSpPr>
        <p:spPr>
          <a:xfrm rot="19676478">
            <a:off x="1401292" y="1522000"/>
            <a:ext cx="2397502"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TextBox 15">
            <a:extLst>
              <a:ext uri="{FF2B5EF4-FFF2-40B4-BE49-F238E27FC236}">
                <a16:creationId xmlns="" xmlns:a16="http://schemas.microsoft.com/office/drawing/2014/main" id="{4D542502-B1BA-4EEE-B113-19E670FE5796}"/>
              </a:ext>
            </a:extLst>
          </p:cNvPr>
          <p:cNvSpPr txBox="1"/>
          <p:nvPr userDrawn="1"/>
        </p:nvSpPr>
        <p:spPr>
          <a:xfrm>
            <a:off x="3155097" y="2004297"/>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chemeClr val="accent5">
                    <a:lumMod val="75000"/>
                  </a:schemeClr>
                </a:solidFill>
                <a:effectLst>
                  <a:outerShdw blurRad="50800" dist="38100" dir="8100000" algn="tr" rotWithShape="0">
                    <a:prstClr val="black">
                      <a:alpha val="40000"/>
                    </a:prstClr>
                  </a:outerShdw>
                </a:effectLst>
                <a:uLnTx/>
                <a:uFillTx/>
                <a:latin typeface="Arial" panose="020B0604020202020204"/>
                <a:ea typeface="+mn-ea"/>
                <a:cs typeface="+mn-cs"/>
              </a:rPr>
              <a:t>HOẠT ĐỘNG</a:t>
            </a:r>
          </a:p>
        </p:txBody>
      </p:sp>
      <p:pic>
        <p:nvPicPr>
          <p:cNvPr id="18" name="图片 9">
            <a:extLst>
              <a:ext uri="{FF2B5EF4-FFF2-40B4-BE49-F238E27FC236}">
                <a16:creationId xmlns="" xmlns:a16="http://schemas.microsoft.com/office/drawing/2014/main" id="{9E265F87-F072-4C1C-809B-60B65BA79A8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70707" y="2622107"/>
            <a:ext cx="3028932" cy="3847430"/>
          </a:xfrm>
          <a:prstGeom prst="rect">
            <a:avLst/>
          </a:prstGeom>
        </p:spPr>
      </p:pic>
      <p:sp>
        <p:nvSpPr>
          <p:cNvPr id="19" name="TextBox 18">
            <a:extLst>
              <a:ext uri="{FF2B5EF4-FFF2-40B4-BE49-F238E27FC236}">
                <a16:creationId xmlns="" xmlns:a16="http://schemas.microsoft.com/office/drawing/2014/main" id="{1C8F1E24-5B7F-481A-86BE-BC8D3CC99D79}"/>
              </a:ext>
            </a:extLst>
          </p:cNvPr>
          <p:cNvSpPr txBox="1"/>
          <p:nvPr userDrawn="1"/>
        </p:nvSpPr>
        <p:spPr>
          <a:xfrm>
            <a:off x="7320632" y="6524284"/>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378451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image 101">
            <a:extLst>
              <a:ext uri="{FF2B5EF4-FFF2-40B4-BE49-F238E27FC236}">
                <a16:creationId xmlns="" xmlns:a16="http://schemas.microsoft.com/office/drawing/2014/main" id="{0E1D8535-7268-4559-A162-57863C850AB4}"/>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a:extLst>
              <a:ext uri="{FF2B5EF4-FFF2-40B4-BE49-F238E27FC236}">
                <a16:creationId xmlns="" xmlns:a16="http://schemas.microsoft.com/office/drawing/2014/main" id="{3599D6A8-8376-4469-B1C4-0D0AB8B9FCB9}"/>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a:extLst>
              <a:ext uri="{FF2B5EF4-FFF2-40B4-BE49-F238E27FC236}">
                <a16:creationId xmlns="" xmlns:a16="http://schemas.microsoft.com/office/drawing/2014/main" id="{F6108594-A8DF-4763-BAD6-AFEBB0C3196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a:extLst>
              <a:ext uri="{FF2B5EF4-FFF2-40B4-BE49-F238E27FC236}">
                <a16:creationId xmlns="" xmlns:a16="http://schemas.microsoft.com/office/drawing/2014/main" id="{B8502FED-250A-4CBC-8EE4-50D3D012EADA}"/>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a:extLst>
              <a:ext uri="{FF2B5EF4-FFF2-40B4-BE49-F238E27FC236}">
                <a16:creationId xmlns="" xmlns:a16="http://schemas.microsoft.com/office/drawing/2014/main" id="{4B97A2AD-D2A2-4C3E-AA45-DF5B9EE1314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a:extLst>
              <a:ext uri="{FF2B5EF4-FFF2-40B4-BE49-F238E27FC236}">
                <a16:creationId xmlns="" xmlns:a16="http://schemas.microsoft.com/office/drawing/2014/main" id="{1D1F51E3-6E1F-4794-92D5-63FB01D635F9}"/>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a:extLst>
              <a:ext uri="{FF2B5EF4-FFF2-40B4-BE49-F238E27FC236}">
                <a16:creationId xmlns="" xmlns:a16="http://schemas.microsoft.com/office/drawing/2014/main" id="{ECDDE16C-0075-42EB-A3AA-DDD1D96A76E4}"/>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a:extLst>
              <a:ext uri="{FF2B5EF4-FFF2-40B4-BE49-F238E27FC236}">
                <a16:creationId xmlns="" xmlns:a16="http://schemas.microsoft.com/office/drawing/2014/main" id="{EFB12868-D957-45A4-B5D8-783DBD98F2C6}"/>
              </a:ext>
            </a:extLst>
          </p:cNvPr>
          <p:cNvSpPr/>
          <p:nvPr userDrawn="1"/>
        </p:nvSpPr>
        <p:spPr>
          <a:xfrm>
            <a:off x="3667342" y="983093"/>
            <a:ext cx="6008783" cy="4661425"/>
          </a:xfrm>
          <a:prstGeom prst="rect">
            <a:avLst/>
          </a:prstGeom>
          <a:solidFill>
            <a:srgbClr val="00CC66">
              <a:alpha val="49804"/>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a:extLst>
              <a:ext uri="{FF2B5EF4-FFF2-40B4-BE49-F238E27FC236}">
                <a16:creationId xmlns="" xmlns:a16="http://schemas.microsoft.com/office/drawing/2014/main" id="{CFA12B3A-07B6-44F1-A01E-33FD73C34EBA}"/>
              </a:ext>
            </a:extLst>
          </p:cNvPr>
          <p:cNvSpPr/>
          <p:nvPr userDrawn="1"/>
        </p:nvSpPr>
        <p:spPr>
          <a:xfrm rot="2109175">
            <a:off x="8040873" y="1261475"/>
            <a:ext cx="221102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 xmlns:a16="http://schemas.microsoft.com/office/drawing/2014/main" id="{4A2EDEA0-7184-436C-992C-8D667AA8EB7F}"/>
              </a:ext>
            </a:extLst>
          </p:cNvPr>
          <p:cNvSpPr/>
          <p:nvPr userDrawn="1"/>
        </p:nvSpPr>
        <p:spPr>
          <a:xfrm rot="20048077">
            <a:off x="2977240" y="1148481"/>
            <a:ext cx="2397502" cy="4953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a:extLst>
              <a:ext uri="{FF2B5EF4-FFF2-40B4-BE49-F238E27FC236}">
                <a16:creationId xmlns="" xmlns:a16="http://schemas.microsoft.com/office/drawing/2014/main" id="{1F28E606-F052-4F98-9FBC-30FFA9B82FDA}"/>
              </a:ext>
            </a:extLst>
          </p:cNvPr>
          <p:cNvSpPr txBox="1"/>
          <p:nvPr userDrawn="1"/>
        </p:nvSpPr>
        <p:spPr>
          <a:xfrm>
            <a:off x="4557819" y="1913421"/>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rgbClr val="00B050"/>
                </a:solidFill>
                <a:effectLst>
                  <a:outerShdw blurRad="50800" dist="38100" dir="8100000" algn="tr" rotWithShape="0">
                    <a:prstClr val="black">
                      <a:alpha val="40000"/>
                    </a:prstClr>
                  </a:outerShdw>
                </a:effectLst>
                <a:uLnTx/>
                <a:uFillTx/>
                <a:latin typeface="Arial" panose="020B0604020202020204"/>
                <a:ea typeface="+mn-ea"/>
                <a:cs typeface="+mn-cs"/>
              </a:rPr>
              <a:t>KHÁM PHÁ</a:t>
            </a:r>
          </a:p>
        </p:txBody>
      </p:sp>
      <p:pic>
        <p:nvPicPr>
          <p:cNvPr id="21" name="图形 1">
            <a:extLst>
              <a:ext uri="{FF2B5EF4-FFF2-40B4-BE49-F238E27FC236}">
                <a16:creationId xmlns="" xmlns:a16="http://schemas.microsoft.com/office/drawing/2014/main" id="{E7242FD6-D5A6-4563-A793-692CAF206911}"/>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1416645" y="3997564"/>
            <a:ext cx="3980370" cy="1979722"/>
          </a:xfrm>
          <a:prstGeom prst="rect">
            <a:avLst/>
          </a:prstGeom>
        </p:spPr>
      </p:pic>
      <p:sp>
        <p:nvSpPr>
          <p:cNvPr id="22" name="TextBox 21">
            <a:extLst>
              <a:ext uri="{FF2B5EF4-FFF2-40B4-BE49-F238E27FC236}">
                <a16:creationId xmlns="" xmlns:a16="http://schemas.microsoft.com/office/drawing/2014/main" id="{215E454A-B08C-4576-8333-920008E55294}"/>
              </a:ext>
            </a:extLst>
          </p:cNvPr>
          <p:cNvSpPr txBox="1"/>
          <p:nvPr userDrawn="1"/>
        </p:nvSpPr>
        <p:spPr>
          <a:xfrm>
            <a:off x="7668010" y="6560136"/>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82098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750" fill="hold"/>
                                        <p:tgtEl>
                                          <p:spTgt spid="21"/>
                                        </p:tgtEl>
                                        <p:attrNameLst>
                                          <p:attrName>ppt_w</p:attrName>
                                        </p:attrNameLst>
                                      </p:cBhvr>
                                      <p:tavLst>
                                        <p:tav tm="0">
                                          <p:val>
                                            <p:fltVal val="0"/>
                                          </p:val>
                                        </p:tav>
                                        <p:tav tm="100000">
                                          <p:val>
                                            <p:strVal val="#ppt_w"/>
                                          </p:val>
                                        </p:tav>
                                      </p:tavLst>
                                    </p:anim>
                                    <p:anim calcmode="lin" valueType="num">
                                      <p:cBhvr>
                                        <p:cTn id="8" dur="750" fill="hold"/>
                                        <p:tgtEl>
                                          <p:spTgt spid="21"/>
                                        </p:tgtEl>
                                        <p:attrNameLst>
                                          <p:attrName>ppt_h</p:attrName>
                                        </p:attrNameLst>
                                      </p:cBhvr>
                                      <p:tavLst>
                                        <p:tav tm="0">
                                          <p:val>
                                            <p:fltVal val="0"/>
                                          </p:val>
                                        </p:tav>
                                        <p:tav tm="100000">
                                          <p:val>
                                            <p:strVal val="#ppt_h"/>
                                          </p:val>
                                        </p:tav>
                                      </p:tavLst>
                                    </p:anim>
                                    <p:animEffect transition="in" filter="fade">
                                      <p:cBhvr>
                                        <p:cTn id="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55940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10/29/21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extLst>
      <p:ext uri="{BB962C8B-B14F-4D97-AF65-F5344CB8AC3E}">
        <p14:creationId xmlns:p14="http://schemas.microsoft.com/office/powerpoint/2010/main" val="270099844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567371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1.xml"/><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3" Type="http://schemas.openxmlformats.org/officeDocument/2006/relationships/image" Target="../media/image41.jpeg"/><Relationship Id="rId7" Type="http://schemas.microsoft.com/office/2007/relationships/hdphoto" Target="../media/hdphoto1.wdp"/><Relationship Id="rId2" Type="http://schemas.openxmlformats.org/officeDocument/2006/relationships/image" Target="../media/image40.jpeg"/><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jpeg"/></Relationships>
</file>

<file path=ppt/slides/_rels/slide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BA0BCC62-9A93-4244-8DFB-42623DC30D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53900" cy="6839831"/>
          </a:xfrm>
          <a:prstGeom prst="rect">
            <a:avLst/>
          </a:prstGeom>
        </p:spPr>
      </p:pic>
      <p:sp>
        <p:nvSpPr>
          <p:cNvPr id="2" name="WordArt 12">
            <a:extLst>
              <a:ext uri="{FF2B5EF4-FFF2-40B4-BE49-F238E27FC236}">
                <a16:creationId xmlns="" xmlns:a16="http://schemas.microsoft.com/office/drawing/2014/main" id="{659DF7ED-BC06-4736-BB62-5A9C607C8E5B}"/>
              </a:ext>
            </a:extLst>
          </p:cNvPr>
          <p:cNvSpPr>
            <a:spLocks noChangeArrowheads="1" noChangeShapeType="1" noTextEdit="1"/>
          </p:cNvSpPr>
          <p:nvPr/>
        </p:nvSpPr>
        <p:spPr bwMode="auto">
          <a:xfrm>
            <a:off x="3114561" y="2519362"/>
            <a:ext cx="6096000" cy="990600"/>
          </a:xfrm>
          <a:prstGeom prst="rect">
            <a:avLst/>
          </a:prstGeom>
        </p:spPr>
        <p:txBody>
          <a:bodyPr wrap="none" numCol="1" fromWordArt="1">
            <a:prstTxWarp prst="textPlain">
              <a:avLst>
                <a:gd name="adj" fmla="val 50000"/>
              </a:avLst>
            </a:prstTxWarp>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lgn="ctr"/>
            <a:r>
              <a:rPr lang="en-US" sz="3600" b="1" kern="10" dirty="0">
                <a:ln w="9525">
                  <a:solidFill>
                    <a:srgbClr val="FF0000"/>
                  </a:solidFill>
                  <a:round/>
                  <a:headEnd/>
                  <a:tailEnd/>
                </a:ln>
                <a:solidFill>
                  <a:srgbClr val="0000FF"/>
                </a:solidFill>
                <a:effectLst>
                  <a:outerShdw sy="50000" kx="2453608" rotWithShape="0">
                    <a:srgbClr val="868686">
                      <a:alpha val="50000"/>
                    </a:srgbClr>
                  </a:outerShdw>
                </a:effectLst>
                <a:cs typeface="Times New Roman" panose="02020603050405020304" pitchFamily="18" charset="0"/>
              </a:rPr>
              <a:t>MÔN: TOÁN</a:t>
            </a:r>
          </a:p>
        </p:txBody>
      </p:sp>
      <p:sp>
        <p:nvSpPr>
          <p:cNvPr id="3" name="TextBox 12">
            <a:extLst>
              <a:ext uri="{FF2B5EF4-FFF2-40B4-BE49-F238E27FC236}">
                <a16:creationId xmlns="" xmlns:a16="http://schemas.microsoft.com/office/drawing/2014/main" id="{D25B8B42-C83D-4D21-96A3-917567DC3FE2}"/>
              </a:ext>
            </a:extLst>
          </p:cNvPr>
          <p:cNvSpPr txBox="1">
            <a:spLocks noChangeArrowheads="1"/>
          </p:cNvSpPr>
          <p:nvPr/>
        </p:nvSpPr>
        <p:spPr bwMode="auto">
          <a:xfrm>
            <a:off x="171222" y="703825"/>
            <a:ext cx="12191999" cy="130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lgn="ctr" eaLnBrk="1" hangingPunct="1">
              <a:lnSpc>
                <a:spcPct val="150000"/>
              </a:lnSpc>
            </a:pPr>
            <a:r>
              <a:rPr lang="en-US" altLang="en-US" sz="2800" b="1" dirty="0">
                <a:solidFill>
                  <a:srgbClr val="003300"/>
                </a:solidFill>
                <a:cs typeface="Times New Roman" panose="02020603050405020304" pitchFamily="18" charset="0"/>
              </a:rPr>
              <a:t>ỦY BAN NHÂN DÂN QUẬN LONG BIÊN</a:t>
            </a:r>
          </a:p>
          <a:p>
            <a:pPr algn="ctr" eaLnBrk="1" hangingPunct="1">
              <a:lnSpc>
                <a:spcPct val="150000"/>
              </a:lnSpc>
            </a:pPr>
            <a:r>
              <a:rPr lang="en-US" altLang="en-US" sz="2800" b="1" dirty="0">
                <a:solidFill>
                  <a:srgbClr val="003300"/>
                </a:solidFill>
                <a:cs typeface="Times New Roman" panose="02020603050405020304" pitchFamily="18" charset="0"/>
              </a:rPr>
              <a:t>TRƯỜNG TIỂU HỌC ÁI MỘ B</a:t>
            </a:r>
          </a:p>
        </p:txBody>
      </p:sp>
      <p:sp>
        <p:nvSpPr>
          <p:cNvPr id="4" name="TextBox 13">
            <a:extLst>
              <a:ext uri="{FF2B5EF4-FFF2-40B4-BE49-F238E27FC236}">
                <a16:creationId xmlns="" xmlns:a16="http://schemas.microsoft.com/office/drawing/2014/main" id="{C807C2C6-1984-4320-9819-09188EF17166}"/>
              </a:ext>
            </a:extLst>
          </p:cNvPr>
          <p:cNvSpPr txBox="1">
            <a:spLocks noChangeArrowheads="1"/>
          </p:cNvSpPr>
          <p:nvPr/>
        </p:nvSpPr>
        <p:spPr bwMode="auto">
          <a:xfrm>
            <a:off x="1808163" y="4870450"/>
            <a:ext cx="8534400" cy="523220"/>
          </a:xfrm>
          <a:prstGeom prst="rect">
            <a:avLst/>
          </a:prstGeom>
          <a:noFill/>
          <a:ln>
            <a:noFill/>
          </a:ln>
        </p:spPr>
        <p:txBody>
          <a:bodyPr>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lgn="ctr" eaLnBrk="1" hangingPunct="1">
              <a:spcBef>
                <a:spcPct val="50000"/>
              </a:spcBef>
              <a:defRPr/>
            </a:pPr>
            <a:r>
              <a:rPr lang="en-US" altLang="en-US" sz="2800" b="1" dirty="0">
                <a:solidFill>
                  <a:schemeClr val="accent1">
                    <a:lumMod val="50000"/>
                  </a:schemeClr>
                </a:solidFill>
              </a:rPr>
              <a:t>BÀI </a:t>
            </a:r>
            <a:r>
              <a:rPr lang="en-US" altLang="en-US" sz="2800" b="1" dirty="0" smtClean="0">
                <a:solidFill>
                  <a:schemeClr val="accent1">
                    <a:lumMod val="50000"/>
                  </a:schemeClr>
                </a:solidFill>
              </a:rPr>
              <a:t>15: </a:t>
            </a:r>
            <a:r>
              <a:rPr lang="en-US" sz="2800" b="1" dirty="0">
                <a:solidFill>
                  <a:schemeClr val="accent1">
                    <a:lumMod val="50000"/>
                  </a:schemeClr>
                </a:solidFill>
                <a:latin typeface="Times New Roman"/>
                <a:ea typeface="Times New Roman"/>
              </a:rPr>
              <a:t>Ki - </a:t>
            </a:r>
            <a:r>
              <a:rPr lang="en-US" sz="2800" b="1" dirty="0" err="1">
                <a:solidFill>
                  <a:schemeClr val="accent1">
                    <a:lumMod val="50000"/>
                  </a:schemeClr>
                </a:solidFill>
                <a:latin typeface="Times New Roman"/>
                <a:ea typeface="Times New Roman"/>
              </a:rPr>
              <a:t>lô</a:t>
            </a:r>
            <a:r>
              <a:rPr lang="en-US" sz="2800" b="1" dirty="0">
                <a:solidFill>
                  <a:schemeClr val="accent1">
                    <a:lumMod val="50000"/>
                  </a:schemeClr>
                </a:solidFill>
                <a:latin typeface="Times New Roman"/>
                <a:ea typeface="Times New Roman"/>
              </a:rPr>
              <a:t>- gam</a:t>
            </a:r>
            <a:endParaRPr lang="en-US" sz="2800" b="1" i="1" dirty="0">
              <a:solidFill>
                <a:schemeClr val="accent1">
                  <a:lumMod val="50000"/>
                </a:schemeClr>
              </a:solidFill>
              <a:cs typeface="Times New Roman" pitchFamily="18" charset="0"/>
            </a:endParaRPr>
          </a:p>
        </p:txBody>
      </p:sp>
      <p:sp>
        <p:nvSpPr>
          <p:cNvPr id="5" name="TextBox 14">
            <a:extLst>
              <a:ext uri="{FF2B5EF4-FFF2-40B4-BE49-F238E27FC236}">
                <a16:creationId xmlns="" xmlns:a16="http://schemas.microsoft.com/office/drawing/2014/main" id="{B1F64381-8417-42D8-96A2-A6875EF4FA73}"/>
              </a:ext>
            </a:extLst>
          </p:cNvPr>
          <p:cNvSpPr txBox="1">
            <a:spLocks noChangeArrowheads="1"/>
          </p:cNvSpPr>
          <p:nvPr/>
        </p:nvSpPr>
        <p:spPr bwMode="auto">
          <a:xfrm>
            <a:off x="38100" y="3871274"/>
            <a:ext cx="121539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lgn="ctr" eaLnBrk="1" hangingPunct="1"/>
            <a:r>
              <a:rPr lang="en-US" altLang="en-US" sz="3600" b="1" dirty="0">
                <a:solidFill>
                  <a:srgbClr val="FF0000"/>
                </a:solidFill>
                <a:cs typeface="Times New Roman" panose="02020603050405020304" pitchFamily="18" charset="0"/>
              </a:rPr>
              <a:t>LỚP 2</a:t>
            </a:r>
          </a:p>
        </p:txBody>
      </p:sp>
      <p:pic>
        <p:nvPicPr>
          <p:cNvPr id="7" name="Picture 6">
            <a:extLst>
              <a:ext uri="{FF2B5EF4-FFF2-40B4-BE49-F238E27FC236}">
                <a16:creationId xmlns="" xmlns:a16="http://schemas.microsoft.com/office/drawing/2014/main" id="{5FEE2FA2-DB1A-4D9E-B5EC-9F24E93923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226" y="118745"/>
            <a:ext cx="1734574" cy="1734574"/>
          </a:xfrm>
          <a:prstGeom prst="rect">
            <a:avLst/>
          </a:prstGeom>
        </p:spPr>
      </p:pic>
    </p:spTree>
    <p:extLst>
      <p:ext uri="{BB962C8B-B14F-4D97-AF65-F5344CB8AC3E}">
        <p14:creationId xmlns:p14="http://schemas.microsoft.com/office/powerpoint/2010/main" val="7309299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A86FC1E2-E192-4684-8AC0-52155A0925FB}"/>
              </a:ext>
            </a:extLst>
          </p:cNvPr>
          <p:cNvSpPr txBox="1"/>
          <p:nvPr/>
        </p:nvSpPr>
        <p:spPr>
          <a:xfrm>
            <a:off x="4373697" y="2555913"/>
            <a:ext cx="497962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TIẾT 2</a:t>
            </a:r>
          </a:p>
        </p:txBody>
      </p:sp>
      <p:sp>
        <p:nvSpPr>
          <p:cNvPr id="2" name="Rectangle 1"/>
          <p:cNvSpPr/>
          <p:nvPr/>
        </p:nvSpPr>
        <p:spPr>
          <a:xfrm>
            <a:off x="9286645" y="0"/>
            <a:ext cx="2838679" cy="2476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73676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A302AE43-9771-430C-9062-C8F9709A7A00}"/>
              </a:ext>
            </a:extLst>
          </p:cNvPr>
          <p:cNvSpPr txBox="1"/>
          <p:nvPr/>
        </p:nvSpPr>
        <p:spPr>
          <a:xfrm>
            <a:off x="4681119" y="772797"/>
            <a:ext cx="31189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Ki –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lô</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 gam </a:t>
            </a:r>
          </a:p>
        </p:txBody>
      </p:sp>
      <p:pic>
        <p:nvPicPr>
          <p:cNvPr id="3" name="Picture 2">
            <a:extLst>
              <a:ext uri="{FF2B5EF4-FFF2-40B4-BE49-F238E27FC236}">
                <a16:creationId xmlns="" xmlns:a16="http://schemas.microsoft.com/office/drawing/2014/main" id="{1C101331-6DDF-4E4E-B5BB-091063B9D9A2}"/>
              </a:ext>
            </a:extLst>
          </p:cNvPr>
          <p:cNvPicPr>
            <a:picLocks noChangeAspect="1"/>
          </p:cNvPicPr>
          <p:nvPr/>
        </p:nvPicPr>
        <p:blipFill>
          <a:blip r:embed="rId2"/>
          <a:stretch>
            <a:fillRect/>
          </a:stretch>
        </p:blipFill>
        <p:spPr>
          <a:xfrm>
            <a:off x="2528887" y="1804987"/>
            <a:ext cx="6791325" cy="3505200"/>
          </a:xfrm>
          <a:prstGeom prst="rect">
            <a:avLst/>
          </a:prstGeom>
        </p:spPr>
      </p:pic>
      <p:sp>
        <p:nvSpPr>
          <p:cNvPr id="4" name="TextBox 3">
            <a:extLst>
              <a:ext uri="{FF2B5EF4-FFF2-40B4-BE49-F238E27FC236}">
                <a16:creationId xmlns="" xmlns:a16="http://schemas.microsoft.com/office/drawing/2014/main" id="{86E17FB2-7757-494D-AD74-0D9E9869D988}"/>
              </a:ext>
            </a:extLst>
          </p:cNvPr>
          <p:cNvSpPr txBox="1"/>
          <p:nvPr/>
        </p:nvSpPr>
        <p:spPr>
          <a:xfrm>
            <a:off x="3189394" y="5592760"/>
            <a:ext cx="5813211" cy="4924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Con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sóc</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cân</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nặng</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bằng</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1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quả</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bưởi</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a:t>
            </a:r>
            <a:endPar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 xmlns:a16="http://schemas.microsoft.com/office/drawing/2014/main" id="{98E7EA79-DCF8-4F86-A835-6BB221477E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902" y="716990"/>
            <a:ext cx="2069886" cy="1034943"/>
          </a:xfrm>
          <a:prstGeom prst="rect">
            <a:avLst/>
          </a:prstGeom>
        </p:spPr>
      </p:pic>
      <p:sp useBgFill="1">
        <p:nvSpPr>
          <p:cNvPr id="6" name="Rectangle 5"/>
          <p:cNvSpPr/>
          <p:nvPr/>
        </p:nvSpPr>
        <p:spPr>
          <a:xfrm>
            <a:off x="7389091" y="6594764"/>
            <a:ext cx="3001818" cy="1939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543563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79855" y="6604000"/>
            <a:ext cx="3066472" cy="13854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03726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0394B330-A151-46A2-99A5-37D22E4092F0}"/>
              </a:ext>
            </a:extLst>
          </p:cNvPr>
          <p:cNvSpPr txBox="1"/>
          <p:nvPr/>
        </p:nvSpPr>
        <p:spPr>
          <a:xfrm>
            <a:off x="4681119" y="645206"/>
            <a:ext cx="31189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Ki –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lô</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 gam </a:t>
            </a:r>
          </a:p>
        </p:txBody>
      </p:sp>
      <p:sp>
        <p:nvSpPr>
          <p:cNvPr id="3" name="TextBox 2">
            <a:extLst>
              <a:ext uri="{FF2B5EF4-FFF2-40B4-BE49-F238E27FC236}">
                <a16:creationId xmlns="" xmlns:a16="http://schemas.microsoft.com/office/drawing/2014/main" id="{99773626-3A22-4C48-AE5B-8DE1D6D71375}"/>
              </a:ext>
            </a:extLst>
          </p:cNvPr>
          <p:cNvSpPr txBox="1"/>
          <p:nvPr/>
        </p:nvSpPr>
        <p:spPr>
          <a:xfrm>
            <a:off x="3073280" y="1330916"/>
            <a:ext cx="5813211" cy="4924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Đây</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là</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quả</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cân</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1 ki –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lô</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 gam:</a:t>
            </a:r>
            <a:endPar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 xmlns:a16="http://schemas.microsoft.com/office/drawing/2014/main" id="{EF430AC6-0210-4809-849B-A786BD5FBEC6}"/>
              </a:ext>
            </a:extLst>
          </p:cNvPr>
          <p:cNvPicPr>
            <a:picLocks noChangeAspect="1"/>
          </p:cNvPicPr>
          <p:nvPr/>
        </p:nvPicPr>
        <p:blipFill rotWithShape="1">
          <a:blip r:embed="rId2">
            <a:clrChange>
              <a:clrFrom>
                <a:srgbClr val="FFFFFF"/>
              </a:clrFrom>
              <a:clrTo>
                <a:srgbClr val="FFFFFF">
                  <a:alpha val="0"/>
                </a:srgbClr>
              </a:clrTo>
            </a:clrChange>
          </a:blip>
          <a:srcRect l="5171" t="6887" r="6609"/>
          <a:stretch/>
        </p:blipFill>
        <p:spPr>
          <a:xfrm rot="21600000">
            <a:off x="5044299" y="2030432"/>
            <a:ext cx="543629" cy="720462"/>
          </a:xfrm>
          <a:prstGeom prst="rect">
            <a:avLst/>
          </a:prstGeom>
        </p:spPr>
      </p:pic>
      <p:grpSp>
        <p:nvGrpSpPr>
          <p:cNvPr id="5" name="Group 4">
            <a:extLst>
              <a:ext uri="{FF2B5EF4-FFF2-40B4-BE49-F238E27FC236}">
                <a16:creationId xmlns="" xmlns:a16="http://schemas.microsoft.com/office/drawing/2014/main" id="{D739634B-DBB2-4770-B2E7-D9533C9D796E}"/>
              </a:ext>
            </a:extLst>
          </p:cNvPr>
          <p:cNvGrpSpPr/>
          <p:nvPr/>
        </p:nvGrpSpPr>
        <p:grpSpPr>
          <a:xfrm>
            <a:off x="3027804" y="1106871"/>
            <a:ext cx="6580046" cy="2277476"/>
            <a:chOff x="2935691" y="1934977"/>
            <a:chExt cx="6580046" cy="2277476"/>
          </a:xfrm>
        </p:grpSpPr>
        <p:grpSp>
          <p:nvGrpSpPr>
            <p:cNvPr id="6" name="Group 5">
              <a:extLst>
                <a:ext uri="{FF2B5EF4-FFF2-40B4-BE49-F238E27FC236}">
                  <a16:creationId xmlns="" xmlns:a16="http://schemas.microsoft.com/office/drawing/2014/main" id="{241EA4D4-BE7B-4824-B96B-13ABECF907AD}"/>
                </a:ext>
              </a:extLst>
            </p:cNvPr>
            <p:cNvGrpSpPr/>
            <p:nvPr/>
          </p:nvGrpSpPr>
          <p:grpSpPr>
            <a:xfrm>
              <a:off x="7905572" y="2229093"/>
              <a:ext cx="1610165" cy="1983360"/>
              <a:chOff x="7905572" y="1933867"/>
              <a:chExt cx="1610165" cy="1983360"/>
            </a:xfrm>
          </p:grpSpPr>
          <p:pic>
            <p:nvPicPr>
              <p:cNvPr id="8" name="Picture 7">
                <a:extLst>
                  <a:ext uri="{FF2B5EF4-FFF2-40B4-BE49-F238E27FC236}">
                    <a16:creationId xmlns="" xmlns:a16="http://schemas.microsoft.com/office/drawing/2014/main" id="{BDA62F82-AC60-4AED-B5E4-34A9E5A4A469}"/>
                  </a:ext>
                </a:extLst>
              </p:cNvPr>
              <p:cNvPicPr>
                <a:picLocks noChangeAspect="1"/>
              </p:cNvPicPr>
              <p:nvPr/>
            </p:nvPicPr>
            <p:blipFill>
              <a:blip r:embed="rId3"/>
              <a:stretch>
                <a:fillRect/>
              </a:stretch>
            </p:blipFill>
            <p:spPr>
              <a:xfrm>
                <a:off x="7951678" y="1933867"/>
                <a:ext cx="1564059" cy="1983360"/>
              </a:xfrm>
              <a:prstGeom prst="rect">
                <a:avLst/>
              </a:prstGeom>
            </p:spPr>
          </p:pic>
          <p:sp>
            <p:nvSpPr>
              <p:cNvPr id="9" name="Rectangle 8">
                <a:extLst>
                  <a:ext uri="{FF2B5EF4-FFF2-40B4-BE49-F238E27FC236}">
                    <a16:creationId xmlns="" xmlns:a16="http://schemas.microsoft.com/office/drawing/2014/main" id="{09C42B06-10BF-4CA1-9E0F-61B923257A6E}"/>
                  </a:ext>
                </a:extLst>
              </p:cNvPr>
              <p:cNvSpPr/>
              <p:nvPr/>
            </p:nvSpPr>
            <p:spPr>
              <a:xfrm>
                <a:off x="7905572" y="3032763"/>
                <a:ext cx="526257" cy="666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grpSp>
        <p:sp>
          <p:nvSpPr>
            <p:cNvPr id="7" name="Rectangle: Rounded Corners 6">
              <a:extLst>
                <a:ext uri="{FF2B5EF4-FFF2-40B4-BE49-F238E27FC236}">
                  <a16:creationId xmlns="" xmlns:a16="http://schemas.microsoft.com/office/drawing/2014/main" id="{8EE83090-45FC-457D-BD2A-A43DFDFF213F}"/>
                </a:ext>
              </a:extLst>
            </p:cNvPr>
            <p:cNvSpPr/>
            <p:nvPr/>
          </p:nvSpPr>
          <p:spPr>
            <a:xfrm>
              <a:off x="2935691" y="1934977"/>
              <a:ext cx="4992914" cy="2277476"/>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grpSp>
      <p:sp>
        <p:nvSpPr>
          <p:cNvPr id="10" name="TextBox 9">
            <a:extLst>
              <a:ext uri="{FF2B5EF4-FFF2-40B4-BE49-F238E27FC236}">
                <a16:creationId xmlns="" xmlns:a16="http://schemas.microsoft.com/office/drawing/2014/main" id="{64956C1A-48EE-4981-BBD9-7567F9CC04E8}"/>
              </a:ext>
            </a:extLst>
          </p:cNvPr>
          <p:cNvSpPr txBox="1"/>
          <p:nvPr/>
        </p:nvSpPr>
        <p:spPr>
          <a:xfrm>
            <a:off x="3410554" y="2767706"/>
            <a:ext cx="4529587" cy="4924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Ki –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lô</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 gam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viết</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tắt</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là</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26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kg</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a:t>
            </a:r>
            <a:endPar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 xmlns:a16="http://schemas.microsoft.com/office/drawing/2014/main" id="{CF70AE11-1B37-4F77-887C-B5A18FA60BF0}"/>
              </a:ext>
            </a:extLst>
          </p:cNvPr>
          <p:cNvPicPr>
            <a:picLocks noChangeAspect="1"/>
          </p:cNvPicPr>
          <p:nvPr/>
        </p:nvPicPr>
        <p:blipFill>
          <a:blip r:embed="rId4"/>
          <a:stretch>
            <a:fillRect/>
          </a:stretch>
        </p:blipFill>
        <p:spPr>
          <a:xfrm>
            <a:off x="2060724" y="3660639"/>
            <a:ext cx="8245515" cy="2277476"/>
          </a:xfrm>
          <a:prstGeom prst="rect">
            <a:avLst/>
          </a:prstGeom>
        </p:spPr>
      </p:pic>
      <p:sp>
        <p:nvSpPr>
          <p:cNvPr id="12" name="TextBox 11">
            <a:extLst>
              <a:ext uri="{FF2B5EF4-FFF2-40B4-BE49-F238E27FC236}">
                <a16:creationId xmlns="" xmlns:a16="http://schemas.microsoft.com/office/drawing/2014/main" id="{20F0CCD3-8BBB-482B-BB36-7AADC1980935}"/>
              </a:ext>
            </a:extLst>
          </p:cNvPr>
          <p:cNvSpPr txBox="1"/>
          <p:nvPr/>
        </p:nvSpPr>
        <p:spPr>
          <a:xfrm>
            <a:off x="2060724" y="5823564"/>
            <a:ext cx="3813415" cy="4924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Hộp</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sữa</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cân</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nặng</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1 kg.</a:t>
            </a: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 xmlns:a16="http://schemas.microsoft.com/office/drawing/2014/main" id="{785E7A1F-DF64-4D6A-905D-F32778F2BADA}"/>
              </a:ext>
            </a:extLst>
          </p:cNvPr>
          <p:cNvSpPr txBox="1"/>
          <p:nvPr/>
        </p:nvSpPr>
        <p:spPr>
          <a:xfrm>
            <a:off x="6802166" y="5823563"/>
            <a:ext cx="3813415" cy="4924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Túi</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gạo</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cân</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nặng</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2 kg.</a:t>
            </a: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 xmlns:a16="http://schemas.microsoft.com/office/drawing/2014/main" id="{2BFDC6D4-79E6-4DBC-B237-2F21234EDB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1902" y="716990"/>
            <a:ext cx="2069886" cy="1034943"/>
          </a:xfrm>
          <a:prstGeom prst="rect">
            <a:avLst/>
          </a:prstGeom>
        </p:spPr>
      </p:pic>
      <p:sp>
        <p:nvSpPr>
          <p:cNvPr id="15" name="Rectangle 14"/>
          <p:cNvSpPr/>
          <p:nvPr/>
        </p:nvSpPr>
        <p:spPr>
          <a:xfrm>
            <a:off x="7381875" y="6610350"/>
            <a:ext cx="3143250" cy="1524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330808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ipe(down)">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wipe(down)">
                                      <p:cBhvr>
                                        <p:cTn id="32" dur="500"/>
                                        <p:tgtEl>
                                          <p:spTgt spid="1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wipe(down)">
                                      <p:cBhvr>
                                        <p:cTn id="3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 xmlns:a16="http://schemas.microsoft.com/office/drawing/2014/main" id="{3401C011-DA79-4AE2-A2F4-D1BB93D0BD58}"/>
              </a:ext>
            </a:extLst>
          </p:cNvPr>
          <p:cNvSpPr/>
          <p:nvPr/>
        </p:nvSpPr>
        <p:spPr>
          <a:xfrm>
            <a:off x="2974137" y="4224117"/>
            <a:ext cx="1055766" cy="1055766"/>
          </a:xfrm>
          <a:prstGeom prst="ellipse">
            <a:avLst/>
          </a:prstGeom>
          <a:solidFill>
            <a:srgbClr val="FF0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white"/>
              </a:solidFill>
              <a:effectLst/>
              <a:uLnTx/>
              <a:uFillTx/>
              <a:latin typeface="Arial"/>
              <a:cs typeface="+mn-cs"/>
            </a:endParaRPr>
          </a:p>
        </p:txBody>
      </p:sp>
      <p:sp>
        <p:nvSpPr>
          <p:cNvPr id="3" name="Oval 2">
            <a:extLst>
              <a:ext uri="{FF2B5EF4-FFF2-40B4-BE49-F238E27FC236}">
                <a16:creationId xmlns="" xmlns:a16="http://schemas.microsoft.com/office/drawing/2014/main" id="{4FB29DE4-F3E1-427E-BB73-A11E09E0D6A9}"/>
              </a:ext>
            </a:extLst>
          </p:cNvPr>
          <p:cNvSpPr/>
          <p:nvPr/>
        </p:nvSpPr>
        <p:spPr>
          <a:xfrm>
            <a:off x="-601881" y="4351445"/>
            <a:ext cx="3313447" cy="3313447"/>
          </a:xfrm>
          <a:prstGeom prst="ellipse">
            <a:avLst/>
          </a:prstGeom>
          <a:solidFill>
            <a:srgbClr val="00B05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white"/>
              </a:solidFill>
              <a:effectLst/>
              <a:uLnTx/>
              <a:uFillTx/>
              <a:latin typeface="Arial"/>
              <a:cs typeface="+mn-cs"/>
            </a:endParaRPr>
          </a:p>
        </p:txBody>
      </p:sp>
      <p:sp>
        <p:nvSpPr>
          <p:cNvPr id="4" name="Oval 3">
            <a:extLst>
              <a:ext uri="{FF2B5EF4-FFF2-40B4-BE49-F238E27FC236}">
                <a16:creationId xmlns="" xmlns:a16="http://schemas.microsoft.com/office/drawing/2014/main" id="{429EE351-A905-4D7C-B577-DE55A7A3C021}"/>
              </a:ext>
            </a:extLst>
          </p:cNvPr>
          <p:cNvSpPr/>
          <p:nvPr/>
        </p:nvSpPr>
        <p:spPr>
          <a:xfrm>
            <a:off x="7618344" y="-458115"/>
            <a:ext cx="1996440" cy="1996440"/>
          </a:xfrm>
          <a:prstGeom prst="ellipse">
            <a:avLst/>
          </a:prstGeom>
          <a:solidFill>
            <a:srgbClr val="F2D6C6">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white"/>
              </a:solidFill>
              <a:effectLst/>
              <a:uLnTx/>
              <a:uFillTx/>
              <a:latin typeface="Arial"/>
              <a:cs typeface="+mn-cs"/>
            </a:endParaRPr>
          </a:p>
        </p:txBody>
      </p:sp>
      <p:sp>
        <p:nvSpPr>
          <p:cNvPr id="5" name="Oval 4">
            <a:extLst>
              <a:ext uri="{FF2B5EF4-FFF2-40B4-BE49-F238E27FC236}">
                <a16:creationId xmlns="" xmlns:a16="http://schemas.microsoft.com/office/drawing/2014/main" id="{84D2C7B1-49D5-4ED2-AC35-52886B13B3FC}"/>
              </a:ext>
            </a:extLst>
          </p:cNvPr>
          <p:cNvSpPr/>
          <p:nvPr/>
        </p:nvSpPr>
        <p:spPr>
          <a:xfrm>
            <a:off x="8878553" y="-1169817"/>
            <a:ext cx="3313447" cy="3313447"/>
          </a:xfrm>
          <a:prstGeom prst="ellipse">
            <a:avLst/>
          </a:prstGeom>
          <a:solidFill>
            <a:schemeClr val="accent5">
              <a:lumMod val="20000"/>
              <a:lumOff val="8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white"/>
              </a:solidFill>
              <a:effectLst/>
              <a:uLnTx/>
              <a:uFillTx/>
              <a:latin typeface="Arial"/>
              <a:cs typeface="+mn-cs"/>
            </a:endParaRPr>
          </a:p>
        </p:txBody>
      </p:sp>
      <p:sp>
        <p:nvSpPr>
          <p:cNvPr id="6" name="Oval 5">
            <a:extLst>
              <a:ext uri="{FF2B5EF4-FFF2-40B4-BE49-F238E27FC236}">
                <a16:creationId xmlns="" xmlns:a16="http://schemas.microsoft.com/office/drawing/2014/main" id="{88AF0B9A-5EE5-47F8-BE50-35E91612AD3C}"/>
              </a:ext>
            </a:extLst>
          </p:cNvPr>
          <p:cNvSpPr/>
          <p:nvPr/>
        </p:nvSpPr>
        <p:spPr>
          <a:xfrm>
            <a:off x="3054164" y="5714319"/>
            <a:ext cx="305818" cy="305818"/>
          </a:xfrm>
          <a:prstGeom prst="ellipse">
            <a:avLst/>
          </a:prstGeom>
          <a:solidFill>
            <a:srgbClr val="7030A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white"/>
              </a:solidFill>
              <a:effectLst/>
              <a:uLnTx/>
              <a:uFillTx/>
              <a:latin typeface="Arial"/>
              <a:cs typeface="+mn-cs"/>
            </a:endParaRPr>
          </a:p>
        </p:txBody>
      </p:sp>
      <p:grpSp>
        <p:nvGrpSpPr>
          <p:cNvPr id="19" name="Group 18">
            <a:extLst>
              <a:ext uri="{FF2B5EF4-FFF2-40B4-BE49-F238E27FC236}">
                <a16:creationId xmlns="" xmlns:a16="http://schemas.microsoft.com/office/drawing/2014/main" id="{75F524FD-A00B-474B-85C1-A0F137B64FFE}"/>
              </a:ext>
            </a:extLst>
          </p:cNvPr>
          <p:cNvGrpSpPr/>
          <p:nvPr/>
        </p:nvGrpSpPr>
        <p:grpSpPr>
          <a:xfrm>
            <a:off x="1592614" y="1416079"/>
            <a:ext cx="2507672" cy="692497"/>
            <a:chOff x="3740729" y="661336"/>
            <a:chExt cx="2507672" cy="692497"/>
          </a:xfrm>
        </p:grpSpPr>
        <p:sp>
          <p:nvSpPr>
            <p:cNvPr id="20" name="Oval 19">
              <a:extLst>
                <a:ext uri="{FF2B5EF4-FFF2-40B4-BE49-F238E27FC236}">
                  <a16:creationId xmlns="" xmlns:a16="http://schemas.microsoft.com/office/drawing/2014/main" id="{CF47A195-D4AB-4EF5-83FE-489ECE34B816}"/>
                </a:ext>
              </a:extLst>
            </p:cNvPr>
            <p:cNvSpPr/>
            <p:nvPr/>
          </p:nvSpPr>
          <p:spPr>
            <a:xfrm>
              <a:off x="3740729" y="773982"/>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a:cs typeface="+mn-cs"/>
                </a:rPr>
                <a:t>1</a:t>
              </a:r>
            </a:p>
          </p:txBody>
        </p:sp>
        <p:sp>
          <p:nvSpPr>
            <p:cNvPr id="21" name="TextBox 20">
              <a:extLst>
                <a:ext uri="{FF2B5EF4-FFF2-40B4-BE49-F238E27FC236}">
                  <a16:creationId xmlns="" xmlns:a16="http://schemas.microsoft.com/office/drawing/2014/main" id="{18A88055-D889-4D2B-83A3-615E2DAC6A4D}"/>
                </a:ext>
              </a:extLst>
            </p:cNvPr>
            <p:cNvSpPr txBox="1"/>
            <p:nvPr/>
          </p:nvSpPr>
          <p:spPr>
            <a:xfrm>
              <a:off x="4263949" y="661336"/>
              <a:ext cx="1984452" cy="692497"/>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Đ, S ?</a:t>
              </a:r>
            </a:p>
          </p:txBody>
        </p:sp>
      </p:grpSp>
      <p:sp>
        <p:nvSpPr>
          <p:cNvPr id="22" name="TextBox 21">
            <a:extLst>
              <a:ext uri="{FF2B5EF4-FFF2-40B4-BE49-F238E27FC236}">
                <a16:creationId xmlns="" xmlns:a16="http://schemas.microsoft.com/office/drawing/2014/main" id="{D4DEF4D6-1F18-4BDF-90C7-4A4B34E1B6F7}"/>
              </a:ext>
            </a:extLst>
          </p:cNvPr>
          <p:cNvSpPr txBox="1"/>
          <p:nvPr/>
        </p:nvSpPr>
        <p:spPr>
          <a:xfrm>
            <a:off x="694626" y="2146163"/>
            <a:ext cx="5401374" cy="4093428"/>
          </a:xfrm>
          <a:prstGeom prst="rect">
            <a:avLst/>
          </a:prstGeom>
          <a:noFill/>
        </p:spPr>
        <p:txBody>
          <a:bodyPr wrap="square" rtlCol="0">
            <a:spAutoFit/>
          </a:bodyPr>
          <a:lstStyle/>
          <a:p>
            <a:pPr marL="514350" marR="0" lvl="0" indent="-514350" algn="just" defTabSz="914400" rtl="0" eaLnBrk="1" fontAlgn="auto" latinLnBrk="0" hangingPunct="1">
              <a:lnSpc>
                <a:spcPct val="200000"/>
              </a:lnSpc>
              <a:spcBef>
                <a:spcPts val="0"/>
              </a:spcBef>
              <a:spcAft>
                <a:spcPts val="0"/>
              </a:spcAft>
              <a:buClrTx/>
              <a:buSzTx/>
              <a:buFontTx/>
              <a:buAutoNum type="alphaLcParenR"/>
              <a:tabLst/>
              <a:defRPr/>
            </a:pPr>
            <a:r>
              <a:rPr kumimoji="0" lang="en-US" sz="26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Quả</a:t>
            </a:r>
            <a:r>
              <a:rPr kumimoji="0" lang="en-US" sz="26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bóng</a:t>
            </a:r>
            <a:r>
              <a:rPr kumimoji="0" lang="en-US" sz="26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nhẹ</a:t>
            </a:r>
            <a:r>
              <a:rPr kumimoji="0" lang="en-US" sz="26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hơn</a:t>
            </a:r>
            <a:r>
              <a:rPr kumimoji="0" lang="en-US" sz="26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1 kg.</a:t>
            </a:r>
          </a:p>
          <a:p>
            <a:pPr marL="514350" marR="0" lvl="0" indent="-514350" algn="just" defTabSz="914400" rtl="0" eaLnBrk="1" fontAlgn="auto" latinLnBrk="0" hangingPunct="1">
              <a:lnSpc>
                <a:spcPct val="200000"/>
              </a:lnSpc>
              <a:spcBef>
                <a:spcPts val="0"/>
              </a:spcBef>
              <a:spcAft>
                <a:spcPts val="0"/>
              </a:spcAft>
              <a:buClrTx/>
              <a:buSzTx/>
              <a:buFontTx/>
              <a:buAutoNum type="alphaLcParenR"/>
              <a:tabLst/>
              <a:defRPr/>
            </a:pPr>
            <a:r>
              <a:rPr kumimoji="0" lang="en-US" sz="26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Nải</a:t>
            </a:r>
            <a:r>
              <a:rPr kumimoji="0" lang="en-US" sz="26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chuối</a:t>
            </a:r>
            <a:r>
              <a:rPr kumimoji="0" lang="en-US" sz="26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nặng</a:t>
            </a:r>
            <a:r>
              <a:rPr kumimoji="0" lang="en-US" sz="26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hơn</a:t>
            </a:r>
            <a:r>
              <a:rPr kumimoji="0" lang="en-US" sz="26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1 kg.</a:t>
            </a:r>
          </a:p>
          <a:p>
            <a:pPr marL="514350" marR="0" lvl="0" indent="-514350" algn="just" defTabSz="914400" rtl="0" eaLnBrk="1" fontAlgn="auto" latinLnBrk="0" hangingPunct="1">
              <a:lnSpc>
                <a:spcPct val="200000"/>
              </a:lnSpc>
              <a:spcBef>
                <a:spcPts val="0"/>
              </a:spcBef>
              <a:spcAft>
                <a:spcPts val="0"/>
              </a:spcAft>
              <a:buClrTx/>
              <a:buSzTx/>
              <a:buFontTx/>
              <a:buAutoNum type="alphaLcParenR"/>
              <a:tabLst/>
              <a:defRPr/>
            </a:pPr>
            <a:r>
              <a:rPr kumimoji="0" lang="en-US" sz="26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Quả</a:t>
            </a:r>
            <a:r>
              <a:rPr kumimoji="0" lang="en-US" sz="26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bưởi</a:t>
            </a:r>
            <a:r>
              <a:rPr kumimoji="0" lang="en-US" sz="26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cân</a:t>
            </a:r>
            <a:r>
              <a:rPr kumimoji="0" lang="en-US" sz="26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nặng</a:t>
            </a:r>
            <a:r>
              <a:rPr kumimoji="0" lang="en-US" sz="26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1 kg.</a:t>
            </a:r>
          </a:p>
          <a:p>
            <a:pPr marL="514350" marR="0" lvl="0" indent="-514350" algn="just" defTabSz="914400" rtl="0" eaLnBrk="1" fontAlgn="auto" latinLnBrk="0" hangingPunct="1">
              <a:lnSpc>
                <a:spcPct val="200000"/>
              </a:lnSpc>
              <a:spcBef>
                <a:spcPts val="0"/>
              </a:spcBef>
              <a:spcAft>
                <a:spcPts val="0"/>
              </a:spcAft>
              <a:buClrTx/>
              <a:buSzTx/>
              <a:buFontTx/>
              <a:buAutoNum type="alphaLcParenR"/>
              <a:tabLst/>
              <a:defRPr/>
            </a:pPr>
            <a:r>
              <a:rPr kumimoji="0" lang="en-US" sz="26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Quả</a:t>
            </a:r>
            <a:r>
              <a:rPr kumimoji="0" lang="en-US" sz="26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bóng</a:t>
            </a:r>
            <a:r>
              <a:rPr kumimoji="0" lang="en-US" sz="26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nặng</a:t>
            </a:r>
            <a:r>
              <a:rPr kumimoji="0" lang="en-US" sz="26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bằng</a:t>
            </a:r>
            <a:r>
              <a:rPr kumimoji="0" lang="en-US" sz="26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quả</a:t>
            </a:r>
            <a:r>
              <a:rPr kumimoji="0" lang="en-US" sz="26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bưởi</a:t>
            </a:r>
            <a:r>
              <a:rPr kumimoji="0" lang="en-US" sz="26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a:t>
            </a:r>
          </a:p>
          <a:p>
            <a:pPr marL="514350" marR="0" lvl="0" indent="-514350" algn="just" defTabSz="914400" rtl="0" eaLnBrk="1" fontAlgn="auto" latinLnBrk="0" hangingPunct="1">
              <a:lnSpc>
                <a:spcPct val="200000"/>
              </a:lnSpc>
              <a:spcBef>
                <a:spcPts val="0"/>
              </a:spcBef>
              <a:spcAft>
                <a:spcPts val="0"/>
              </a:spcAft>
              <a:buClrTx/>
              <a:buSzTx/>
              <a:buFontTx/>
              <a:buAutoNum type="alphaLcParenR"/>
              <a:tabLst/>
              <a:defRPr/>
            </a:pPr>
            <a:r>
              <a:rPr kumimoji="0" lang="en-US" sz="26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Nải</a:t>
            </a:r>
            <a:r>
              <a:rPr kumimoji="0" lang="en-US" sz="26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choối</a:t>
            </a:r>
            <a:r>
              <a:rPr kumimoji="0" lang="en-US" sz="26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nặng</a:t>
            </a:r>
            <a:r>
              <a:rPr kumimoji="0" lang="en-US" sz="26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hơn</a:t>
            </a:r>
            <a:r>
              <a:rPr kumimoji="0" lang="en-US" sz="26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quả</a:t>
            </a:r>
            <a:r>
              <a:rPr kumimoji="0" lang="en-US" sz="26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bưởi</a:t>
            </a:r>
            <a:r>
              <a:rPr kumimoji="0" lang="en-US" sz="26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a:t>
            </a:r>
          </a:p>
        </p:txBody>
      </p:sp>
      <p:sp>
        <p:nvSpPr>
          <p:cNvPr id="23" name="Rectangle: Rounded Corners 22">
            <a:extLst>
              <a:ext uri="{FF2B5EF4-FFF2-40B4-BE49-F238E27FC236}">
                <a16:creationId xmlns="" xmlns:a16="http://schemas.microsoft.com/office/drawing/2014/main" id="{57B5BE1E-04DE-46CC-BC98-85B4AEAA404D}"/>
              </a:ext>
            </a:extLst>
          </p:cNvPr>
          <p:cNvSpPr/>
          <p:nvPr/>
        </p:nvSpPr>
        <p:spPr>
          <a:xfrm>
            <a:off x="6096001" y="2450262"/>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cs typeface="+mn-cs"/>
              </a:rPr>
              <a:t>?</a:t>
            </a:r>
          </a:p>
        </p:txBody>
      </p:sp>
      <p:sp>
        <p:nvSpPr>
          <p:cNvPr id="24" name="Rectangle: Rounded Corners 23">
            <a:extLst>
              <a:ext uri="{FF2B5EF4-FFF2-40B4-BE49-F238E27FC236}">
                <a16:creationId xmlns="" xmlns:a16="http://schemas.microsoft.com/office/drawing/2014/main" id="{4FF4928F-D4E5-452A-A90C-48C53576C8B9}"/>
              </a:ext>
            </a:extLst>
          </p:cNvPr>
          <p:cNvSpPr/>
          <p:nvPr/>
        </p:nvSpPr>
        <p:spPr>
          <a:xfrm>
            <a:off x="6134100" y="2471258"/>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S</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25" name="Rectangle: Rounded Corners 24">
            <a:extLst>
              <a:ext uri="{FF2B5EF4-FFF2-40B4-BE49-F238E27FC236}">
                <a16:creationId xmlns="" xmlns:a16="http://schemas.microsoft.com/office/drawing/2014/main" id="{7F281444-88A4-44F6-86DE-FE8CB6444A3C}"/>
              </a:ext>
            </a:extLst>
          </p:cNvPr>
          <p:cNvSpPr/>
          <p:nvPr/>
        </p:nvSpPr>
        <p:spPr>
          <a:xfrm>
            <a:off x="6096001" y="3209958"/>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cs typeface="+mn-cs"/>
              </a:rPr>
              <a:t>?</a:t>
            </a:r>
          </a:p>
        </p:txBody>
      </p:sp>
      <p:sp>
        <p:nvSpPr>
          <p:cNvPr id="26" name="Rectangle: Rounded Corners 25">
            <a:extLst>
              <a:ext uri="{FF2B5EF4-FFF2-40B4-BE49-F238E27FC236}">
                <a16:creationId xmlns="" xmlns:a16="http://schemas.microsoft.com/office/drawing/2014/main" id="{57530784-07FC-4D71-86AA-6387D05B1486}"/>
              </a:ext>
            </a:extLst>
          </p:cNvPr>
          <p:cNvSpPr/>
          <p:nvPr/>
        </p:nvSpPr>
        <p:spPr>
          <a:xfrm>
            <a:off x="6096001" y="4018153"/>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cs typeface="+mn-cs"/>
              </a:rPr>
              <a:t>?</a:t>
            </a:r>
          </a:p>
        </p:txBody>
      </p:sp>
      <p:sp>
        <p:nvSpPr>
          <p:cNvPr id="27" name="Rectangle: Rounded Corners 26">
            <a:extLst>
              <a:ext uri="{FF2B5EF4-FFF2-40B4-BE49-F238E27FC236}">
                <a16:creationId xmlns="" xmlns:a16="http://schemas.microsoft.com/office/drawing/2014/main" id="{4D136DDC-8565-4393-BDC5-5F7ED282E02E}"/>
              </a:ext>
            </a:extLst>
          </p:cNvPr>
          <p:cNvSpPr/>
          <p:nvPr/>
        </p:nvSpPr>
        <p:spPr>
          <a:xfrm>
            <a:off x="6096001" y="4806879"/>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cs typeface="+mn-cs"/>
              </a:rPr>
              <a:t>?</a:t>
            </a:r>
          </a:p>
        </p:txBody>
      </p:sp>
      <p:sp>
        <p:nvSpPr>
          <p:cNvPr id="28" name="Rectangle: Rounded Corners 27">
            <a:extLst>
              <a:ext uri="{FF2B5EF4-FFF2-40B4-BE49-F238E27FC236}">
                <a16:creationId xmlns="" xmlns:a16="http://schemas.microsoft.com/office/drawing/2014/main" id="{8111AD8C-D5F8-4E7F-9296-A3D91CBE7F61}"/>
              </a:ext>
            </a:extLst>
          </p:cNvPr>
          <p:cNvSpPr/>
          <p:nvPr/>
        </p:nvSpPr>
        <p:spPr>
          <a:xfrm>
            <a:off x="6096000" y="5563577"/>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cs typeface="+mn-cs"/>
              </a:rPr>
              <a:t>?</a:t>
            </a:r>
          </a:p>
        </p:txBody>
      </p:sp>
      <p:pic>
        <p:nvPicPr>
          <p:cNvPr id="29" name="Picture 28">
            <a:extLst>
              <a:ext uri="{FF2B5EF4-FFF2-40B4-BE49-F238E27FC236}">
                <a16:creationId xmlns="" xmlns:a16="http://schemas.microsoft.com/office/drawing/2014/main" id="{356B9F11-0965-44E8-ACE4-A7E78DEA390D}"/>
              </a:ext>
            </a:extLst>
          </p:cNvPr>
          <p:cNvPicPr>
            <a:picLocks noChangeAspect="1"/>
          </p:cNvPicPr>
          <p:nvPr/>
        </p:nvPicPr>
        <p:blipFill rotWithShape="1">
          <a:blip r:embed="rId2">
            <a:clrChange>
              <a:clrFrom>
                <a:srgbClr val="FFFFFF"/>
              </a:clrFrom>
              <a:clrTo>
                <a:srgbClr val="FFFFFF">
                  <a:alpha val="0"/>
                </a:srgbClr>
              </a:clrTo>
            </a:clrChange>
          </a:blip>
          <a:srcRect b="5208"/>
          <a:stretch/>
        </p:blipFill>
        <p:spPr>
          <a:xfrm>
            <a:off x="6999514" y="1109629"/>
            <a:ext cx="4114800" cy="1950237"/>
          </a:xfrm>
          <a:prstGeom prst="rect">
            <a:avLst/>
          </a:prstGeom>
        </p:spPr>
      </p:pic>
      <p:pic>
        <p:nvPicPr>
          <p:cNvPr id="30" name="Picture 29">
            <a:extLst>
              <a:ext uri="{FF2B5EF4-FFF2-40B4-BE49-F238E27FC236}">
                <a16:creationId xmlns="" xmlns:a16="http://schemas.microsoft.com/office/drawing/2014/main" id="{5A930208-F8B8-4562-AD71-E8DA6E42CBF8}"/>
              </a:ext>
            </a:extLst>
          </p:cNvPr>
          <p:cNvPicPr>
            <a:picLocks noChangeAspect="1"/>
          </p:cNvPicPr>
          <p:nvPr/>
        </p:nvPicPr>
        <p:blipFill rotWithShape="1">
          <a:blip r:embed="rId3">
            <a:clrChange>
              <a:clrFrom>
                <a:srgbClr val="FFFFFF"/>
              </a:clrFrom>
              <a:clrTo>
                <a:srgbClr val="FFFFFF">
                  <a:alpha val="0"/>
                </a:srgbClr>
              </a:clrTo>
            </a:clrChange>
          </a:blip>
          <a:srcRect b="2363"/>
          <a:stretch/>
        </p:blipFill>
        <p:spPr>
          <a:xfrm>
            <a:off x="7306126" y="3129126"/>
            <a:ext cx="3924300" cy="2957353"/>
          </a:xfrm>
          <a:prstGeom prst="rect">
            <a:avLst/>
          </a:prstGeom>
        </p:spPr>
      </p:pic>
      <p:sp>
        <p:nvSpPr>
          <p:cNvPr id="31" name="Rectangle: Rounded Corners 30">
            <a:extLst>
              <a:ext uri="{FF2B5EF4-FFF2-40B4-BE49-F238E27FC236}">
                <a16:creationId xmlns="" xmlns:a16="http://schemas.microsoft.com/office/drawing/2014/main" id="{8E1F7B81-DE38-41AD-8A90-D5F6C09CF4C4}"/>
              </a:ext>
            </a:extLst>
          </p:cNvPr>
          <p:cNvSpPr/>
          <p:nvPr/>
        </p:nvSpPr>
        <p:spPr>
          <a:xfrm>
            <a:off x="6115759" y="3223985"/>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Đ</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32" name="Rectangle: Rounded Corners 31">
            <a:extLst>
              <a:ext uri="{FF2B5EF4-FFF2-40B4-BE49-F238E27FC236}">
                <a16:creationId xmlns="" xmlns:a16="http://schemas.microsoft.com/office/drawing/2014/main" id="{E2E3F49F-4A9B-48CF-A513-AA8520D49532}"/>
              </a:ext>
            </a:extLst>
          </p:cNvPr>
          <p:cNvSpPr/>
          <p:nvPr/>
        </p:nvSpPr>
        <p:spPr>
          <a:xfrm>
            <a:off x="6124281" y="4822367"/>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S</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33" name="Rectangle: Rounded Corners 32">
            <a:extLst>
              <a:ext uri="{FF2B5EF4-FFF2-40B4-BE49-F238E27FC236}">
                <a16:creationId xmlns="" xmlns:a16="http://schemas.microsoft.com/office/drawing/2014/main" id="{EB12FACE-6D93-4B8B-B2D2-F951B0569B2F}"/>
              </a:ext>
            </a:extLst>
          </p:cNvPr>
          <p:cNvSpPr/>
          <p:nvPr/>
        </p:nvSpPr>
        <p:spPr>
          <a:xfrm>
            <a:off x="6120038" y="4033641"/>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Đ</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34" name="Rectangle: Rounded Corners 33">
            <a:extLst>
              <a:ext uri="{FF2B5EF4-FFF2-40B4-BE49-F238E27FC236}">
                <a16:creationId xmlns="" xmlns:a16="http://schemas.microsoft.com/office/drawing/2014/main" id="{3A9AB961-C589-4FBD-992F-01EA027E290D}"/>
              </a:ext>
            </a:extLst>
          </p:cNvPr>
          <p:cNvSpPr/>
          <p:nvPr/>
        </p:nvSpPr>
        <p:spPr>
          <a:xfrm>
            <a:off x="6155155" y="5579065"/>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Đ</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35" name="Picture 34">
            <a:extLst>
              <a:ext uri="{FF2B5EF4-FFF2-40B4-BE49-F238E27FC236}">
                <a16:creationId xmlns="" xmlns:a16="http://schemas.microsoft.com/office/drawing/2014/main" id="{CF999130-A60F-448D-BEF4-BC51CF9E50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749" y="251026"/>
            <a:ext cx="2325467" cy="1162735"/>
          </a:xfrm>
          <a:prstGeom prst="rect">
            <a:avLst/>
          </a:prstGeom>
        </p:spPr>
      </p:pic>
      <p:sp useBgFill="1">
        <p:nvSpPr>
          <p:cNvPr id="7" name="Rectangle 6"/>
          <p:cNvSpPr/>
          <p:nvPr/>
        </p:nvSpPr>
        <p:spPr>
          <a:xfrm>
            <a:off x="8968509" y="0"/>
            <a:ext cx="3038764" cy="2401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405389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1" grpId="0" animBg="1"/>
      <p:bldP spid="32" grpId="0" animBg="1"/>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9A0E5402-24A1-4CB2-9F7E-580CFFB55FDA}"/>
              </a:ext>
            </a:extLst>
          </p:cNvPr>
          <p:cNvGrpSpPr/>
          <p:nvPr/>
        </p:nvGrpSpPr>
        <p:grpSpPr>
          <a:xfrm>
            <a:off x="1159331" y="640243"/>
            <a:ext cx="7986637" cy="692497"/>
            <a:chOff x="4478082" y="879975"/>
            <a:chExt cx="7986637" cy="692497"/>
          </a:xfrm>
        </p:grpSpPr>
        <p:sp>
          <p:nvSpPr>
            <p:cNvPr id="3" name="Oval 2">
              <a:extLst>
                <a:ext uri="{FF2B5EF4-FFF2-40B4-BE49-F238E27FC236}">
                  <a16:creationId xmlns="" xmlns:a16="http://schemas.microsoft.com/office/drawing/2014/main" id="{5CF071B2-52D2-4E8D-AD8A-4F3C971440FA}"/>
                </a:ext>
              </a:extLst>
            </p:cNvPr>
            <p:cNvSpPr/>
            <p:nvPr/>
          </p:nvSpPr>
          <p:spPr>
            <a:xfrm>
              <a:off x="4478082" y="996827"/>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a:cs typeface="+mn-cs"/>
                </a:rPr>
                <a:t>2</a:t>
              </a:r>
            </a:p>
          </p:txBody>
        </p:sp>
        <p:sp>
          <p:nvSpPr>
            <p:cNvPr id="4" name="TextBox 3">
              <a:extLst>
                <a:ext uri="{FF2B5EF4-FFF2-40B4-BE49-F238E27FC236}">
                  <a16:creationId xmlns="" xmlns:a16="http://schemas.microsoft.com/office/drawing/2014/main" id="{F651A492-7351-4ADB-8AF0-C3B0839C2D84}"/>
                </a:ext>
              </a:extLst>
            </p:cNvPr>
            <p:cNvSpPr txBox="1"/>
            <p:nvPr/>
          </p:nvSpPr>
          <p:spPr>
            <a:xfrm>
              <a:off x="5012095" y="879975"/>
              <a:ext cx="7452624" cy="692497"/>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Đọc</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cân</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nặng</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của</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mỗi</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quả</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hoặc</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đồ</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vật</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dưới</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đây</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grpSp>
      <p:grpSp>
        <p:nvGrpSpPr>
          <p:cNvPr id="5" name="Group 4">
            <a:extLst>
              <a:ext uri="{FF2B5EF4-FFF2-40B4-BE49-F238E27FC236}">
                <a16:creationId xmlns="" xmlns:a16="http://schemas.microsoft.com/office/drawing/2014/main" id="{4DA359AD-01E1-469D-99B8-FA639C0FA4BD}"/>
              </a:ext>
            </a:extLst>
          </p:cNvPr>
          <p:cNvGrpSpPr/>
          <p:nvPr/>
        </p:nvGrpSpPr>
        <p:grpSpPr>
          <a:xfrm>
            <a:off x="852915" y="1706324"/>
            <a:ext cx="2359911" cy="1841711"/>
            <a:chOff x="1261453" y="1634838"/>
            <a:chExt cx="1814946" cy="1416412"/>
          </a:xfrm>
        </p:grpSpPr>
        <p:pic>
          <p:nvPicPr>
            <p:cNvPr id="6" name="Picture 6" descr="Hình ảnh Minh Họa Vector Bí Ngô Trong Phong Cách Hoạt Hình, Clipart Bí Ngô,  Quả Bí Ngô, Rau Vector và PNG với nền trong suốt để tải xuống miễn phí">
              <a:extLst>
                <a:ext uri="{FF2B5EF4-FFF2-40B4-BE49-F238E27FC236}">
                  <a16:creationId xmlns="" xmlns:a16="http://schemas.microsoft.com/office/drawing/2014/main" id="{168B608B-8C47-4880-B0DC-0561CB998813}"/>
                </a:ext>
              </a:extLst>
            </p:cNvPr>
            <p:cNvPicPr>
              <a:picLocks noChangeAspect="1" noChangeArrowheads="1"/>
            </p:cNvPicPr>
            <p:nvPr/>
          </p:nvPicPr>
          <p:blipFill rotWithShape="1">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l="8408" t="21932" r="15001" b="18295"/>
            <a:stretch/>
          </p:blipFill>
          <p:spPr bwMode="auto">
            <a:xfrm>
              <a:off x="1261453" y="1634838"/>
              <a:ext cx="1814946" cy="141641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 xmlns:a16="http://schemas.microsoft.com/office/drawing/2014/main" id="{608D5E88-F9A6-4825-8484-E607559CF496}"/>
                </a:ext>
              </a:extLst>
            </p:cNvPr>
            <p:cNvSpPr/>
            <p:nvPr/>
          </p:nvSpPr>
          <p:spPr>
            <a:xfrm>
              <a:off x="1735288" y="2161586"/>
              <a:ext cx="922696"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Arial"/>
                  <a:cs typeface="+mn-cs"/>
                  <a:sym typeface="Wingdings" panose="05000000000000000000" pitchFamily="2" charset="2"/>
                </a:rPr>
                <a:t>2 kg</a:t>
              </a:r>
              <a:endParaRPr kumimoji="0" lang="en-US" sz="2800" b="0" i="0" u="none" strike="noStrike" kern="1200" cap="none" spc="0" normalizeH="0" baseline="0" noProof="0" dirty="0">
                <a:ln>
                  <a:noFill/>
                </a:ln>
                <a:solidFill>
                  <a:srgbClr val="FF0000"/>
                </a:solidFill>
                <a:effectLst/>
                <a:uLnTx/>
                <a:uFillTx/>
                <a:latin typeface="Arial"/>
                <a:cs typeface="+mn-cs"/>
              </a:endParaRPr>
            </a:p>
          </p:txBody>
        </p:sp>
      </p:grpSp>
      <p:grpSp>
        <p:nvGrpSpPr>
          <p:cNvPr id="8" name="Group 7">
            <a:extLst>
              <a:ext uri="{FF2B5EF4-FFF2-40B4-BE49-F238E27FC236}">
                <a16:creationId xmlns="" xmlns:a16="http://schemas.microsoft.com/office/drawing/2014/main" id="{C41A6D44-953F-47B3-9C55-6C1730FAB512}"/>
              </a:ext>
            </a:extLst>
          </p:cNvPr>
          <p:cNvGrpSpPr/>
          <p:nvPr/>
        </p:nvGrpSpPr>
        <p:grpSpPr>
          <a:xfrm>
            <a:off x="2868283" y="4291944"/>
            <a:ext cx="1268120" cy="1711386"/>
            <a:chOff x="3570902" y="1923943"/>
            <a:chExt cx="975278" cy="1316182"/>
          </a:xfrm>
        </p:grpSpPr>
        <p:pic>
          <p:nvPicPr>
            <p:cNvPr id="9" name="Picture 10" descr="Sticker Cartoon Pickle Jar ⬇ Vector Image by © lineartestpilot | Vector  Stock 248578244">
              <a:extLst>
                <a:ext uri="{FF2B5EF4-FFF2-40B4-BE49-F238E27FC236}">
                  <a16:creationId xmlns="" xmlns:a16="http://schemas.microsoft.com/office/drawing/2014/main" id="{B87FAD2D-9496-4FD3-BC50-0FAB46B43590}"/>
                </a:ext>
              </a:extLst>
            </p:cNvPr>
            <p:cNvPicPr>
              <a:picLocks noChangeAspect="1" noChangeArrowheads="1"/>
            </p:cNvPicPr>
            <p:nvPr/>
          </p:nvPicPr>
          <p:blipFill rotWithShape="1">
            <a:blip r:embed="rId3" cstate="print">
              <a:clrChange>
                <a:clrFrom>
                  <a:srgbClr val="F6F6F6"/>
                </a:clrFrom>
                <a:clrTo>
                  <a:srgbClr val="F6F6F6">
                    <a:alpha val="0"/>
                  </a:srgbClr>
                </a:clrTo>
              </a:clrChange>
              <a:extLst>
                <a:ext uri="{28A0092B-C50C-407E-A947-70E740481C1C}">
                  <a14:useLocalDpi xmlns:a14="http://schemas.microsoft.com/office/drawing/2010/main" val="0"/>
                </a:ext>
              </a:extLst>
            </a:blip>
            <a:srcRect l="18877" t="6855" r="18447" b="13536"/>
            <a:stretch/>
          </p:blipFill>
          <p:spPr bwMode="auto">
            <a:xfrm>
              <a:off x="3570902" y="1923943"/>
              <a:ext cx="975278" cy="131618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Rounded Corners 9">
              <a:extLst>
                <a:ext uri="{FF2B5EF4-FFF2-40B4-BE49-F238E27FC236}">
                  <a16:creationId xmlns="" xmlns:a16="http://schemas.microsoft.com/office/drawing/2014/main" id="{324B54B4-DB4C-44C7-B49E-3AD7C7030296}"/>
                </a:ext>
              </a:extLst>
            </p:cNvPr>
            <p:cNvSpPr/>
            <p:nvPr/>
          </p:nvSpPr>
          <p:spPr>
            <a:xfrm>
              <a:off x="3606875" y="2359011"/>
              <a:ext cx="893806"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FF0000"/>
                  </a:solidFill>
                  <a:effectLst/>
                  <a:uLnTx/>
                  <a:uFillTx/>
                  <a:latin typeface="Arial"/>
                  <a:cs typeface="+mn-cs"/>
                  <a:sym typeface="Wingdings" panose="05000000000000000000" pitchFamily="2" charset="2"/>
                </a:rPr>
                <a:t>1 kg</a:t>
              </a:r>
              <a:endParaRPr kumimoji="0" lang="en-US" sz="2700" b="0" i="0" u="none" strike="noStrike" kern="1200" cap="none" spc="0" normalizeH="0" baseline="0" noProof="0" dirty="0">
                <a:ln>
                  <a:noFill/>
                </a:ln>
                <a:solidFill>
                  <a:srgbClr val="FF0000"/>
                </a:solidFill>
                <a:effectLst/>
                <a:uLnTx/>
                <a:uFillTx/>
                <a:latin typeface="Arial"/>
                <a:cs typeface="+mn-cs"/>
              </a:endParaRPr>
            </a:p>
          </p:txBody>
        </p:sp>
      </p:grpSp>
      <p:grpSp>
        <p:nvGrpSpPr>
          <p:cNvPr id="11" name="Group 10">
            <a:extLst>
              <a:ext uri="{FF2B5EF4-FFF2-40B4-BE49-F238E27FC236}">
                <a16:creationId xmlns="" xmlns:a16="http://schemas.microsoft.com/office/drawing/2014/main" id="{F8C4F661-C9BC-4367-8988-024197EB4683}"/>
              </a:ext>
            </a:extLst>
          </p:cNvPr>
          <p:cNvGrpSpPr/>
          <p:nvPr/>
        </p:nvGrpSpPr>
        <p:grpSpPr>
          <a:xfrm>
            <a:off x="5285629" y="1798004"/>
            <a:ext cx="2316329" cy="1711386"/>
            <a:chOff x="4973628" y="1380153"/>
            <a:chExt cx="1781428" cy="1316182"/>
          </a:xfrm>
        </p:grpSpPr>
        <p:pic>
          <p:nvPicPr>
            <p:cNvPr id="12" name="Picture 12" descr="20 Cartoon Of The Jackfruit Tree Illustrations &amp;amp; Clip Art">
              <a:extLst>
                <a:ext uri="{FF2B5EF4-FFF2-40B4-BE49-F238E27FC236}">
                  <a16:creationId xmlns="" xmlns:a16="http://schemas.microsoft.com/office/drawing/2014/main" id="{3793458C-5D1E-44F2-90F6-92097003248F}"/>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2685" t="20081" r="10309" b="23025"/>
            <a:stretch/>
          </p:blipFill>
          <p:spPr bwMode="auto">
            <a:xfrm>
              <a:off x="4973628" y="1380153"/>
              <a:ext cx="1781428" cy="131618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Rounded Corners 12">
              <a:extLst>
                <a:ext uri="{FF2B5EF4-FFF2-40B4-BE49-F238E27FC236}">
                  <a16:creationId xmlns="" xmlns:a16="http://schemas.microsoft.com/office/drawing/2014/main" id="{54B16BFA-0C12-4EE0-9A45-336539C62819}"/>
                </a:ext>
              </a:extLst>
            </p:cNvPr>
            <p:cNvSpPr/>
            <p:nvPr/>
          </p:nvSpPr>
          <p:spPr>
            <a:xfrm>
              <a:off x="5260168" y="1845348"/>
              <a:ext cx="922696"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Arial"/>
                  <a:cs typeface="+mn-cs"/>
                  <a:sym typeface="Wingdings" panose="05000000000000000000" pitchFamily="2" charset="2"/>
                </a:rPr>
                <a:t>3 kg</a:t>
              </a:r>
              <a:endParaRPr kumimoji="0" lang="en-US" sz="2800" b="0" i="0" u="none" strike="noStrike" kern="1200" cap="none" spc="0" normalizeH="0" baseline="0" noProof="0" dirty="0">
                <a:ln>
                  <a:noFill/>
                </a:ln>
                <a:solidFill>
                  <a:srgbClr val="FF0000"/>
                </a:solidFill>
                <a:effectLst/>
                <a:uLnTx/>
                <a:uFillTx/>
                <a:latin typeface="Arial"/>
                <a:cs typeface="+mn-cs"/>
              </a:endParaRPr>
            </a:p>
          </p:txBody>
        </p:sp>
      </p:grpSp>
      <p:grpSp>
        <p:nvGrpSpPr>
          <p:cNvPr id="14" name="Group 13">
            <a:extLst>
              <a:ext uri="{FF2B5EF4-FFF2-40B4-BE49-F238E27FC236}">
                <a16:creationId xmlns="" xmlns:a16="http://schemas.microsoft.com/office/drawing/2014/main" id="{52988B7F-A9F4-4EEE-BF24-0C21071A14C9}"/>
              </a:ext>
            </a:extLst>
          </p:cNvPr>
          <p:cNvGrpSpPr/>
          <p:nvPr/>
        </p:nvGrpSpPr>
        <p:grpSpPr>
          <a:xfrm>
            <a:off x="7398641" y="3940199"/>
            <a:ext cx="2244052" cy="2063131"/>
            <a:chOff x="7347390" y="1432819"/>
            <a:chExt cx="1725842" cy="1586700"/>
          </a:xfrm>
        </p:grpSpPr>
        <p:pic>
          <p:nvPicPr>
            <p:cNvPr id="15" name="Picture 14" descr="Sacks clipart 2 » Clipart Station">
              <a:extLst>
                <a:ext uri="{FF2B5EF4-FFF2-40B4-BE49-F238E27FC236}">
                  <a16:creationId xmlns="" xmlns:a16="http://schemas.microsoft.com/office/drawing/2014/main" id="{E5E28FCA-C9F9-4568-8102-470F69ACEEA5}"/>
                </a:ext>
              </a:extLst>
            </p:cNvPr>
            <p:cNvPicPr>
              <a:picLocks noChangeAspect="1" noChangeArrowheads="1"/>
            </p:cNvPicPr>
            <p:nvPr/>
          </p:nvPicPr>
          <p:blipFill>
            <a:blip r:embed="rId5"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3109270">
              <a:off x="7416961" y="1363248"/>
              <a:ext cx="1586700" cy="172584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Rounded Corners 15">
              <a:extLst>
                <a:ext uri="{FF2B5EF4-FFF2-40B4-BE49-F238E27FC236}">
                  <a16:creationId xmlns="" xmlns:a16="http://schemas.microsoft.com/office/drawing/2014/main" id="{863C9E6A-990E-4F24-A8FE-C321AAA967D5}"/>
                </a:ext>
              </a:extLst>
            </p:cNvPr>
            <p:cNvSpPr/>
            <p:nvPr/>
          </p:nvSpPr>
          <p:spPr>
            <a:xfrm rot="2269924">
              <a:off x="7488662" y="1965046"/>
              <a:ext cx="1188711"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Arial"/>
                  <a:cs typeface="+mn-cs"/>
                  <a:sym typeface="Wingdings" panose="05000000000000000000" pitchFamily="2" charset="2"/>
                </a:rPr>
                <a:t>10 kg</a:t>
              </a:r>
              <a:endParaRPr kumimoji="0" lang="en-US" sz="2800" b="0" i="0" u="none" strike="noStrike" kern="1200" cap="none" spc="0" normalizeH="0" baseline="0" noProof="0" dirty="0">
                <a:ln>
                  <a:noFill/>
                </a:ln>
                <a:solidFill>
                  <a:srgbClr val="FF0000"/>
                </a:solidFill>
                <a:effectLst/>
                <a:uLnTx/>
                <a:uFillTx/>
                <a:latin typeface="Arial"/>
                <a:cs typeface="+mn-cs"/>
              </a:endParaRPr>
            </a:p>
          </p:txBody>
        </p:sp>
      </p:grpSp>
      <p:grpSp>
        <p:nvGrpSpPr>
          <p:cNvPr id="17" name="Group 16">
            <a:extLst>
              <a:ext uri="{FF2B5EF4-FFF2-40B4-BE49-F238E27FC236}">
                <a16:creationId xmlns="" xmlns:a16="http://schemas.microsoft.com/office/drawing/2014/main" id="{38AC7C18-6572-4D73-B49B-585EEF6A3A36}"/>
              </a:ext>
            </a:extLst>
          </p:cNvPr>
          <p:cNvGrpSpPr/>
          <p:nvPr/>
        </p:nvGrpSpPr>
        <p:grpSpPr>
          <a:xfrm>
            <a:off x="9901365" y="1679663"/>
            <a:ext cx="1706607" cy="1891531"/>
            <a:chOff x="6878992" y="3942076"/>
            <a:chExt cx="1312507" cy="1454727"/>
          </a:xfrm>
        </p:grpSpPr>
        <p:pic>
          <p:nvPicPr>
            <p:cNvPr id="18" name="Picture 16" descr="Cái bao đựng bột mì Túi Clip nghệ thuật - bột 628*771 minh bạch Png Tải về  miễn phí - đồ ăn Vặt, Hàng Hóa, Khu Vực.">
              <a:extLst>
                <a:ext uri="{FF2B5EF4-FFF2-40B4-BE49-F238E27FC236}">
                  <a16:creationId xmlns="" xmlns:a16="http://schemas.microsoft.com/office/drawing/2014/main" id="{3332F181-B3AD-4115-ACC8-3B8C564213D5}"/>
                </a:ext>
              </a:extLst>
            </p:cNvPr>
            <p:cNvPicPr>
              <a:picLocks noChangeAspect="1" noChangeArrowheads="1"/>
            </p:cNvPicPr>
            <p:nvPr/>
          </p:nvPicPr>
          <p:blipFill rotWithShape="1">
            <a:blip r:embed="rId6" cstate="print">
              <a:duotone>
                <a:schemeClr val="accent5">
                  <a:shade val="45000"/>
                  <a:satMod val="135000"/>
                </a:schemeClr>
                <a:prstClr val="white"/>
              </a:duotone>
              <a:extLst>
                <a:ext uri="{BEBA8EAE-BF5A-486C-A8C5-ECC9F3942E4B}">
                  <a14:imgProps xmlns:a14="http://schemas.microsoft.com/office/drawing/2010/main">
                    <a14:imgLayer r:embed="rId7">
                      <a14:imgEffect>
                        <a14:backgroundRemoval t="0" b="100000" l="10000" r="90000"/>
                      </a14:imgEffect>
                    </a14:imgLayer>
                  </a14:imgProps>
                </a:ext>
                <a:ext uri="{28A0092B-C50C-407E-A947-70E740481C1C}">
                  <a14:useLocalDpi xmlns:a14="http://schemas.microsoft.com/office/drawing/2010/main" val="0"/>
                </a:ext>
              </a:extLst>
            </a:blip>
            <a:srcRect l="14567" r="14209"/>
            <a:stretch/>
          </p:blipFill>
          <p:spPr bwMode="auto">
            <a:xfrm>
              <a:off x="6878992" y="3942076"/>
              <a:ext cx="1312507" cy="1454727"/>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Rounded Corners 18">
              <a:extLst>
                <a:ext uri="{FF2B5EF4-FFF2-40B4-BE49-F238E27FC236}">
                  <a16:creationId xmlns="" xmlns:a16="http://schemas.microsoft.com/office/drawing/2014/main" id="{B27E8FC5-F7B8-482C-80AF-D952896FB854}"/>
                </a:ext>
              </a:extLst>
            </p:cNvPr>
            <p:cNvSpPr/>
            <p:nvPr/>
          </p:nvSpPr>
          <p:spPr>
            <a:xfrm>
              <a:off x="7024521" y="4812768"/>
              <a:ext cx="922051"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Arial"/>
                  <a:cs typeface="+mn-cs"/>
                  <a:sym typeface="Wingdings" panose="05000000000000000000" pitchFamily="2" charset="2"/>
                </a:rPr>
                <a:t>5 kg</a:t>
              </a:r>
              <a:endParaRPr kumimoji="0" lang="en-US" sz="2800" b="0" i="0" u="none" strike="noStrike" kern="1200" cap="none" spc="0" normalizeH="0" baseline="0" noProof="0" dirty="0">
                <a:ln>
                  <a:noFill/>
                </a:ln>
                <a:solidFill>
                  <a:srgbClr val="FF0000"/>
                </a:solidFill>
                <a:effectLst/>
                <a:uLnTx/>
                <a:uFillTx/>
                <a:latin typeface="Arial"/>
                <a:cs typeface="+mn-cs"/>
              </a:endParaRPr>
            </a:p>
          </p:txBody>
        </p:sp>
      </p:grpSp>
      <p:sp useBgFill="1">
        <p:nvSpPr>
          <p:cNvPr id="20" name="Rectangle 19"/>
          <p:cNvSpPr/>
          <p:nvPr/>
        </p:nvSpPr>
        <p:spPr>
          <a:xfrm>
            <a:off x="7398327" y="6476208"/>
            <a:ext cx="3020291" cy="2940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9503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44AEF598-0D44-406E-9827-01A9C21058C2}"/>
              </a:ext>
            </a:extLst>
          </p:cNvPr>
          <p:cNvGrpSpPr/>
          <p:nvPr/>
        </p:nvGrpSpPr>
        <p:grpSpPr>
          <a:xfrm>
            <a:off x="1138504" y="478629"/>
            <a:ext cx="7986637" cy="692497"/>
            <a:chOff x="999843" y="3400324"/>
            <a:chExt cx="7986637" cy="692497"/>
          </a:xfrm>
        </p:grpSpPr>
        <p:sp>
          <p:nvSpPr>
            <p:cNvPr id="3" name="Oval 2">
              <a:extLst>
                <a:ext uri="{FF2B5EF4-FFF2-40B4-BE49-F238E27FC236}">
                  <a16:creationId xmlns="" xmlns:a16="http://schemas.microsoft.com/office/drawing/2014/main" id="{54848134-9878-42E5-89F3-9A41E4C19D37}"/>
                </a:ext>
              </a:extLst>
            </p:cNvPr>
            <p:cNvSpPr/>
            <p:nvPr/>
          </p:nvSpPr>
          <p:spPr>
            <a:xfrm>
              <a:off x="999843" y="3479104"/>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a:cs typeface="+mn-cs"/>
                </a:rPr>
                <a:t>3</a:t>
              </a:r>
            </a:p>
          </p:txBody>
        </p:sp>
        <p:sp>
          <p:nvSpPr>
            <p:cNvPr id="4" name="TextBox 3">
              <a:extLst>
                <a:ext uri="{FF2B5EF4-FFF2-40B4-BE49-F238E27FC236}">
                  <a16:creationId xmlns="" xmlns:a16="http://schemas.microsoft.com/office/drawing/2014/main" id="{C90309B9-9993-435F-811B-68D1EEB0D8BE}"/>
                </a:ext>
              </a:extLst>
            </p:cNvPr>
            <p:cNvSpPr txBox="1"/>
            <p:nvPr/>
          </p:nvSpPr>
          <p:spPr>
            <a:xfrm>
              <a:off x="1533856" y="3400324"/>
              <a:ext cx="7452624" cy="692497"/>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Quan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sát</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tranh</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rồi</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trả</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lời</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câu</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hỏi</a:t>
              </a: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pic>
        <p:nvPicPr>
          <p:cNvPr id="5" name="Picture 4">
            <a:extLst>
              <a:ext uri="{FF2B5EF4-FFF2-40B4-BE49-F238E27FC236}">
                <a16:creationId xmlns="" xmlns:a16="http://schemas.microsoft.com/office/drawing/2014/main" id="{0F80D379-D395-4C96-A84F-105A74F5DF78}"/>
              </a:ext>
            </a:extLst>
          </p:cNvPr>
          <p:cNvPicPr>
            <a:picLocks noChangeAspect="1"/>
          </p:cNvPicPr>
          <p:nvPr/>
        </p:nvPicPr>
        <p:blipFill rotWithShape="1">
          <a:blip r:embed="rId2"/>
          <a:srcRect b="2277"/>
          <a:stretch/>
        </p:blipFill>
        <p:spPr>
          <a:xfrm>
            <a:off x="3213043" y="1100566"/>
            <a:ext cx="7915461" cy="3543300"/>
          </a:xfrm>
          <a:prstGeom prst="rect">
            <a:avLst/>
          </a:prstGeom>
        </p:spPr>
      </p:pic>
      <p:grpSp>
        <p:nvGrpSpPr>
          <p:cNvPr id="6" name="Group 5">
            <a:extLst>
              <a:ext uri="{FF2B5EF4-FFF2-40B4-BE49-F238E27FC236}">
                <a16:creationId xmlns="" xmlns:a16="http://schemas.microsoft.com/office/drawing/2014/main" id="{B0267358-DC6B-410C-A2F9-074C36796456}"/>
              </a:ext>
            </a:extLst>
          </p:cNvPr>
          <p:cNvGrpSpPr/>
          <p:nvPr/>
        </p:nvGrpSpPr>
        <p:grpSpPr>
          <a:xfrm>
            <a:off x="802643" y="2325209"/>
            <a:ext cx="4326287" cy="3293209"/>
            <a:chOff x="908969" y="2229516"/>
            <a:chExt cx="4326287" cy="3293209"/>
          </a:xfrm>
        </p:grpSpPr>
        <p:sp>
          <p:nvSpPr>
            <p:cNvPr id="7" name="TextBox 6">
              <a:extLst>
                <a:ext uri="{FF2B5EF4-FFF2-40B4-BE49-F238E27FC236}">
                  <a16:creationId xmlns="" xmlns:a16="http://schemas.microsoft.com/office/drawing/2014/main" id="{C308DACD-73E9-43F2-B687-10F7C0B878A1}"/>
                </a:ext>
              </a:extLst>
            </p:cNvPr>
            <p:cNvSpPr txBox="1"/>
            <p:nvPr/>
          </p:nvSpPr>
          <p:spPr>
            <a:xfrm>
              <a:off x="908969" y="2229516"/>
              <a:ext cx="4326287" cy="3293209"/>
            </a:xfrm>
            <a:prstGeom prst="rect">
              <a:avLst/>
            </a:prstGeom>
            <a:noFill/>
          </p:spPr>
          <p:txBody>
            <a:bodyPr wrap="square" rtlCol="0">
              <a:spAutoFit/>
            </a:bodyPr>
            <a:lstStyle/>
            <a:p>
              <a:pPr marL="514350" marR="0" lvl="0" indent="-514350" algn="just" defTabSz="914400" rtl="0" eaLnBrk="1" fontAlgn="auto" latinLnBrk="0" hangingPunct="1">
                <a:lnSpc>
                  <a:spcPct val="200000"/>
                </a:lnSpc>
                <a:spcBef>
                  <a:spcPts val="0"/>
                </a:spcBef>
                <a:spcAft>
                  <a:spcPts val="0"/>
                </a:spcAft>
                <a:buClrTx/>
                <a:buSzTx/>
                <a:buFontTx/>
                <a:buAutoNum type="alphaLcParenR"/>
                <a:tabLst/>
                <a:defRPr/>
              </a:pPr>
              <a:r>
                <a:rPr kumimoji="0" lang="en-US" sz="2600" b="1"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Số</a:t>
              </a:r>
              <a:r>
                <a:rPr kumimoji="0" lang="en-US" sz="2600"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200000"/>
                </a:lnSpc>
                <a:spcBef>
                  <a:spcPts val="0"/>
                </a:spcBef>
                <a:spcAft>
                  <a:spcPts val="0"/>
                </a:spcAft>
                <a:buClrTx/>
                <a:buSzTx/>
                <a:buFontTx/>
                <a:buNone/>
                <a:tabLst/>
                <a:defRPr/>
              </a:pP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Hộp</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cân</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nặng</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kg. </a:t>
              </a:r>
            </a:p>
            <a:p>
              <a:pPr marL="0" marR="0" lvl="0" indent="0" algn="just" defTabSz="914400" rtl="0" eaLnBrk="1" fontAlgn="auto" latinLnBrk="0" hangingPunct="1">
                <a:lnSpc>
                  <a:spcPct val="200000"/>
                </a:lnSpc>
                <a:spcBef>
                  <a:spcPts val="0"/>
                </a:spcBef>
                <a:spcAft>
                  <a:spcPts val="0"/>
                </a:spcAft>
                <a:buClrTx/>
                <a:buSzTx/>
                <a:buFontTx/>
                <a:buNone/>
                <a:tabLst/>
                <a:defRPr/>
              </a:pP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Hộp</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B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cân</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nặng</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kg.</a:t>
              </a:r>
            </a:p>
            <a:p>
              <a:pPr marL="0" marR="0" lvl="0" indent="0" algn="just" defTabSz="914400" rtl="0" eaLnBrk="1" fontAlgn="auto" latinLnBrk="0" hangingPunct="1">
                <a:lnSpc>
                  <a:spcPct val="200000"/>
                </a:lnSpc>
                <a:spcBef>
                  <a:spcPts val="0"/>
                </a:spcBef>
                <a:spcAft>
                  <a:spcPts val="0"/>
                </a:spcAft>
                <a:buClrTx/>
                <a:buSzTx/>
                <a:buFontTx/>
                <a:buNone/>
                <a:tabLst/>
                <a:defRPr/>
              </a:pP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Hộp</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C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cân</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nặng</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kg.</a:t>
              </a:r>
            </a:p>
          </p:txBody>
        </p:sp>
        <p:sp>
          <p:nvSpPr>
            <p:cNvPr id="8" name="Rectangle: Rounded Corners 7">
              <a:extLst>
                <a:ext uri="{FF2B5EF4-FFF2-40B4-BE49-F238E27FC236}">
                  <a16:creationId xmlns="" xmlns:a16="http://schemas.microsoft.com/office/drawing/2014/main" id="{12B3C73A-3332-4B18-AC73-AFE13FA1F325}"/>
                </a:ext>
              </a:extLst>
            </p:cNvPr>
            <p:cNvSpPr/>
            <p:nvPr/>
          </p:nvSpPr>
          <p:spPr>
            <a:xfrm>
              <a:off x="3526971" y="3209958"/>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cs typeface="+mn-cs"/>
                </a:rPr>
                <a:t>?</a:t>
              </a:r>
            </a:p>
          </p:txBody>
        </p:sp>
        <p:sp>
          <p:nvSpPr>
            <p:cNvPr id="9" name="Rectangle: Rounded Corners 8">
              <a:extLst>
                <a:ext uri="{FF2B5EF4-FFF2-40B4-BE49-F238E27FC236}">
                  <a16:creationId xmlns="" xmlns:a16="http://schemas.microsoft.com/office/drawing/2014/main" id="{76955B31-79C8-4F9C-B688-FE3491207588}"/>
                </a:ext>
              </a:extLst>
            </p:cNvPr>
            <p:cNvSpPr/>
            <p:nvPr/>
          </p:nvSpPr>
          <p:spPr>
            <a:xfrm>
              <a:off x="3526971" y="4009650"/>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cs typeface="+mn-cs"/>
                </a:rPr>
                <a:t>?</a:t>
              </a:r>
            </a:p>
          </p:txBody>
        </p:sp>
        <p:sp>
          <p:nvSpPr>
            <p:cNvPr id="10" name="Rectangle: Rounded Corners 9">
              <a:extLst>
                <a:ext uri="{FF2B5EF4-FFF2-40B4-BE49-F238E27FC236}">
                  <a16:creationId xmlns="" xmlns:a16="http://schemas.microsoft.com/office/drawing/2014/main" id="{3F0853FF-F445-41C7-BCFE-B8A2769CF5F6}"/>
                </a:ext>
              </a:extLst>
            </p:cNvPr>
            <p:cNvSpPr/>
            <p:nvPr/>
          </p:nvSpPr>
          <p:spPr>
            <a:xfrm>
              <a:off x="3526971" y="4813048"/>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cs typeface="+mn-cs"/>
                </a:rPr>
                <a:t>?</a:t>
              </a:r>
            </a:p>
          </p:txBody>
        </p:sp>
      </p:grpSp>
      <p:sp>
        <p:nvSpPr>
          <p:cNvPr id="11" name="Rectangle: Rounded Corners 10">
            <a:extLst>
              <a:ext uri="{FF2B5EF4-FFF2-40B4-BE49-F238E27FC236}">
                <a16:creationId xmlns="" xmlns:a16="http://schemas.microsoft.com/office/drawing/2014/main" id="{48E5B818-5DBE-48CA-858E-0AFA15DC5E86}"/>
              </a:ext>
            </a:extLst>
          </p:cNvPr>
          <p:cNvSpPr/>
          <p:nvPr/>
        </p:nvSpPr>
        <p:spPr>
          <a:xfrm>
            <a:off x="3445256" y="3319470"/>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FF0000"/>
                </a:solidFill>
                <a:effectLst/>
                <a:uLnTx/>
                <a:uFillTx/>
                <a:latin typeface="Arial"/>
                <a:cs typeface="+mn-cs"/>
              </a:rPr>
              <a:t>3</a:t>
            </a:r>
            <a:endParaRPr kumimoji="0" lang="en-US" sz="3200" b="0" i="0" u="none" strike="noStrike" kern="1200" cap="none" spc="0" normalizeH="0" baseline="0" noProof="0" dirty="0">
              <a:ln>
                <a:noFill/>
              </a:ln>
              <a:solidFill>
                <a:srgbClr val="FF0000"/>
              </a:solidFill>
              <a:effectLst/>
              <a:uLnTx/>
              <a:uFillTx/>
              <a:latin typeface="Arial"/>
              <a:cs typeface="+mn-cs"/>
            </a:endParaRPr>
          </a:p>
        </p:txBody>
      </p:sp>
      <p:sp>
        <p:nvSpPr>
          <p:cNvPr id="12" name="Rectangle: Rounded Corners 11">
            <a:extLst>
              <a:ext uri="{FF2B5EF4-FFF2-40B4-BE49-F238E27FC236}">
                <a16:creationId xmlns="" xmlns:a16="http://schemas.microsoft.com/office/drawing/2014/main" id="{3CB471BD-139D-4285-9DBF-A730C6604991}"/>
              </a:ext>
            </a:extLst>
          </p:cNvPr>
          <p:cNvSpPr/>
          <p:nvPr/>
        </p:nvSpPr>
        <p:spPr>
          <a:xfrm>
            <a:off x="3450222" y="4124209"/>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Arial"/>
                <a:cs typeface="+mn-cs"/>
              </a:rPr>
              <a:t>4</a:t>
            </a:r>
            <a:endParaRPr kumimoji="0" lang="en-US" sz="3200" b="0" i="0" u="none" strike="noStrike" kern="1200" cap="none" spc="0" normalizeH="0" baseline="0" noProof="0" dirty="0">
              <a:ln>
                <a:noFill/>
              </a:ln>
              <a:solidFill>
                <a:srgbClr val="FF0000"/>
              </a:solidFill>
              <a:effectLst/>
              <a:uLnTx/>
              <a:uFillTx/>
              <a:latin typeface="Arial"/>
              <a:cs typeface="+mn-cs"/>
            </a:endParaRPr>
          </a:p>
        </p:txBody>
      </p:sp>
      <p:sp>
        <p:nvSpPr>
          <p:cNvPr id="13" name="Rectangle: Rounded Corners 12">
            <a:extLst>
              <a:ext uri="{FF2B5EF4-FFF2-40B4-BE49-F238E27FC236}">
                <a16:creationId xmlns="" xmlns:a16="http://schemas.microsoft.com/office/drawing/2014/main" id="{55105303-C542-446A-94B5-97B1B0E68FAD}"/>
              </a:ext>
            </a:extLst>
          </p:cNvPr>
          <p:cNvSpPr/>
          <p:nvPr/>
        </p:nvSpPr>
        <p:spPr>
          <a:xfrm>
            <a:off x="3482200" y="4965299"/>
            <a:ext cx="448129" cy="44108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Arial"/>
                <a:cs typeface="+mn-cs"/>
              </a:rPr>
              <a:t>5</a:t>
            </a:r>
            <a:endParaRPr kumimoji="0" lang="en-US" sz="3200" b="0" i="0" u="none" strike="noStrike" kern="1200" cap="none" spc="0" normalizeH="0" baseline="0" noProof="0" dirty="0">
              <a:ln>
                <a:noFill/>
              </a:ln>
              <a:solidFill>
                <a:srgbClr val="FF0000"/>
              </a:solidFill>
              <a:effectLst/>
              <a:uLnTx/>
              <a:uFillTx/>
              <a:latin typeface="Arial"/>
              <a:cs typeface="+mn-cs"/>
            </a:endParaRPr>
          </a:p>
        </p:txBody>
      </p:sp>
      <p:sp>
        <p:nvSpPr>
          <p:cNvPr id="14" name="TextBox 13">
            <a:extLst>
              <a:ext uri="{FF2B5EF4-FFF2-40B4-BE49-F238E27FC236}">
                <a16:creationId xmlns="" xmlns:a16="http://schemas.microsoft.com/office/drawing/2014/main" id="{492BE66A-515F-41AC-8DF3-06FDF4EB7882}"/>
              </a:ext>
            </a:extLst>
          </p:cNvPr>
          <p:cNvSpPr txBox="1"/>
          <p:nvPr/>
        </p:nvSpPr>
        <p:spPr>
          <a:xfrm>
            <a:off x="5400585" y="4705542"/>
            <a:ext cx="4326287" cy="1692771"/>
          </a:xfrm>
          <a:prstGeom prst="rect">
            <a:avLst/>
          </a:prstGeom>
          <a:noFill/>
        </p:spPr>
        <p:txBody>
          <a:bodyPr wrap="square" rtlCol="0">
            <a:spAutoFit/>
          </a:bodyPr>
          <a:lstStyle/>
          <a:p>
            <a:pPr marL="0" marR="0" lvl="0" indent="0" algn="just" defTabSz="914400" rtl="0" eaLnBrk="1" fontAlgn="auto" latinLnBrk="0" hangingPunct="1">
              <a:lnSpc>
                <a:spcPct val="200000"/>
              </a:lnSpc>
              <a:spcBef>
                <a:spcPts val="0"/>
              </a:spcBef>
              <a:spcAft>
                <a:spcPts val="0"/>
              </a:spcAft>
              <a:buClrTx/>
              <a:buSzTx/>
              <a:buFontTx/>
              <a:buNone/>
              <a:tabLst/>
              <a:defRPr/>
            </a:pPr>
            <a:r>
              <a:rPr kumimoji="0" lang="en-US" sz="2600" b="1" i="1" u="none" strike="noStrike" kern="1200" cap="none" spc="0" normalizeH="0" baseline="0" noProof="0" dirty="0">
                <a:ln>
                  <a:noFill/>
                </a:ln>
                <a:solidFill>
                  <a:prstClr val="black"/>
                </a:solidFill>
                <a:effectLst/>
                <a:uLnTx/>
                <a:uFillTx/>
                <a:latin typeface="Arial"/>
                <a:cs typeface="+mn-cs"/>
              </a:rPr>
              <a:t>b</a:t>
            </a:r>
            <a:r>
              <a:rPr kumimoji="0" lang="en-US" sz="2600"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Hộp</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nào</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nặng</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nhất</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p>
          <a:p>
            <a:pPr marL="0" marR="0" lvl="0" indent="0" algn="just" defTabSz="914400" rtl="0" eaLnBrk="1" fontAlgn="auto" latinLnBrk="0" hangingPunct="1">
              <a:lnSpc>
                <a:spcPct val="2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Hộp</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nào</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nhẹ</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nhất</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15" name="TextBox 14">
            <a:extLst>
              <a:ext uri="{FF2B5EF4-FFF2-40B4-BE49-F238E27FC236}">
                <a16:creationId xmlns="" xmlns:a16="http://schemas.microsoft.com/office/drawing/2014/main" id="{AB39E247-8284-4585-AB58-41A011F78A4C}"/>
              </a:ext>
            </a:extLst>
          </p:cNvPr>
          <p:cNvSpPr txBox="1"/>
          <p:nvPr/>
        </p:nvSpPr>
        <p:spPr>
          <a:xfrm>
            <a:off x="9125141" y="4728841"/>
            <a:ext cx="1746771" cy="1692771"/>
          </a:xfrm>
          <a:prstGeom prst="rect">
            <a:avLst/>
          </a:prstGeom>
          <a:noFill/>
        </p:spPr>
        <p:txBody>
          <a:bodyPr wrap="square" rtlCol="0">
            <a:spAutoFit/>
          </a:bodyPr>
          <a:lstStyle/>
          <a:p>
            <a:pPr marL="457200" marR="0" lvl="0" indent="-457200" algn="just" defTabSz="914400" rtl="0" eaLnBrk="1" fontAlgn="auto" latinLnBrk="0" hangingPunct="1">
              <a:lnSpc>
                <a:spcPct val="200000"/>
              </a:lnSpc>
              <a:spcBef>
                <a:spcPts val="0"/>
              </a:spcBef>
              <a:spcAft>
                <a:spcPts val="0"/>
              </a:spcAft>
              <a:buClrTx/>
              <a:buSzTx/>
              <a:buFont typeface="Wingdings" panose="05000000000000000000" pitchFamily="2" charset="2"/>
              <a:buChar char="è"/>
              <a:tabLst/>
              <a:defRPr/>
            </a:pP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Hộp</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C</a:t>
            </a:r>
          </a:p>
          <a:p>
            <a:pPr marL="457200" marR="0" lvl="0" indent="-457200" algn="just" defTabSz="914400" rtl="0" eaLnBrk="1" fontAlgn="auto" latinLnBrk="0" hangingPunct="1">
              <a:lnSpc>
                <a:spcPct val="200000"/>
              </a:lnSpc>
              <a:spcBef>
                <a:spcPts val="0"/>
              </a:spcBef>
              <a:spcAft>
                <a:spcPts val="0"/>
              </a:spcAft>
              <a:buClrTx/>
              <a:buSzTx/>
              <a:buFont typeface="Wingdings" panose="05000000000000000000" pitchFamily="2" charset="2"/>
              <a:buChar char="è"/>
              <a:tabLst/>
              <a:defRPr/>
            </a:pP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Hộp</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a:t>
            </a:r>
          </a:p>
        </p:txBody>
      </p:sp>
      <p:sp useBgFill="1">
        <p:nvSpPr>
          <p:cNvPr id="16" name="Rectangle 15"/>
          <p:cNvSpPr/>
          <p:nvPr/>
        </p:nvSpPr>
        <p:spPr>
          <a:xfrm>
            <a:off x="7305964" y="6530109"/>
            <a:ext cx="3020291" cy="3278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52574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5">
                                            <p:txEl>
                                              <p:pRg st="0" end="0"/>
                                            </p:txEl>
                                          </p:spTgt>
                                        </p:tgtEl>
                                        <p:attrNameLst>
                                          <p:attrName>style.visibility</p:attrName>
                                        </p:attrNameLst>
                                      </p:cBhvr>
                                      <p:to>
                                        <p:strVal val="visible"/>
                                      </p:to>
                                    </p:set>
                                    <p:animEffect transition="in" filter="wipe(down)">
                                      <p:cBhvr>
                                        <p:cTn id="32" dur="500"/>
                                        <p:tgtEl>
                                          <p:spTgt spid="1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5">
                                            <p:txEl>
                                              <p:pRg st="1" end="1"/>
                                            </p:txEl>
                                          </p:spTgt>
                                        </p:tgtEl>
                                        <p:attrNameLst>
                                          <p:attrName>style.visibility</p:attrName>
                                        </p:attrNameLst>
                                      </p:cBhvr>
                                      <p:to>
                                        <p:strVal val="visible"/>
                                      </p:to>
                                    </p:set>
                                    <p:animEffect transition="in" filter="wipe(down)">
                                      <p:cBhvr>
                                        <p:cTn id="37"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E23C01-F1C3-4F4A-A585-43D56DAABCFB}"/>
              </a:ext>
            </a:extLst>
          </p:cNvPr>
          <p:cNvSpPr>
            <a:spLocks noGrp="1"/>
          </p:cNvSpPr>
          <p:nvPr>
            <p:ph type="title"/>
          </p:nvPr>
        </p:nvSpPr>
        <p:spPr>
          <a:xfrm>
            <a:off x="2388108" y="1830197"/>
            <a:ext cx="10515600" cy="1325563"/>
          </a:xfrm>
        </p:spPr>
        <p:txBody>
          <a:bodyPr>
            <a:normAutofit/>
          </a:bodyPr>
          <a:lstStyle/>
          <a:p>
            <a:r>
              <a:rPr lang="en-US" sz="6600" b="1" dirty="0" err="1">
                <a:solidFill>
                  <a:srgbClr val="0070C0"/>
                </a:solidFill>
                <a:latin typeface="Times New Roman" panose="02020603050405020304" pitchFamily="18" charset="0"/>
                <a:cs typeface="Times New Roman" panose="02020603050405020304" pitchFamily="18" charset="0"/>
              </a:rPr>
              <a:t>Củng</a:t>
            </a:r>
            <a:r>
              <a:rPr lang="en-US" sz="6600" b="1" dirty="0">
                <a:solidFill>
                  <a:srgbClr val="0070C0"/>
                </a:solidFill>
                <a:latin typeface="Times New Roman" panose="02020603050405020304" pitchFamily="18" charset="0"/>
                <a:cs typeface="Times New Roman" panose="02020603050405020304" pitchFamily="18" charset="0"/>
              </a:rPr>
              <a:t> </a:t>
            </a:r>
            <a:r>
              <a:rPr lang="en-US" sz="6600" b="1" dirty="0" err="1">
                <a:solidFill>
                  <a:srgbClr val="0070C0"/>
                </a:solidFill>
                <a:latin typeface="Times New Roman" panose="02020603050405020304" pitchFamily="18" charset="0"/>
                <a:cs typeface="Times New Roman" panose="02020603050405020304" pitchFamily="18" charset="0"/>
              </a:rPr>
              <a:t>cố</a:t>
            </a:r>
            <a:r>
              <a:rPr lang="en-US" sz="6600" b="1" dirty="0">
                <a:solidFill>
                  <a:srgbClr val="0070C0"/>
                </a:solidFill>
                <a:latin typeface="Times New Roman" panose="02020603050405020304" pitchFamily="18" charset="0"/>
                <a:cs typeface="Times New Roman" panose="02020603050405020304" pitchFamily="18" charset="0"/>
              </a:rPr>
              <a:t> </a:t>
            </a:r>
            <a:r>
              <a:rPr lang="en-US" sz="6600" b="1" dirty="0" err="1">
                <a:solidFill>
                  <a:srgbClr val="0070C0"/>
                </a:solidFill>
                <a:latin typeface="Times New Roman" panose="02020603050405020304" pitchFamily="18" charset="0"/>
                <a:cs typeface="Times New Roman" panose="02020603050405020304" pitchFamily="18" charset="0"/>
              </a:rPr>
              <a:t>bài</a:t>
            </a:r>
            <a:r>
              <a:rPr lang="en-US" sz="6600" b="1" dirty="0">
                <a:solidFill>
                  <a:srgbClr val="0070C0"/>
                </a:solidFill>
                <a:latin typeface="Times New Roman" panose="02020603050405020304" pitchFamily="18" charset="0"/>
                <a:cs typeface="Times New Roman" panose="02020603050405020304" pitchFamily="18" charset="0"/>
              </a:rPr>
              <a:t> </a:t>
            </a:r>
            <a:r>
              <a:rPr lang="en-US" sz="6600" b="1" dirty="0" err="1">
                <a:solidFill>
                  <a:srgbClr val="0070C0"/>
                </a:solidFill>
                <a:latin typeface="Times New Roman" panose="02020603050405020304" pitchFamily="18" charset="0"/>
                <a:cs typeface="Times New Roman" panose="02020603050405020304" pitchFamily="18" charset="0"/>
              </a:rPr>
              <a:t>học</a:t>
            </a:r>
            <a:endParaRPr lang="en-US" sz="6600" b="1" dirty="0">
              <a:solidFill>
                <a:srgbClr val="0070C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 xmlns:a16="http://schemas.microsoft.com/office/drawing/2014/main" id="{D1A7052F-57EE-4025-9847-16EE610FAB80}"/>
              </a:ext>
            </a:extLst>
          </p:cNvPr>
          <p:cNvSpPr txBox="1"/>
          <p:nvPr/>
        </p:nvSpPr>
        <p:spPr>
          <a:xfrm>
            <a:off x="8942603" y="6581001"/>
            <a:ext cx="3249397"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kumimoji="0" lang="en-US" sz="1600" b="0" i="0" u="none" strike="noStrike" kern="1200" cap="none" spc="0" normalizeH="0" baseline="0" noProof="0" dirty="0">
              <a:ln>
                <a:noFill/>
              </a:ln>
              <a:solidFill>
                <a:prstClr val="black"/>
              </a:solidFill>
              <a:effectLst/>
              <a:uLnTx/>
              <a:uFillTx/>
              <a:latin typeface="Arial"/>
              <a:cs typeface="+mn-cs"/>
            </a:endParaRPr>
          </a:p>
        </p:txBody>
      </p:sp>
      <p:sp useBgFill="1">
        <p:nvSpPr>
          <p:cNvPr id="4" name="Rectangle 3"/>
          <p:cNvSpPr/>
          <p:nvPr/>
        </p:nvSpPr>
        <p:spPr>
          <a:xfrm>
            <a:off x="9042400" y="6581001"/>
            <a:ext cx="2983345" cy="276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27594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74e5b96a24a3623f82db3c8a8dfa3dac9e9de8c7"/>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3">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UTM Avo"/>
        <a:ea typeface="UTM Avo"/>
        <a:cs typeface=""/>
      </a:majorFont>
      <a:minorFont>
        <a:latin typeface="UTM Avo"/>
        <a:ea typeface="UTM Avo"/>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212</Words>
  <Application>Microsoft Office PowerPoint</Application>
  <PresentationFormat>Custom</PresentationFormat>
  <Paragraphs>55</Paragraphs>
  <Slides>9</Slides>
  <Notes>0</Notes>
  <HiddenSlides>0</HiddenSlides>
  <MMClips>0</MMClips>
  <ScaleCrop>false</ScaleCrop>
  <HeadingPairs>
    <vt:vector size="4" baseType="variant">
      <vt:variant>
        <vt:lpstr>Theme</vt:lpstr>
      </vt:variant>
      <vt:variant>
        <vt:i4>3</vt:i4>
      </vt:variant>
      <vt:variant>
        <vt:lpstr>Slide Titles</vt:lpstr>
      </vt:variant>
      <vt:variant>
        <vt:i4>9</vt:i4>
      </vt:variant>
    </vt:vector>
  </HeadingPairs>
  <TitlesOfParts>
    <vt:vector size="12" baseType="lpstr">
      <vt:lpstr>1_Office Theme</vt:lpstr>
      <vt:lpstr>5_Office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Củng cố bài học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ismail - [2010]</cp:lastModifiedBy>
  <cp:revision>11</cp:revision>
  <dcterms:created xsi:type="dcterms:W3CDTF">2021-08-07T04:17:22Z</dcterms:created>
  <dcterms:modified xsi:type="dcterms:W3CDTF">2021-10-28T18:18:59Z</dcterms:modified>
</cp:coreProperties>
</file>