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81" r:id="rId2"/>
    <p:sldId id="303" r:id="rId3"/>
    <p:sldId id="304" r:id="rId4"/>
    <p:sldId id="309" r:id="rId5"/>
    <p:sldId id="310" r:id="rId6"/>
    <p:sldId id="311" r:id="rId7"/>
    <p:sldId id="312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8AA"/>
    <a:srgbClr val="DDE9AB"/>
    <a:srgbClr val="62BB47"/>
    <a:srgbClr val="00A651"/>
    <a:srgbClr val="1A8C54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01" d="100"/>
          <a:sy n="101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B47A-F946-490D-9971-0EA4F56E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377D-FD52-4EEF-9277-93B972C5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ABCA-6713-460B-BB69-D795B156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AD33F-5D5A-4CCC-99A7-DAD5E88B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7EA7-75D2-4326-8E0B-92F3E9C5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7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825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219350" y="1952193"/>
            <a:ext cx="4629945" cy="541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HOẠT ĐỘNG TRẢI NGHIỆM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0" y="400050"/>
            <a:ext cx="6998277" cy="10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260093" y="2429018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65601" y="2749719"/>
            <a:ext cx="64095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771" y="3784319"/>
            <a:ext cx="682180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7030A0"/>
                </a:solidFill>
                <a:cs typeface="Times New Roman" pitchFamily="18" charset="0"/>
              </a:rPr>
              <a:t>Bài: Người trong một nhà</a:t>
            </a:r>
            <a:endParaRPr lang="en-US" sz="27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8" y="214870"/>
            <a:ext cx="610231" cy="610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1F63B5-30AC-4BC8-93BD-6CC1B6C438A3}"/>
              </a:ext>
            </a:extLst>
          </p:cNvPr>
          <p:cNvSpPr/>
          <p:nvPr/>
        </p:nvSpPr>
        <p:spPr>
          <a:xfrm>
            <a:off x="6924368" y="4940709"/>
            <a:ext cx="1673942" cy="94685"/>
          </a:xfrm>
          <a:prstGeom prst="rect">
            <a:avLst/>
          </a:prstGeom>
          <a:solidFill>
            <a:srgbClr val="DCE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B3F6D-05DD-5A43-B299-5EF7139B4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1516978"/>
            <a:ext cx="6598557" cy="32505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213237-486A-494F-B98F-C8751726E0E1}"/>
              </a:ext>
            </a:extLst>
          </p:cNvPr>
          <p:cNvSpPr/>
          <p:nvPr/>
        </p:nvSpPr>
        <p:spPr>
          <a:xfrm>
            <a:off x="6924368" y="4940709"/>
            <a:ext cx="1673942" cy="94685"/>
          </a:xfrm>
          <a:prstGeom prst="rect">
            <a:avLst/>
          </a:prstGeom>
          <a:solidFill>
            <a:srgbClr val="DCE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6FD14-4E79-744B-84E7-0E133E52E4B2}"/>
              </a:ext>
            </a:extLst>
          </p:cNvPr>
          <p:cNvSpPr/>
          <p:nvPr/>
        </p:nvSpPr>
        <p:spPr>
          <a:xfrm>
            <a:off x="664127" y="848352"/>
            <a:ext cx="766344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CF88DD-49D7-6F4A-BFEC-C827283A65AB}"/>
              </a:ext>
            </a:extLst>
          </p:cNvPr>
          <p:cNvGrpSpPr/>
          <p:nvPr/>
        </p:nvGrpSpPr>
        <p:grpSpPr>
          <a:xfrm>
            <a:off x="468086" y="2126095"/>
            <a:ext cx="8522403" cy="2326162"/>
            <a:chOff x="468086" y="2126095"/>
            <a:chExt cx="8522403" cy="23261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D25AF8-9565-FB4A-80B8-82A3115F8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3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3000" contras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086" y="2126095"/>
              <a:ext cx="8360228" cy="232616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B15956-E3F9-3F4F-A269-255A6E9EEA40}"/>
                </a:ext>
              </a:extLst>
            </p:cNvPr>
            <p:cNvGrpSpPr/>
            <p:nvPr/>
          </p:nvGrpSpPr>
          <p:grpSpPr>
            <a:xfrm>
              <a:off x="597455" y="2647950"/>
              <a:ext cx="1601553" cy="1466850"/>
              <a:chOff x="597455" y="2647950"/>
              <a:chExt cx="1601553" cy="1466850"/>
            </a:xfrm>
          </p:grpSpPr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6D0CBE99-5813-E64E-B05D-F70099F893A6}"/>
                  </a:ext>
                </a:extLst>
              </p:cNvPr>
              <p:cNvSpPr/>
              <p:nvPr/>
            </p:nvSpPr>
            <p:spPr>
              <a:xfrm>
                <a:off x="664126" y="2647950"/>
                <a:ext cx="1469473" cy="1466850"/>
              </a:xfrm>
              <a:prstGeom prst="wedgeRoundRectCallout">
                <a:avLst>
                  <a:gd name="adj1" fmla="val 73152"/>
                  <a:gd name="adj2" fmla="val -206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62BB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861661-8C5B-AA4E-8F04-96D323AEC3C6}"/>
                  </a:ext>
                </a:extLst>
              </p:cNvPr>
              <p:cNvSpPr/>
              <p:nvPr/>
            </p:nvSpPr>
            <p:spPr>
              <a:xfrm>
                <a:off x="597455" y="2719655"/>
                <a:ext cx="160155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biết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ơn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bố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vì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bố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giúp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ham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đọc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sách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.</a:t>
                </a:r>
                <a:endParaRPr lang="en-VN" sz="20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43F3F0-6AB1-464A-8322-B249CFBC54D6}"/>
                </a:ext>
              </a:extLst>
            </p:cNvPr>
            <p:cNvGrpSpPr/>
            <p:nvPr/>
          </p:nvGrpSpPr>
          <p:grpSpPr>
            <a:xfrm>
              <a:off x="7388936" y="2534353"/>
              <a:ext cx="1601553" cy="970129"/>
              <a:chOff x="597455" y="2719655"/>
              <a:chExt cx="1601553" cy="970129"/>
            </a:xfrm>
          </p:grpSpPr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1F41778B-189D-0940-AD4D-489FE3644294}"/>
                  </a:ext>
                </a:extLst>
              </p:cNvPr>
              <p:cNvSpPr/>
              <p:nvPr/>
            </p:nvSpPr>
            <p:spPr>
              <a:xfrm>
                <a:off x="663494" y="2719655"/>
                <a:ext cx="1469473" cy="970129"/>
              </a:xfrm>
              <a:prstGeom prst="wedgeRoundRectCallout">
                <a:avLst>
                  <a:gd name="adj1" fmla="val -68800"/>
                  <a:gd name="adj2" fmla="val -23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62BB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88BF84-1720-744B-A1B3-44AE147FC76D}"/>
                  </a:ext>
                </a:extLst>
              </p:cNvPr>
              <p:cNvSpPr/>
              <p:nvPr/>
            </p:nvSpPr>
            <p:spPr>
              <a:xfrm>
                <a:off x="597455" y="2848347"/>
                <a:ext cx="160155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biết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ơn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mẹ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vì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…</a:t>
                </a:r>
                <a:endParaRPr lang="en-VN" sz="2000" dirty="0"/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E0E5B-6615-4FC6-9FCB-C52AB8F2DC6C}"/>
              </a:ext>
            </a:extLst>
          </p:cNvPr>
          <p:cNvSpPr/>
          <p:nvPr/>
        </p:nvSpPr>
        <p:spPr>
          <a:xfrm>
            <a:off x="6916811" y="4934737"/>
            <a:ext cx="1673942" cy="149155"/>
          </a:xfrm>
          <a:prstGeom prst="rect">
            <a:avLst/>
          </a:prstGeom>
          <a:solidFill>
            <a:srgbClr val="DCE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091068"/>
            <a:ext cx="841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/>
              <a:t>- Thực hiện những việc làm thể hiện sự quan tâm, chăm sóc người thân.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7C85C-D6E8-EA41-99B2-D2A4287A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4" y="1554242"/>
            <a:ext cx="8411902" cy="24068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7" y="4034930"/>
            <a:ext cx="8257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/>
              <a:t>- Tìm lại một món quà người thân đã tặng em và mang đến lớp chia sẻ với các bạn.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AEBA01-DEDE-438E-A9C7-9FAA1157AA3B}"/>
              </a:ext>
            </a:extLst>
          </p:cNvPr>
          <p:cNvSpPr/>
          <p:nvPr/>
        </p:nvSpPr>
        <p:spPr>
          <a:xfrm>
            <a:off x="6924368" y="4940709"/>
            <a:ext cx="1673942" cy="202791"/>
          </a:xfrm>
          <a:prstGeom prst="rect">
            <a:avLst/>
          </a:prstGeom>
          <a:solidFill>
            <a:srgbClr val="DCE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than.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than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hoặc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0FA56-6F61-2A43-8790-87E62BA36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014" y="3156368"/>
            <a:ext cx="3049971" cy="16321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9865DD-E78E-4987-B2ED-9499ECC4490C}"/>
              </a:ext>
            </a:extLst>
          </p:cNvPr>
          <p:cNvSpPr/>
          <p:nvPr/>
        </p:nvSpPr>
        <p:spPr>
          <a:xfrm>
            <a:off x="6924368" y="4940709"/>
            <a:ext cx="1673942" cy="145169"/>
          </a:xfrm>
          <a:prstGeom prst="rect">
            <a:avLst/>
          </a:prstGeom>
          <a:solidFill>
            <a:srgbClr val="DCE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709F1F-B479-B542-BC7B-C62E2E97063A}"/>
              </a:ext>
            </a:extLst>
          </p:cNvPr>
          <p:cNvSpPr/>
          <p:nvPr/>
        </p:nvSpPr>
        <p:spPr>
          <a:xfrm>
            <a:off x="409902" y="191881"/>
            <a:ext cx="8923283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long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BC7FA-026F-0440-91D8-44080AAE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19" y="1952641"/>
            <a:ext cx="6881648" cy="2707315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72B90446-862B-7749-85F0-12E8E2E1D4CF}"/>
              </a:ext>
            </a:extLst>
          </p:cNvPr>
          <p:cNvSpPr/>
          <p:nvPr/>
        </p:nvSpPr>
        <p:spPr>
          <a:xfrm>
            <a:off x="1903685" y="4358774"/>
            <a:ext cx="2242539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Vẽ tranh tặng người thân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4F78F33F-12D9-9446-96D7-2468770AC01B}"/>
              </a:ext>
            </a:extLst>
          </p:cNvPr>
          <p:cNvSpPr/>
          <p:nvPr/>
        </p:nvSpPr>
        <p:spPr>
          <a:xfrm>
            <a:off x="5341545" y="4470010"/>
            <a:ext cx="213130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Nói lời cảm ơn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83309-5639-4A1B-A425-53986FF618F5}"/>
              </a:ext>
            </a:extLst>
          </p:cNvPr>
          <p:cNvSpPr/>
          <p:nvPr/>
        </p:nvSpPr>
        <p:spPr>
          <a:xfrm>
            <a:off x="6924368" y="4944061"/>
            <a:ext cx="1673942" cy="134259"/>
          </a:xfrm>
          <a:prstGeom prst="rect">
            <a:avLst/>
          </a:prstGeom>
          <a:solidFill>
            <a:srgbClr val="DCE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99670"/>
            <a:ext cx="71698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Thực hiện những việc để bày tỏ tình cảm và lòng biết ơn với người thân.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andma Kids Cartoon Images, Stock Photos &amp;amp; Vectors | Shutterstock">
            <a:extLst>
              <a:ext uri="{FF2B5EF4-FFF2-40B4-BE49-F238E27FC236}">
                <a16:creationId xmlns:a16="http://schemas.microsoft.com/office/drawing/2014/main" id="{A1258569-B07B-3543-89B4-4ECFA4D21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8"/>
          <a:stretch/>
        </p:blipFill>
        <p:spPr bwMode="auto">
          <a:xfrm>
            <a:off x="5407572" y="1977767"/>
            <a:ext cx="2607424" cy="2777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26 Brother Sister Hug Illustrations &amp;amp; Clip Art - iStock">
            <a:extLst>
              <a:ext uri="{FF2B5EF4-FFF2-40B4-BE49-F238E27FC236}">
                <a16:creationId xmlns:a16="http://schemas.microsoft.com/office/drawing/2014/main" id="{8CCFF043-B05A-044C-85B2-B5A680FB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46" y="2571750"/>
            <a:ext cx="2030937" cy="21322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399503-D46D-439B-A713-F9337163D4EF}"/>
              </a:ext>
            </a:extLst>
          </p:cNvPr>
          <p:cNvSpPr/>
          <p:nvPr/>
        </p:nvSpPr>
        <p:spPr>
          <a:xfrm>
            <a:off x="6924368" y="4910481"/>
            <a:ext cx="1673942" cy="195234"/>
          </a:xfrm>
          <a:prstGeom prst="rect">
            <a:avLst/>
          </a:prstGeom>
          <a:solidFill>
            <a:srgbClr val="DCE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264</Words>
  <Application>Microsoft Office PowerPoint</Application>
  <PresentationFormat>On-screen Show (16:9)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Baloo 2</vt:lpstr>
      <vt:lpstr>UTM Cookies</vt:lpstr>
      <vt:lpstr>Pangolin</vt:lpstr>
      <vt:lpstr>Times New Roman</vt:lpstr>
      <vt:lpstr>Arial</vt:lpstr>
      <vt:lpstr>UTM Androgyne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Thị Huyền Trang</cp:lastModifiedBy>
  <cp:revision>48</cp:revision>
  <dcterms:modified xsi:type="dcterms:W3CDTF">2021-12-31T07:33:46Z</dcterms:modified>
</cp:coreProperties>
</file>