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87" r:id="rId2"/>
    <p:sldId id="25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13755" y="1696860"/>
            <a:ext cx="5086350" cy="10463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314450" y="2490703"/>
            <a:ext cx="64135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772" y="3784318"/>
            <a:ext cx="6400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100" b="1" dirty="0">
                <a:solidFill>
                  <a:srgbClr val="7030A0"/>
                </a:solidFill>
                <a:cs typeface="Times New Roman" pitchFamily="18" charset="0"/>
              </a:rPr>
              <a:t>HĐ GIÁO DỤC THEO CHỦ ĐỀ: NGHĨ NHANH, LÀM GIỎI 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2C341-4398-4CCA-B5FF-C3AE2900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654" y="1455696"/>
            <a:ext cx="6094692" cy="327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pPr algn="just"/>
            <a:r>
              <a:rPr lang="vi-VN" sz="2400" dirty="0"/>
              <a:t>Nghe các chú cảnh sát phòng cháy chữa cháy hướng dẫn cách thoát hiểm khi xảy ra hỏa hoạn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/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Bỗng nhiên đau bụng quặn</a:t>
            </a:r>
            <a:endParaRPr lang="vi-VN" sz="1800" b="1" dirty="0">
              <a:solidFill>
                <a:srgbClr val="1A8C54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Đang chơi thấy mệt</a:t>
            </a:r>
            <a:endParaRPr lang="vi-VN" sz="1800" b="1" dirty="0">
              <a:solidFill>
                <a:srgbClr val="1A8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744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một tình huống bất ngờ em từng gặp.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Kể về tình huống đó. 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Nêu cách xử lí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74F46-145C-4098-98DB-C98418A7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525" y="947068"/>
            <a:ext cx="5476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185</Words>
  <Application>Microsoft Office PowerPoint</Application>
  <PresentationFormat>On-screen Show (16:9)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Pangolin</vt:lpstr>
      <vt:lpstr>UTM Cookies</vt:lpstr>
      <vt:lpstr>Baloo 2</vt:lpstr>
      <vt:lpstr>UTM Androgyne</vt:lpstr>
      <vt:lpstr>Times New Roman</vt:lpstr>
      <vt:lpstr>Arial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Ngọc Diệp</cp:lastModifiedBy>
  <cp:revision>28</cp:revision>
  <dcterms:modified xsi:type="dcterms:W3CDTF">2021-12-03T02:13:58Z</dcterms:modified>
</cp:coreProperties>
</file>