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2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ags/tag3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0" r:id="rId3"/>
    <p:sldMasterId id="2147483702" r:id="rId4"/>
  </p:sldMasterIdLst>
  <p:notesMasterIdLst>
    <p:notesMasterId r:id="rId15"/>
  </p:notesMasterIdLst>
  <p:sldIdLst>
    <p:sldId id="517" r:id="rId5"/>
    <p:sldId id="515" r:id="rId6"/>
    <p:sldId id="500" r:id="rId7"/>
    <p:sldId id="501" r:id="rId8"/>
    <p:sldId id="516" r:id="rId9"/>
    <p:sldId id="502" r:id="rId10"/>
    <p:sldId id="503" r:id="rId11"/>
    <p:sldId id="504" r:id="rId12"/>
    <p:sldId id="375" r:id="rId13"/>
    <p:sldId id="514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3" d="100"/>
          <a:sy n="83" d="100"/>
        </p:scale>
        <p:origin x="485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39826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2547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1693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3430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208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35164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57236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83852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32348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10902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12080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6018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92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7960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895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276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4722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6994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007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1043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9874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1668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780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9265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72535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418452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12647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03945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5404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5135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446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322974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808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75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3713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0641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075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451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7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8834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730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15980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5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8.xml"/><Relationship Id="rId3" Type="http://schemas.openxmlformats.org/officeDocument/2006/relationships/image" Target="../media/image36.jpeg"/><Relationship Id="rId7" Type="http://schemas.openxmlformats.org/officeDocument/2006/relationships/slide" Target="slide6.xml"/><Relationship Id="rId12" Type="http://schemas.openxmlformats.org/officeDocument/2006/relationships/image" Target="../media/image42.png"/><Relationship Id="rId2" Type="http://schemas.openxmlformats.org/officeDocument/2006/relationships/image" Target="../media/image35.jpg"/><Relationship Id="rId16" Type="http://schemas.openxmlformats.org/officeDocument/2006/relationships/image" Target="../media/image45.gif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5" Type="http://schemas.openxmlformats.org/officeDocument/2006/relationships/image" Target="../media/image44.png"/><Relationship Id="rId10" Type="http://schemas.openxmlformats.org/officeDocument/2006/relationships/slide" Target="slide7.xml"/><Relationship Id="rId4" Type="http://schemas.openxmlformats.org/officeDocument/2006/relationships/slide" Target="slide5.xml"/><Relationship Id="rId9" Type="http://schemas.openxmlformats.org/officeDocument/2006/relationships/image" Target="../media/image40.png"/><Relationship Id="rId1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2.gif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51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7.png"/><Relationship Id="rId11" Type="http://schemas.openxmlformats.org/officeDocument/2006/relationships/image" Target="../media/image50.gif"/><Relationship Id="rId5" Type="http://schemas.openxmlformats.org/officeDocument/2006/relationships/image" Target="../media/image47.gif"/><Relationship Id="rId15" Type="http://schemas.openxmlformats.org/officeDocument/2006/relationships/image" Target="../media/image54.gif"/><Relationship Id="rId10" Type="http://schemas.openxmlformats.org/officeDocument/2006/relationships/image" Target="../media/image49.gif"/><Relationship Id="rId4" Type="http://schemas.openxmlformats.org/officeDocument/2006/relationships/image" Target="../media/image46.PNG"/><Relationship Id="rId9" Type="http://schemas.openxmlformats.org/officeDocument/2006/relationships/slide" Target="slide4.xml"/><Relationship Id="rId14" Type="http://schemas.openxmlformats.org/officeDocument/2006/relationships/image" Target="../media/image5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2.gif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12" Type="http://schemas.openxmlformats.org/officeDocument/2006/relationships/image" Target="../media/image51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9.png"/><Relationship Id="rId11" Type="http://schemas.openxmlformats.org/officeDocument/2006/relationships/image" Target="../media/image50.gif"/><Relationship Id="rId5" Type="http://schemas.openxmlformats.org/officeDocument/2006/relationships/image" Target="../media/image47.gif"/><Relationship Id="rId15" Type="http://schemas.openxmlformats.org/officeDocument/2006/relationships/image" Target="../media/image54.gif"/><Relationship Id="rId10" Type="http://schemas.openxmlformats.org/officeDocument/2006/relationships/image" Target="../media/image49.gif"/><Relationship Id="rId4" Type="http://schemas.openxmlformats.org/officeDocument/2006/relationships/image" Target="../media/image46.PNG"/><Relationship Id="rId9" Type="http://schemas.openxmlformats.org/officeDocument/2006/relationships/slide" Target="slide4.xml"/><Relationship Id="rId14" Type="http://schemas.openxmlformats.org/officeDocument/2006/relationships/image" Target="../media/image5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2.gif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12" Type="http://schemas.openxmlformats.org/officeDocument/2006/relationships/image" Target="../media/image51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1.png"/><Relationship Id="rId11" Type="http://schemas.openxmlformats.org/officeDocument/2006/relationships/image" Target="../media/image50.gif"/><Relationship Id="rId5" Type="http://schemas.openxmlformats.org/officeDocument/2006/relationships/image" Target="../media/image47.gif"/><Relationship Id="rId15" Type="http://schemas.openxmlformats.org/officeDocument/2006/relationships/image" Target="../media/image54.gif"/><Relationship Id="rId10" Type="http://schemas.openxmlformats.org/officeDocument/2006/relationships/image" Target="../media/image49.gif"/><Relationship Id="rId4" Type="http://schemas.openxmlformats.org/officeDocument/2006/relationships/image" Target="../media/image46.PNG"/><Relationship Id="rId9" Type="http://schemas.openxmlformats.org/officeDocument/2006/relationships/slide" Target="slide4.xml"/><Relationship Id="rId14" Type="http://schemas.openxmlformats.org/officeDocument/2006/relationships/image" Target="../media/image5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2.gif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12" Type="http://schemas.openxmlformats.org/officeDocument/2006/relationships/image" Target="../media/image51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3.png"/><Relationship Id="rId11" Type="http://schemas.openxmlformats.org/officeDocument/2006/relationships/image" Target="../media/image50.gif"/><Relationship Id="rId5" Type="http://schemas.openxmlformats.org/officeDocument/2006/relationships/image" Target="../media/image47.gif"/><Relationship Id="rId15" Type="http://schemas.openxmlformats.org/officeDocument/2006/relationships/image" Target="../media/image54.gif"/><Relationship Id="rId10" Type="http://schemas.openxmlformats.org/officeDocument/2006/relationships/image" Target="../media/image49.gif"/><Relationship Id="rId4" Type="http://schemas.openxmlformats.org/officeDocument/2006/relationships/image" Target="../media/image46.PNG"/><Relationship Id="rId9" Type="http://schemas.openxmlformats.org/officeDocument/2006/relationships/slide" Target="slide4.xml"/><Relationship Id="rId14" Type="http://schemas.openxmlformats.org/officeDocument/2006/relationships/image" Target="../media/image5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55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PHÒNG GIÁO DỤC VÀ ĐÀO TẠO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</a:t>
            </a:r>
            <a:r>
              <a:rPr lang="en-US" altLang="en-US" sz="4000" b="1">
                <a:solidFill>
                  <a:srgbClr val="0070C0"/>
                </a:solidFill>
                <a:latin typeface="Times New Roman" pitchFamily="18" charset="0"/>
              </a:rPr>
              <a:t>: NÓI VÀ NGHE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Kể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chuyện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cháu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1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D439E8-B717-43CD-A929-E3485016F7FC}"/>
              </a:ext>
            </a:extLst>
          </p:cNvPr>
          <p:cNvSpPr txBox="1"/>
          <p:nvPr/>
        </p:nvSpPr>
        <p:spPr>
          <a:xfrm>
            <a:off x="5674788" y="1133887"/>
            <a:ext cx="5693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BÀ CHÁU</a:t>
            </a:r>
            <a:endParaRPr lang="en-US" sz="4800" dirty="0"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ED1F5F-73AE-44D7-A6C6-41C9F25456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891"/>
          <a:stretch/>
        </p:blipFill>
        <p:spPr>
          <a:xfrm>
            <a:off x="329314" y="216367"/>
            <a:ext cx="2754127" cy="2144060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2F0F83-152F-4509-AE3A-0AB1184ED4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5287"/>
          <a:stretch/>
        </p:blipFill>
        <p:spPr>
          <a:xfrm>
            <a:off x="3668232" y="1782949"/>
            <a:ext cx="6963079" cy="22072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BF98F5-446B-4E49-8F6B-05A2A3F905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689"/>
          <a:stretch/>
        </p:blipFill>
        <p:spPr>
          <a:xfrm>
            <a:off x="2574397" y="4115898"/>
            <a:ext cx="7664742" cy="253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02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buồn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08745" y="1017190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9B3C22-7DF9-4178-B0DA-2C2687E2F5D1}"/>
              </a:ext>
            </a:extLst>
          </p:cNvPr>
          <p:cNvSpPr txBox="1"/>
          <p:nvPr/>
        </p:nvSpPr>
        <p:spPr>
          <a:xfrm>
            <a:off x="6834105" y="2604966"/>
            <a:ext cx="47965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Kể</a:t>
            </a:r>
            <a:r>
              <a:rPr lang="en-US" sz="4000" dirty="0"/>
              <a:t> </a:t>
            </a:r>
            <a:r>
              <a:rPr lang="en-US" sz="4000" dirty="0" err="1"/>
              <a:t>lại</a:t>
            </a:r>
            <a:r>
              <a:rPr lang="en-US" sz="4000" dirty="0"/>
              <a:t> </a:t>
            </a:r>
            <a:r>
              <a:rPr lang="en-US" sz="4000" dirty="0" err="1"/>
              <a:t>câu</a:t>
            </a:r>
            <a:r>
              <a:rPr lang="en-US" sz="4000" dirty="0"/>
              <a:t> </a:t>
            </a:r>
            <a:r>
              <a:rPr lang="en-US" sz="4000" dirty="0" err="1"/>
              <a:t>chuyện</a:t>
            </a:r>
            <a:endParaRPr lang="en-US" sz="4000" dirty="0"/>
          </a:p>
          <a:p>
            <a:pPr algn="ctr"/>
            <a:r>
              <a:rPr lang="en-US" sz="4000" dirty="0"/>
              <a:t> “</a:t>
            </a:r>
            <a:r>
              <a:rPr lang="en-US" sz="4000" dirty="0" err="1"/>
              <a:t>Bà</a:t>
            </a:r>
            <a:r>
              <a:rPr lang="en-US" sz="4000" dirty="0"/>
              <a:t> </a:t>
            </a:r>
            <a:r>
              <a:rPr lang="en-US" sz="4000" dirty="0" err="1"/>
              <a:t>cháu</a:t>
            </a:r>
            <a:r>
              <a:rPr lang="en-US" sz="4000" dirty="0"/>
              <a:t>” </a:t>
            </a:r>
            <a:r>
              <a:rPr lang="en-US" sz="4000" dirty="0" err="1"/>
              <a:t>cho</a:t>
            </a:r>
            <a:r>
              <a:rPr lang="en-US" sz="4000" dirty="0"/>
              <a:t> </a:t>
            </a:r>
            <a:r>
              <a:rPr lang="en-US" sz="4000" dirty="0" err="1"/>
              <a:t>người</a:t>
            </a:r>
            <a:r>
              <a:rPr lang="en-US" sz="4000" dirty="0"/>
              <a:t> </a:t>
            </a:r>
            <a:r>
              <a:rPr lang="en-US" sz="4000" dirty="0" err="1"/>
              <a:t>thân</a:t>
            </a:r>
            <a:r>
              <a:rPr lang="en-US" sz="4000" dirty="0"/>
              <a:t> </a:t>
            </a:r>
            <a:r>
              <a:rPr lang="en-US" sz="4000" dirty="0" err="1"/>
              <a:t>nghe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8601ba735686a79a4d07b14e781e11365ab73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190</Words>
  <Application>Microsoft Office PowerPoint</Application>
  <PresentationFormat>Widescreen</PresentationFormat>
  <Paragraphs>29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等线</vt:lpstr>
      <vt:lpstr>Arial</vt:lpstr>
      <vt:lpstr>Arial-Rounded</vt:lpstr>
      <vt:lpstr>Calibri</vt:lpstr>
      <vt:lpstr>Calibri Light</vt:lpstr>
      <vt:lpstr>HP001</vt:lpstr>
      <vt:lpstr>Tahoma</vt:lpstr>
      <vt:lpstr>Times New Roman</vt:lpstr>
      <vt:lpstr>UTM Cookies</vt:lpstr>
      <vt:lpstr>Office Theme</vt:lpstr>
      <vt:lpstr>7_Office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Thị Huyền Trang</cp:lastModifiedBy>
  <cp:revision>26</cp:revision>
  <dcterms:created xsi:type="dcterms:W3CDTF">2021-07-20T01:55:21Z</dcterms:created>
  <dcterms:modified xsi:type="dcterms:W3CDTF">2021-12-17T14:51:41Z</dcterms:modified>
</cp:coreProperties>
</file>