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9" r:id="rId5"/>
    <p:sldMasterId id="2147483912" r:id="rId6"/>
  </p:sldMasterIdLst>
  <p:notesMasterIdLst>
    <p:notesMasterId r:id="rId15"/>
  </p:notesMasterIdLst>
  <p:sldIdLst>
    <p:sldId id="2007577118" r:id="rId7"/>
    <p:sldId id="2007577104" r:id="rId8"/>
    <p:sldId id="2007577116" r:id="rId9"/>
    <p:sldId id="2007577117" r:id="rId10"/>
    <p:sldId id="2007577115" r:id="rId11"/>
    <p:sldId id="2007577106" r:id="rId12"/>
    <p:sldId id="2007577107" r:id="rId13"/>
    <p:sldId id="51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6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5.gi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6.svg"/><Relationship Id="rId4" Type="http://schemas.openxmlformats.org/officeDocument/2006/relationships/image" Target="../media/image6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50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87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26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1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80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32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036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85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385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22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89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65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29: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684655" y="6474691"/>
            <a:ext cx="3094181" cy="38330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 vẽ cảnh mặt trời lặn lúc 5 giờ 30 phút chiều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:a16="http://schemas.microsoft.com/office/drawing/2014/main" xmlns="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:a16="http://schemas.microsoft.com/office/drawing/2014/main" xmlns="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:a16="http://schemas.microsoft.com/office/drawing/2014/main" xmlns="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:a16="http://schemas.microsoft.com/office/drawing/2014/main" xmlns="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:a16="http://schemas.microsoft.com/office/drawing/2014/main" xmlns="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:a16="http://schemas.microsoft.com/office/drawing/2014/main" xmlns="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:a16="http://schemas.microsoft.com/office/drawing/2014/main" xmlns="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:a16="http://schemas.microsoft.com/office/drawing/2014/main" xmlns="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xmlns="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xmlns="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xmlns="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xmlns="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xmlns="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:a16="http://schemas.microsoft.com/office/drawing/2014/main" xmlns="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:a16="http://schemas.microsoft.com/office/drawing/2014/main" xmlns="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:a16="http://schemas.microsoft.com/office/drawing/2014/main" xmlns="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xmlns="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 useBgFill="1">
        <p:nvSpPr>
          <p:cNvPr id="42" name="Rectangle 41"/>
          <p:cNvSpPr/>
          <p:nvPr/>
        </p:nvSpPr>
        <p:spPr>
          <a:xfrm>
            <a:off x="9042400" y="0"/>
            <a:ext cx="2927927" cy="1742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0618" y="6585527"/>
            <a:ext cx="30480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BC64F3A-BEC4-467D-B67F-0700FCDD2A65}"/>
              </a:ext>
            </a:extLst>
          </p:cNvPr>
          <p:cNvGrpSpPr/>
          <p:nvPr/>
        </p:nvGrpSpPr>
        <p:grpSpPr>
          <a:xfrm>
            <a:off x="1731393" y="1702422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xmlns="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 useBgFill="1">
        <p:nvSpPr>
          <p:cNvPr id="52" name="Rectangle 51"/>
          <p:cNvSpPr/>
          <p:nvPr/>
        </p:nvSpPr>
        <p:spPr>
          <a:xfrm>
            <a:off x="9245480" y="95250"/>
            <a:ext cx="2946520" cy="19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 useBgFill="1">
        <p:nvSpPr>
          <p:cNvPr id="9" name="Rectangle 8"/>
          <p:cNvSpPr/>
          <p:nvPr/>
        </p:nvSpPr>
        <p:spPr>
          <a:xfrm>
            <a:off x="9267825" y="76200"/>
            <a:ext cx="2924175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xmlns="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 useBgFill="1">
        <p:nvSpPr>
          <p:cNvPr id="49" name="Rectangle 48"/>
          <p:cNvSpPr/>
          <p:nvPr/>
        </p:nvSpPr>
        <p:spPr>
          <a:xfrm>
            <a:off x="9261511" y="64655"/>
            <a:ext cx="2930489" cy="2678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301018" y="0"/>
            <a:ext cx="2890982" cy="304800"/>
          </a:xfrm>
          <a:prstGeom prst="ellipse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5bd5e7b79b739a653a9a1624688f35cb6cf19e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198</Words>
  <Application>Microsoft Office PowerPoint</Application>
  <PresentationFormat>Custom</PresentationFormat>
  <Paragraphs>71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Office Theme</vt:lpstr>
      <vt:lpstr>2_Office 主题</vt:lpstr>
      <vt:lpstr>https://www.freeppt7.com</vt:lpstr>
      <vt:lpstr>3_Office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55</cp:revision>
  <dcterms:created xsi:type="dcterms:W3CDTF">2021-07-20T01:55:21Z</dcterms:created>
  <dcterms:modified xsi:type="dcterms:W3CDTF">2021-12-08T17:14:18Z</dcterms:modified>
</cp:coreProperties>
</file>