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0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3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0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1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EEAD-DF55-48A5-A667-634468C5E30B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E75E-C9E0-4263-A52B-77E81BC14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1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051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Môn: Đạo đức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2056" name="Picture 1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1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16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7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3" name="TextBox 12"/>
          <p:cNvSpPr txBox="1">
            <a:spLocks noChangeArrowheads="1"/>
          </p:cNvSpPr>
          <p:nvPr/>
        </p:nvSpPr>
        <p:spPr bwMode="auto">
          <a:xfrm>
            <a:off x="43107" y="228600"/>
            <a:ext cx="91440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054" name="TextBox 13"/>
          <p:cNvSpPr txBox="1">
            <a:spLocks noChangeArrowheads="1"/>
          </p:cNvSpPr>
          <p:nvPr/>
        </p:nvSpPr>
        <p:spPr bwMode="auto">
          <a:xfrm>
            <a:off x="0" y="4614863"/>
            <a:ext cx="9220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39633"/>
            <a:ext cx="888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60760" y="685800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700" y="1219200"/>
            <a:ext cx="7919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900" y="4736068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684" y="3038475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5900" y="2025134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0684" y="1265366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5484" y="1948639"/>
            <a:ext cx="84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484" y="2971800"/>
            <a:ext cx="84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484" y="4648200"/>
            <a:ext cx="8421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minh.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1116" y="4045803"/>
            <a:ext cx="3048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0700" y="3957935"/>
            <a:ext cx="842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684" y="129152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3044" y="304492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088" y="473606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8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39633"/>
            <a:ext cx="8028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235327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48335"/>
            <a:ext cx="788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85" y="3962400"/>
            <a:ext cx="732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648200"/>
            <a:ext cx="784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2667000" y="5486400"/>
            <a:ext cx="3048000" cy="762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ĐOmh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4" y="2590800"/>
            <a:ext cx="869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94" y="990600"/>
            <a:ext cx="86933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94" y="3657600"/>
            <a:ext cx="869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19200"/>
            <a:ext cx="86933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minh.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</cp:lastModifiedBy>
  <cp:revision>6</cp:revision>
  <dcterms:created xsi:type="dcterms:W3CDTF">2018-03-02T01:55:05Z</dcterms:created>
  <dcterms:modified xsi:type="dcterms:W3CDTF">2018-03-02T03:19:35Z</dcterms:modified>
</cp:coreProperties>
</file>