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5CE151-CE22-4957-9BBA-B91B60F93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0C4-D681-4561-ADDA-B365A490304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D697-ABA5-47D4-881C-964CA517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6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7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MÔN: KỂ CHUYỆN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4763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Một trí khôn hơn trăm trí khôn</a:t>
            </a:r>
            <a:endParaRPr lang="en-US" sz="36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57200"/>
            <a:ext cx="77724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Kể lại toàn bộ câu chuyện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3253" name="Picture 5" descr="2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29200"/>
            <a:ext cx="1447800" cy="1158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0866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VNI-Times"/>
              </a:rPr>
              <a:t>.</a:t>
            </a:r>
            <a:endParaRPr lang="en-US" sz="3600" b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VNI-Times"/>
            </a:endParaRPr>
          </a:p>
        </p:txBody>
      </p:sp>
      <p:pic>
        <p:nvPicPr>
          <p:cNvPr id="51205" name="Picture 5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495800"/>
            <a:ext cx="1485900" cy="2000250"/>
          </a:xfrm>
          <a:prstGeom prst="rect">
            <a:avLst/>
          </a:prstGeom>
          <a:noFill/>
        </p:spPr>
      </p:pic>
      <p:pic>
        <p:nvPicPr>
          <p:cNvPr id="51206" name="Picture 6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267200"/>
            <a:ext cx="1485900" cy="2000250"/>
          </a:xfrm>
          <a:prstGeom prst="rect">
            <a:avLst/>
          </a:prstGeom>
          <a:noFill/>
        </p:spPr>
      </p:pic>
      <p:pic>
        <p:nvPicPr>
          <p:cNvPr id="51207" name="Picture 7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572000"/>
            <a:ext cx="1485900" cy="2000250"/>
          </a:xfrm>
          <a:prstGeom prst="rect">
            <a:avLst/>
          </a:prstGeom>
          <a:noFill/>
        </p:spPr>
      </p:pic>
      <p:pic>
        <p:nvPicPr>
          <p:cNvPr id="51208" name="Picture 8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495800"/>
            <a:ext cx="1485900" cy="2000250"/>
          </a:xfrm>
          <a:prstGeom prst="rect">
            <a:avLst/>
          </a:prstGeom>
          <a:noFill/>
        </p:spPr>
      </p:pic>
      <p:pic>
        <p:nvPicPr>
          <p:cNvPr id="51209" name="Picture 9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495800"/>
            <a:ext cx="1485900" cy="2000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7315200" cy="2209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200" b="1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Khởi  động</a:t>
            </a:r>
            <a:endParaRPr lang="en-US" sz="3200" b="1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95400" y="914400"/>
            <a:ext cx="6781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3306763"/>
          </a:xfrm>
        </p:spPr>
        <p:txBody>
          <a:bodyPr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sz="4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u="sng" smtClean="0">
                <a:latin typeface="Times New Roman" pitchFamily="18" charset="0"/>
                <a:cs typeface="Times New Roman" pitchFamily="18" charset="0"/>
              </a:rPr>
              <a:t>Kể lại câu chuyện</a:t>
            </a:r>
            <a:r>
              <a:rPr lang="en-US" sz="4400" b="1" u="sng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u="sng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sz="7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>
                <a:latin typeface="Times New Roman" pitchFamily="18" charset="0"/>
                <a:cs typeface="Times New Roman" pitchFamily="18" charset="0"/>
              </a:rPr>
              <a:t>Chim 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en-US" sz="4800" b="1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và bông cúc trắng</a:t>
            </a:r>
            <a:endParaRPr lang="en-US" sz="8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  <a:r>
              <a:rPr lang="en-US" sz="54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685800" y="1752600"/>
            <a:ext cx="7924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trí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khôn hơn trăm </a:t>
            </a:r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trí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khôn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-152400" y="5867400"/>
            <a:ext cx="9144000" cy="844550"/>
            <a:chOff x="0" y="3168"/>
            <a:chExt cx="5760" cy="532"/>
          </a:xfrm>
        </p:grpSpPr>
        <p:pic>
          <p:nvPicPr>
            <p:cNvPr id="7174" name="Picture 6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168"/>
              <a:ext cx="576" cy="53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7175" name="Picture 7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8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12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9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6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10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11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40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2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3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48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14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76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15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56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16" descr="3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84" y="3168"/>
              <a:ext cx="576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cover dir="d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4046E-6 L 0.99167 -0.0050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9" name="Rectangle 39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2286000"/>
          </a:xfrm>
        </p:spPr>
        <p:txBody>
          <a:bodyPr>
            <a:norm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Đặt tên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từng đọan của câu chuyện</a:t>
            </a:r>
            <a:br>
              <a:rPr lang="en-US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 hơn trăm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Kể lại từng đoạn của câu chuyện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Đoạn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1:</a:t>
            </a:r>
          </a:p>
        </p:txBody>
      </p:sp>
      <p:pic>
        <p:nvPicPr>
          <p:cNvPr id="8201" name="Picture 9" descr="Untitled-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295400"/>
            <a:ext cx="8001000" cy="5486400"/>
          </a:xfrm>
          <a:noFill/>
          <a:ln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Đoạn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2:</a:t>
            </a:r>
          </a:p>
        </p:txBody>
      </p:sp>
      <p:pic>
        <p:nvPicPr>
          <p:cNvPr id="10248" name="Picture 8" descr="Untitled-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95400"/>
            <a:ext cx="8915400" cy="5410200"/>
          </a:xfrm>
          <a:noFill/>
          <a:ln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0406&quot;&gt;&lt;/object&gt;&lt;object type=&quot;2&quot; unique_id=&quot;10407&quot;&gt;&lt;object type=&quot;3&quot; unique_id=&quot;10408&quot;&gt;&lt;property id=&quot;20148&quot; value=&quot;5&quot;/&gt;&lt;property id=&quot;20300&quot; value=&quot;Slide 1&quot;/&gt;&lt;property id=&quot;20307&quot; value=&quot;271&quot;/&gt;&lt;/object&gt;&lt;object type=&quot;3&quot; unique_id=&quot;10409&quot;&gt;&lt;property id=&quot;20148&quot; value=&quot;5&quot;/&gt;&lt;property id=&quot;20300&quot; value=&quot;Slide 2&quot;/&gt;&lt;property id=&quot;20307&quot; value=&quot;258&quot;/&gt;&lt;/object&gt;&lt;object type=&quot;3&quot; unique_id=&quot;10410&quot;&gt;&lt;property id=&quot;20148&quot; value=&quot;5&quot;/&gt;&lt;property id=&quot;20300&quot; value=&quot;Slide 3&quot;/&gt;&lt;property id=&quot;20307&quot; value=&quot;259&quot;/&gt;&lt;/object&gt;&lt;object type=&quot;3&quot; unique_id=&quot;10411&quot;&gt;&lt;property id=&quot;20148&quot; value=&quot;5&quot;/&gt;&lt;property id=&quot;20300&quot; value=&quot;Slide 4&quot;/&gt;&lt;property id=&quot;20307&quot; value=&quot;260&quot;/&gt;&lt;/object&gt;&lt;object type=&quot;3&quot; unique_id=&quot;10412&quot;&gt;&lt;property id=&quot;20148&quot; value=&quot;5&quot;/&gt;&lt;property id=&quot;20300&quot; value=&quot;Slide 5 - &amp;quot;Kể chuyện:&amp;quot;&quot;/&gt;&lt;property id=&quot;20307&quot; value=&quot;262&quot;/&gt;&lt;/object&gt;&lt;object type=&quot;3&quot; unique_id=&quot;10413&quot;&gt;&lt;property id=&quot;20148&quot; value=&quot;5&quot;/&gt;&lt;property id=&quot;20300&quot; value=&quot;Slide 6 - &amp;quot;Đặt tên cho từng đọan của câu chuyện&amp;#x0D;&amp;#x0A;Một trí khôn hơn trăm trí khôn&amp;quot;&quot;/&gt;&lt;property id=&quot;20307&quot; value=&quot;264&quot;/&gt;&lt;/object&gt;&lt;object type=&quot;3&quot; unique_id=&quot;10414&quot;&gt;&lt;property id=&quot;20148&quot; value=&quot;5&quot;/&gt;&lt;property id=&quot;20300&quot; value=&quot;Slide 7 - &amp;quot;Kể lại từng đoạn của câu chuyện:&amp;#x0D;&amp;#x0A;Đoạn 1:&amp;quot;&quot;/&gt;&lt;property id=&quot;20307&quot; value=&quot;265&quot;/&gt;&lt;/object&gt;&lt;object type=&quot;3&quot; unique_id=&quot;10415&quot;&gt;&lt;property id=&quot;20148&quot; value=&quot;5&quot;/&gt;&lt;property id=&quot;20300&quot; value=&quot;Slide 8 - &amp;quot;Đoạn 2:&amp;quot;&quot;/&gt;&lt;property id=&quot;20307&quot; value=&quot;266&quot;/&gt;&lt;/object&gt;&lt;object type=&quot;3&quot; unique_id=&quot;10416&quot;&gt;&lt;property id=&quot;20148&quot; value=&quot;5&quot;/&gt;&lt;property id=&quot;20300&quot; value=&quot;Slide 9 - &amp;quot;Làm việc theo nhóm&amp;quot;&quot;/&gt;&lt;property id=&quot;20307&quot; value=&quot;267&quot;/&gt;&lt;/object&gt;&lt;object type=&quot;3&quot; unique_id=&quot;10417&quot;&gt;&lt;property id=&quot;20148&quot; value=&quot;5&quot;/&gt;&lt;property id=&quot;20300&quot; value=&quot;Slide 10&quot;/&gt;&lt;property id=&quot;20307&quot; value=&quot;268&quot;/&gt;&lt;/object&gt;&lt;object type=&quot;3&quot; unique_id=&quot;10418&quot;&gt;&lt;property id=&quot;20148&quot; value=&quot;5&quot;/&gt;&lt;property id=&quot;20300&quot; value=&quot;Slide 11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100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Kể chuyện:</vt:lpstr>
      <vt:lpstr>Đặt tên cho từng đọan của câu chuyện  Một trí khôn hơn trăm trí khôn</vt:lpstr>
      <vt:lpstr>Kể lại từng đoạn của câu chuyện: Đoạn 1:</vt:lpstr>
      <vt:lpstr>Đoạn 2:</vt:lpstr>
      <vt:lpstr>Làm việc theo nhóm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user</cp:lastModifiedBy>
  <cp:revision>6</cp:revision>
  <dcterms:created xsi:type="dcterms:W3CDTF">2016-01-15T13:37:05Z</dcterms:created>
  <dcterms:modified xsi:type="dcterms:W3CDTF">2018-01-24T03:44:35Z</dcterms:modified>
</cp:coreProperties>
</file>