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FF33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B395-54E2-493F-99C0-7C2E3F4B5CA1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D89C7-C9E1-4235-871C-8C3E94E36D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685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</a:t>
            </a:r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DỤC VÀ ĐÀO TẠO </a:t>
            </a:r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48768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</a:t>
            </a:r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Ôn tập giữa học kì 1 (tiết 2)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676400" y="22098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 VIỆT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2" name="Picture 20" descr="Fathers_Day_Surpri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10842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1. Ôn luyện tập đọc và học thuộc lòng.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66800" y="1295400"/>
            <a:ext cx="80772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Đặt 2 câu theo mẫu:</a:t>
            </a:r>
            <a:endParaRPr lang="en-US" sz="36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133600"/>
          <a:ext cx="84582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100"/>
                <a:gridCol w="4229100"/>
              </a:tblGrid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Ai (cái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gì, con gì</a:t>
                      </a: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gì?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FF33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M:</a:t>
                      </a: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 Bạn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Lan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học sinh giỏi.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4"/>
          <p:cNvSpPr txBox="1">
            <a:spLocks noChangeArrowheads="1"/>
          </p:cNvSpPr>
          <p:nvPr/>
        </p:nvSpPr>
        <p:spPr bwMode="auto">
          <a:xfrm>
            <a:off x="304800" y="762000"/>
            <a:ext cx="86106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Ghi lại tên riêng của các nhân vật trong những bài tập đọc đã học ở tuần 7 và tuần 8 theo đúng thứ tự bảng chữ cái.</a:t>
            </a:r>
            <a:endParaRPr lang="en-US" sz="2800" b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362200"/>
          <a:ext cx="84582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3657600"/>
                <a:gridCol w="35814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tập đọc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Tên riêng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các nhân vật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36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 Tuần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thầy cũ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360">
                <a:tc vMerge="1"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khóa biểu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36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mẹ hiền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4360">
                <a:tc vMerge="1">
                  <a:txBody>
                    <a:bodyPr/>
                    <a:lstStyle/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Bàn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tay dịu dàng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396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30480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Dũng,</a:t>
            </a:r>
            <a:r>
              <a:rPr lang="en-US" sz="2400" b="1" baseline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Khánh</a:t>
            </a: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41982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Minh, Nam</a:t>
            </a:r>
          </a:p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47316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715000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An,  Dũng, Khánh, Minh, Nam</a:t>
            </a:r>
          </a:p>
          <a:p>
            <a:pPr algn="ctr"/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2fb563b5610694dbfad43b85adcdd7f090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5</cp:revision>
  <dcterms:created xsi:type="dcterms:W3CDTF">2017-10-25T11:51:57Z</dcterms:created>
  <dcterms:modified xsi:type="dcterms:W3CDTF">2017-10-25T12:11:23Z</dcterms:modified>
</cp:coreProperties>
</file>