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425519"/>
    <a:srgbClr val="006600"/>
    <a:srgbClr val="CA162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7D7EB-D946-4857-AC16-0F5473283D0E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7D7EB-D946-4857-AC16-0F5473283D0E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7D7EB-D946-4857-AC16-0F5473283D0E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7D7EB-D946-4857-AC16-0F5473283D0E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7D7EB-D946-4857-AC16-0F5473283D0E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7D7EB-D946-4857-AC16-0F5473283D0E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7D7EB-D946-4857-AC16-0F5473283D0E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7D7EB-D946-4857-AC16-0F5473283D0E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7D7EB-D946-4857-AC16-0F5473283D0E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7D7EB-D946-4857-AC16-0F5473283D0E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7D7EB-D946-4857-AC16-0F5473283D0E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E7D7EB-D946-4857-AC16-0F5473283D0E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B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" y="-84138"/>
            <a:ext cx="9144001" cy="685800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vi-VN" sz="11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A128C"/>
                  </a:gs>
                  <a:gs pos="35001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4999">
                    <a:srgbClr val="181CC7"/>
                  </a:gs>
                  <a:gs pos="80000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Toán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3" name="Group 13"/>
          <p:cNvGrpSpPr>
            <a:grpSpLocks/>
          </p:cNvGrpSpPr>
          <p:nvPr/>
        </p:nvGrpSpPr>
        <p:grpSpPr bwMode="auto">
          <a:xfrm>
            <a:off x="26989" y="-14288"/>
            <a:ext cx="9318625" cy="6837363"/>
            <a:chOff x="14" y="-9"/>
            <a:chExt cx="5781" cy="4329"/>
          </a:xfrm>
        </p:grpSpPr>
        <p:pic>
          <p:nvPicPr>
            <p:cNvPr id="2057" name="Picture 14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15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16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17" descr="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TextBox 12"/>
          <p:cNvSpPr txBox="1">
            <a:spLocks noChangeArrowheads="1"/>
          </p:cNvSpPr>
          <p:nvPr/>
        </p:nvSpPr>
        <p:spPr bwMode="auto">
          <a:xfrm>
            <a:off x="228600" y="533401"/>
            <a:ext cx="8915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PHÒNG GIÁO DỤC VÀ ĐÀO TẠO QUẬN LONG BIÊN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811214" y="4614863"/>
            <a:ext cx="853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4000" b="1" i="1" dirty="0" smtClean="0">
                <a:solidFill>
                  <a:srgbClr val="0070C0"/>
                </a:solidFill>
                <a:cs typeface="Times New Roman" pitchFamily="18" charset="0"/>
              </a:rPr>
              <a:t>Bài: 9 cộng với một số: 9+5</a:t>
            </a:r>
            <a:endParaRPr lang="en-US" sz="4000" b="1" i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609600" y="3773488"/>
            <a:ext cx="853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FF0000"/>
                </a:solidFill>
                <a:cs typeface="Times New Roman" pitchFamily="18" charset="0"/>
              </a:rPr>
              <a:t>LỚP 2</a:t>
            </a:r>
          </a:p>
        </p:txBody>
      </p:sp>
    </p:spTree>
    <p:extLst>
      <p:ext uri="{BB962C8B-B14F-4D97-AF65-F5344CB8AC3E}">
        <p14:creationId xmlns:p14="http://schemas.microsoft.com/office/powerpoint/2010/main" xmlns="" val="45670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90800" y="237238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3191" y="3368040"/>
            <a:ext cx="2765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  +   6                                                            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2520" y="339852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  +   61                                                            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0373" y="1447800"/>
            <a:ext cx="62632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ÔN bài cũ</a:t>
            </a:r>
            <a:endParaRPr lang="en-US" sz="32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6400" y="4673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2835" y="914400"/>
            <a:ext cx="431996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9  +  5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2000" y="1752600"/>
            <a:ext cx="3352800" cy="29718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066800" y="1905000"/>
            <a:ext cx="2514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581400" y="1905000"/>
            <a:ext cx="0" cy="1447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676400" y="3352800"/>
            <a:ext cx="1905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676400" y="3352800"/>
            <a:ext cx="0" cy="1219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066800" y="1905000"/>
            <a:ext cx="0" cy="2667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066800" y="4572000"/>
            <a:ext cx="60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14400" y="5105400"/>
            <a:ext cx="3124200" cy="1447800"/>
          </a:xfrm>
          <a:prstGeom prst="rect">
            <a:avLst/>
          </a:prstGeom>
          <a:solidFill>
            <a:srgbClr val="0033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Down Arrow 90"/>
          <p:cNvSpPr/>
          <p:nvPr/>
        </p:nvSpPr>
        <p:spPr>
          <a:xfrm flipH="1">
            <a:off x="2362200" y="4800600"/>
            <a:ext cx="76200" cy="228600"/>
          </a:xfrm>
          <a:prstGeom prst="downArrow">
            <a:avLst/>
          </a:prstGeom>
          <a:ln w="762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3" name="Picture 175" descr="bo q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181600"/>
            <a:ext cx="533400" cy="1143000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/>
          <p:nvPr/>
        </p:nvCxnSpPr>
        <p:spPr>
          <a:xfrm flipH="1">
            <a:off x="1371600" y="2057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600200" y="2057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828800" y="2057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057400" y="2057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286000" y="2057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514600" y="2057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200400" y="2057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743200" y="2057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971800" y="2057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981200" y="3429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209800" y="3429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438400" y="3429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667000" y="3429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295400" y="3429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219200" y="13055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 +  5  =  ?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05400" y="22098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05400" y="2895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00600" y="2514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4800600" y="3352800"/>
            <a:ext cx="838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876800" y="33629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43400" y="45821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  +  5  =  14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343400" y="5105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  +  9  =  14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8000" y="2286000"/>
            <a:ext cx="1676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 2 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 3 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 4 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 5 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 6 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 7 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 8 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 9  =</a:t>
            </a:r>
          </a:p>
          <a:p>
            <a:pPr marL="342900" indent="-342900">
              <a:buAutoNum type="arabicPlain" startAt="9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305800" y="2219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305800" y="2667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305800" y="3124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305800" y="3515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305800" y="3962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305800" y="43535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305800" y="4800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305800" y="5267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1675" y="2133600"/>
            <a:ext cx="593726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3048000"/>
            <a:ext cx="593726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3886200"/>
            <a:ext cx="593726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4724400"/>
            <a:ext cx="593726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2590800"/>
            <a:ext cx="593726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3429000"/>
            <a:ext cx="593726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4267200"/>
            <a:ext cx="593726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181600"/>
            <a:ext cx="593726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5549 L 0.00416 0.2774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5549 L 0.00416 0.27746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5549 L 0.00416 0.27746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5549 L 0.00416 0.2774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0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1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7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8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1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2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72" grpId="0" animBg="1"/>
      <p:bldP spid="91" grpId="0" animBg="1"/>
      <p:bldP spid="57" grpId="0"/>
      <p:bldP spid="58" grpId="0"/>
      <p:bldP spid="60" grpId="0"/>
      <p:bldP spid="61" grpId="0"/>
      <p:bldP spid="65" grpId="0"/>
      <p:bldP spid="68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7" grpId="0"/>
      <p:bldP spid="78" grpId="0"/>
      <p:bldP spid="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90600" y="6096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2954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  +  3  =</a:t>
            </a:r>
          </a:p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 +  9 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0" y="1295400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  +  6  =</a:t>
            </a:r>
          </a:p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  +  9 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0" y="12954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  +  8  =</a:t>
            </a:r>
          </a:p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  +  9 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12954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  +  4  =</a:t>
            </a:r>
          </a:p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 +  9 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1219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05800" y="16865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24600" y="16865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7200" y="1676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3600" y="1676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7200" y="1219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4600" y="1219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05800" y="1219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22199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52600" y="27533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52600" y="3362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47800" y="30581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4200" y="2743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24200" y="3352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19400" y="3048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5800" y="2743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5800" y="3352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34543" y="3048000"/>
            <a:ext cx="598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43600" y="2743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43600" y="3352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82343" y="3048000"/>
            <a:ext cx="598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43800" y="2743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67600" y="3352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06343" y="3048000"/>
            <a:ext cx="598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524000" y="3810000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895600" y="3810000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67200" y="3810000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715000" y="3810000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239000" y="3810000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524000" y="3810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71800" y="3810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43400" y="3810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91200" y="3810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91400" y="3810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5" grpId="0"/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90600" y="7620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27432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47800" y="1484293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 +  6  +  3  =                  9  +  4  +  2  =</a:t>
            </a:r>
          </a:p>
          <a:p>
            <a:pPr marL="342900" indent="-342900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 +  9  +  1  =                  9  +  2  +  4  =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57600" y="140809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57600" y="186529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20000" y="140809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20000" y="187547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Callout 60"/>
          <p:cNvSpPr/>
          <p:nvPr/>
        </p:nvSpPr>
        <p:spPr>
          <a:xfrm>
            <a:off x="381000" y="4111125"/>
            <a:ext cx="4572000" cy="990600"/>
          </a:xfrm>
          <a:prstGeom prst="wedgeEllipseCallout">
            <a:avLst>
              <a:gd name="adj1" fmla="val 20265"/>
              <a:gd name="adj2" fmla="val -131649"/>
            </a:avLst>
          </a:prstGeom>
          <a:solidFill>
            <a:srgbClr val="006600"/>
          </a:solidFill>
          <a:ln w="38100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886200" y="3196725"/>
            <a:ext cx="152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248400" y="3196725"/>
            <a:ext cx="2286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6" name="Oval Callout 65"/>
          <p:cNvSpPr/>
          <p:nvPr/>
        </p:nvSpPr>
        <p:spPr>
          <a:xfrm>
            <a:off x="5257800" y="4034925"/>
            <a:ext cx="3886200" cy="1066800"/>
          </a:xfrm>
          <a:prstGeom prst="wedgeEllipseCallout">
            <a:avLst>
              <a:gd name="adj1" fmla="val -76217"/>
              <a:gd name="adj2" fmla="val -92769"/>
            </a:avLst>
          </a:prstGeom>
          <a:solidFill>
            <a:schemeClr val="tx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4114800" y="3577725"/>
            <a:ext cx="35052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819400" y="3577725"/>
            <a:ext cx="5486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/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9  +  6  =  15 (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342900" indent="-342900"/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Đáp số: 15 cây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  <p:bldP spid="46" grpId="0"/>
      <p:bldP spid="61" grpId="0" animBg="1"/>
      <p:bldP spid="61" grpId="1" animBg="1"/>
      <p:bldP spid="66" grpId="0" animBg="1"/>
      <p:bldP spid="66" grpId="1" animBg="1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hung bia dep\232012933075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838200"/>
            <a:ext cx="891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6019800"/>
            <a:ext cx="57486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endParaRPr 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9b5418a4c1f994757b637ca7f457e3ce693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371</TotalTime>
  <Words>291</Words>
  <Application>Microsoft Office PowerPoint</Application>
  <PresentationFormat>On-screen Show (4:3)</PresentationFormat>
  <Paragraphs>89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thay tri</dc:creator>
  <cp:lastModifiedBy>WIN7X64</cp:lastModifiedBy>
  <cp:revision>59</cp:revision>
  <dcterms:created xsi:type="dcterms:W3CDTF">2013-08-18T09:11:59Z</dcterms:created>
  <dcterms:modified xsi:type="dcterms:W3CDTF">2018-09-12T16:59:38Z</dcterms:modified>
</cp:coreProperties>
</file>