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0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2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3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4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5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90" r:id="rId4"/>
    <p:sldMasterId id="2147483705" r:id="rId5"/>
    <p:sldMasterId id="2147483718" r:id="rId6"/>
    <p:sldMasterId id="2147483731" r:id="rId7"/>
    <p:sldMasterId id="2147483744" r:id="rId8"/>
    <p:sldMasterId id="2147483757" r:id="rId9"/>
    <p:sldMasterId id="2147483770" r:id="rId10"/>
    <p:sldMasterId id="2147483785" r:id="rId11"/>
    <p:sldMasterId id="2147483800" r:id="rId12"/>
    <p:sldMasterId id="2147483815" r:id="rId13"/>
    <p:sldMasterId id="2147483830" r:id="rId14"/>
    <p:sldMasterId id="2147483845" r:id="rId15"/>
    <p:sldMasterId id="2147483860" r:id="rId16"/>
  </p:sldMasterIdLst>
  <p:notesMasterIdLst>
    <p:notesMasterId r:id="rId32"/>
  </p:notesMasterIdLst>
  <p:sldIdLst>
    <p:sldId id="271" r:id="rId17"/>
    <p:sldId id="257" r:id="rId18"/>
    <p:sldId id="258" r:id="rId19"/>
    <p:sldId id="260" r:id="rId20"/>
    <p:sldId id="259" r:id="rId21"/>
    <p:sldId id="264" r:id="rId22"/>
    <p:sldId id="265" r:id="rId23"/>
    <p:sldId id="261" r:id="rId24"/>
    <p:sldId id="262" r:id="rId25"/>
    <p:sldId id="263" r:id="rId26"/>
    <p:sldId id="266" r:id="rId27"/>
    <p:sldId id="267" r:id="rId28"/>
    <p:sldId id="268" r:id="rId29"/>
    <p:sldId id="269" r:id="rId30"/>
    <p:sldId id="270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59C14-E994-41FA-A970-428A6A6C3562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CF66D-08A9-4015-8EF7-115059A3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1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1B2B5-0FA2-4F90-B074-D52A6047EFE2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19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C5F136B-CE7D-4A2E-ABCA-84D301BD5843}" type="slidenum">
              <a:rPr lang="vi-VN" sz="1200" b="1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vi-VN" sz="1200" b="1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415C-F16A-4234-A6D3-43ADC269805C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C5F9-5A30-498A-8352-26ADD386D9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415C-F16A-4234-A6D3-43ADC269805C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C5F9-5A30-498A-8352-26ADD386D9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578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228ED-1C7A-4526-9EFE-E7A4481C46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30962"/>
      </p:ext>
    </p:extLst>
  </p:cSld>
  <p:clrMapOvr>
    <a:masterClrMapping/>
  </p:clrMapOvr>
  <p:transition spd="slow">
    <p:zoom dir="in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3EC839-2257-4F4D-8CAA-175D75E03A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39910"/>
      </p:ext>
    </p:extLst>
  </p:cSld>
  <p:clrMapOvr>
    <a:masterClrMapping/>
  </p:clrMapOvr>
  <p:transition spd="slow">
    <p:zoom dir="in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88B29-5A89-413A-8949-69B7E34CEA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84609"/>
      </p:ext>
    </p:extLst>
  </p:cSld>
  <p:clrMapOvr>
    <a:masterClrMapping/>
  </p:clrMapOvr>
  <p:transition spd="slow">
    <p:zoom dir="in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6DFD7-ECB8-4D62-BCD7-0E8BF3CD6E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85445"/>
      </p:ext>
    </p:extLst>
  </p:cSld>
  <p:clrMapOvr>
    <a:masterClrMapping/>
  </p:clrMapOvr>
  <p:transition spd="slow">
    <p:zoom dir="in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4669A-54E7-486C-B77E-FDEF60C765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61653"/>
      </p:ext>
    </p:extLst>
  </p:cSld>
  <p:clrMapOvr>
    <a:masterClrMapping/>
  </p:clrMapOvr>
  <p:transition spd="slow">
    <p:zoom dir="in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781AD-9A38-4D0C-B0CF-715D56BF0E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14830"/>
      </p:ext>
    </p:extLst>
  </p:cSld>
  <p:clrMapOvr>
    <a:masterClrMapping/>
  </p:clrMapOvr>
  <p:transition spd="slow">
    <p:zoom dir="in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9740E-FCC9-45FE-A9EB-61DDBC6352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25271"/>
      </p:ext>
    </p:extLst>
  </p:cSld>
  <p:clrMapOvr>
    <a:masterClrMapping/>
  </p:clrMapOvr>
  <p:transition spd="slow">
    <p:zoom dir="in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52175-E8D6-43FC-B029-93225B6E9D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7645"/>
      </p:ext>
    </p:extLst>
  </p:cSld>
  <p:clrMapOvr>
    <a:masterClrMapping/>
  </p:clrMapOvr>
  <p:transition spd="slow">
    <p:zoom dir="in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7E8B5-615C-45CB-9054-30253829EF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0679"/>
      </p:ext>
    </p:extLst>
  </p:cSld>
  <p:clrMapOvr>
    <a:masterClrMapping/>
  </p:clrMapOvr>
  <p:transition spd="slow">
    <p:zoom dir="in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EEC9A-81AD-495E-AFB1-1CDE9997AD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98957"/>
      </p:ext>
    </p:extLst>
  </p:cSld>
  <p:clrMapOvr>
    <a:masterClrMapping/>
  </p:clrMapOvr>
  <p:transition spd="slow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415C-F16A-4234-A6D3-43ADC269805C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C5F9-5A30-498A-8352-26ADD386D9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170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A96BE-ADBA-46E8-97EE-4CDEF5E0B4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63457"/>
      </p:ext>
    </p:extLst>
  </p:cSld>
  <p:clrMapOvr>
    <a:masterClrMapping/>
  </p:clrMapOvr>
  <p:transition spd="slow">
    <p:zoom dir="in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BA72E-9328-405D-9D5F-C1552111C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52744"/>
      </p:ext>
    </p:extLst>
  </p:cSld>
  <p:clrMapOvr>
    <a:masterClrMapping/>
  </p:clrMapOvr>
  <p:transition spd="slow">
    <p:zoom dir="in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228ED-1C7A-4526-9EFE-E7A4481C46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49422"/>
      </p:ext>
    </p:extLst>
  </p:cSld>
  <p:clrMapOvr>
    <a:masterClrMapping/>
  </p:clrMapOvr>
  <p:transition spd="slow">
    <p:zoom dir="in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3EC839-2257-4F4D-8CAA-175D75E03A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80904"/>
      </p:ext>
    </p:extLst>
  </p:cSld>
  <p:clrMapOvr>
    <a:masterClrMapping/>
  </p:clrMapOvr>
  <p:transition spd="slow">
    <p:zoom dir="in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9211-97B2-462B-90CE-D9EF1E1BE4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671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F0D0C-A363-4DA7-942D-E52041144B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673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DC82-5F70-4106-B201-F921AB2710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5679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91783-A680-4B77-94A5-BE7C98BC1E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0509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EA98C-CC22-4A92-BB95-EDC05B74B2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9146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7AD57-E532-47F1-9986-9BD634C116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77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346C0-6EED-4FED-97D3-54286CF296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485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BE6B0-5F66-4BE3-A953-4643270C3B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5803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1BEE2-DD69-4ACF-B699-44E1528853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810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5B660-1043-4AEF-919D-E38848EAA9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43735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F3149-F0D7-4BC2-9B2F-9066396E8B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2222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3A9D1-7E00-4506-A01F-154BDB9C12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965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B5BE4-DA95-4EFE-BC17-BA5EA8B9A2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8650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1FFA-EA59-48DA-86DD-C81832B763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432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BEFF5-EB64-460B-9680-88E07E659D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124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9211-97B2-462B-90CE-D9EF1E1BE4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4614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F0D0C-A363-4DA7-942D-E52041144B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53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F25FB-167A-48FE-9553-3F3243BE9C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232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DC82-5F70-4106-B201-F921AB2710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9336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91783-A680-4B77-94A5-BE7C98BC1E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4095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EA98C-CC22-4A92-BB95-EDC05B74B2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523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7AD57-E532-47F1-9986-9BD634C116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8705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BE6B0-5F66-4BE3-A953-4643270C3B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0984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1BEE2-DD69-4ACF-B699-44E1528853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6492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5B660-1043-4AEF-919D-E38848EAA9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174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F3149-F0D7-4BC2-9B2F-9066396E8B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5505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3A9D1-7E00-4506-A01F-154BDB9C12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598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B5BE4-DA95-4EFE-BC17-BA5EA8B9A2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96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AFF23-F0EA-4DAF-857D-50BEB89EA5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45972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1FFA-EA59-48DA-86DD-C81832B763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1736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BEFF5-EB64-460B-9680-88E07E659D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758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07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D492-45EA-414F-B012-84224E7AC3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0261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BF1B6-FE67-4237-9BA4-95712242B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6960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0F755-B9F9-4951-8051-F5CF0F9EAE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511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4814-8FBC-416F-8E20-B2128F86F2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6901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BDFC8-01CF-4000-BB9E-E03B187203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9514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0D9A0-5CD2-4032-A076-B02611F342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2736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1B500-A860-4AB4-9908-4978006240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7278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10054-263A-44CC-9ACA-ED383D6A9A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51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3AFF-273E-43B9-9493-F2F1062C4A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8958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94396-7F55-4920-9837-F5A061EA6B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0500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20616-F484-4C97-B83D-220B4662EB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78884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E1AF9-03E9-4EC1-87BE-5472C8CDB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7023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8C441-4304-4518-939B-A73D43CF7C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2611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643D-B775-4030-9143-7D9670EAEB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1518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38D80-E8E1-4673-B6B2-5C5CA8DB20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6950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07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D492-45EA-414F-B012-84224E7AC3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3571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BF1B6-FE67-4237-9BA4-95712242B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5834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0F755-B9F9-4951-8051-F5CF0F9EAE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2166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4814-8FBC-416F-8E20-B2128F86F2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09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9DF4B-DDAA-4A04-A5A6-E280A0E626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133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BDFC8-01CF-4000-BB9E-E03B187203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0670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0D9A0-5CD2-4032-A076-B02611F342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6934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1B500-A860-4AB4-9908-4978006240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6920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10054-263A-44CC-9ACA-ED383D6A9A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2128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94396-7F55-4920-9837-F5A061EA6B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742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20616-F484-4C97-B83D-220B4662EB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76306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E1AF9-03E9-4EC1-87BE-5472C8CDB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1313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8C441-4304-4518-939B-A73D43CF7C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8677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643D-B775-4030-9143-7D9670EAEB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7216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38D80-E8E1-4673-B6B2-5C5CA8DB20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65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70148-E500-4845-A799-F96ADAF847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3671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07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D492-45EA-414F-B012-84224E7AC3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1020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BF1B6-FE67-4237-9BA4-95712242B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6397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0F755-B9F9-4951-8051-F5CF0F9EAE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6194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4814-8FBC-416F-8E20-B2128F86F2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5206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BDFC8-01CF-4000-BB9E-E03B187203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2663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0D9A0-5CD2-4032-A076-B02611F342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9585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1B500-A860-4AB4-9908-4978006240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1087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10054-263A-44CC-9ACA-ED383D6A9A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0391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94396-7F55-4920-9837-F5A061EA6B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9236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20616-F484-4C97-B83D-220B4662EB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95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ACA0-B25F-40CE-BF18-132E09E523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5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E1AF9-03E9-4EC1-87BE-5472C8CDB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8531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8C441-4304-4518-939B-A73D43CF7C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5643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643D-B775-4030-9143-7D9670EAEB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2195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38D80-E8E1-4673-B6B2-5C5CA8DB20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2188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07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D492-45EA-414F-B012-84224E7AC3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7704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BF1B6-FE67-4237-9BA4-95712242B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38847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0F755-B9F9-4951-8051-F5CF0F9EAE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738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4814-8FBC-416F-8E20-B2128F86F2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7934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BDFC8-01CF-4000-BB9E-E03B187203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6782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0D9A0-5CD2-4032-A076-B02611F342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84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510CB-B07C-4018-992F-7C5D3E68C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9571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1B500-A860-4AB4-9908-4978006240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47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10054-263A-44CC-9ACA-ED383D6A9A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2194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94396-7F55-4920-9837-F5A061EA6B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3804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20616-F484-4C97-B83D-220B4662EB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4530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E1AF9-03E9-4EC1-87BE-5472C8CDB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6142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8C441-4304-4518-939B-A73D43CF7C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3185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643D-B775-4030-9143-7D9670EAEB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4945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38D80-E8E1-4673-B6B2-5C5CA8DB20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9776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07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D492-45EA-414F-B012-84224E7AC3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0768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BF1B6-FE67-4237-9BA4-95712242B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81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415C-F16A-4234-A6D3-43ADC269805C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C5F9-5A30-498A-8352-26ADD386D9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72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DB4BA-DE17-4D35-A792-7B2855811C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3160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0F755-B9F9-4951-8051-F5CF0F9EAE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7793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4814-8FBC-416F-8E20-B2128F86F2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4148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BDFC8-01CF-4000-BB9E-E03B187203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1962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0D9A0-5CD2-4032-A076-B02611F342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9442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1B500-A860-4AB4-9908-4978006240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7063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10054-263A-44CC-9ACA-ED383D6A9A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8445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94396-7F55-4920-9837-F5A061EA6B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9167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20616-F484-4C97-B83D-220B4662EB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4424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E1AF9-03E9-4EC1-87BE-5472C8CDBA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2605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8C441-4304-4518-939B-A73D43CF7C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28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6E930-C591-4BE9-925E-90A4F74FB6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985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643D-B775-4030-9143-7D9670EAEB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1534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38D80-E8E1-4673-B6B2-5C5CA8DB20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46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C5094-E6D0-4353-B900-8F818F6846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22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E5CE-9A48-4EFE-BB22-C01CF4F7A1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50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22B1B-5533-4EAF-9CBF-99904B4EC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59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C6F59-B77E-4AF5-88CF-8198CB03DA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00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346C0-6EED-4FED-97D3-54286CF296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42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F25FB-167A-48FE-9553-3F3243BE9C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98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AFF23-F0EA-4DAF-857D-50BEB89EA5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6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3AFF-273E-43B9-9493-F2F1062C4A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7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415C-F16A-4234-A6D3-43ADC269805C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C5F9-5A30-498A-8352-26ADD386D9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8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9DF4B-DDAA-4A04-A5A6-E280A0E626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13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70148-E500-4845-A799-F96ADAF847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9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ACA0-B25F-40CE-BF18-132E09E523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07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510CB-B07C-4018-992F-7C5D3E68C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72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DB4BA-DE17-4D35-A792-7B2855811C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304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6E930-C591-4BE9-925E-90A4F74FB6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6515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C5094-E6D0-4353-B900-8F818F6846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60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E5CE-9A48-4EFE-BB22-C01CF4F7A1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244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22B1B-5533-4EAF-9CBF-99904B4EC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947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C6F59-B77E-4AF5-88CF-8198CB03DA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7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415C-F16A-4234-A6D3-43ADC269805C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C5F9-5A30-498A-8352-26ADD386D9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103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346C0-6EED-4FED-97D3-54286CF296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471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F25FB-167A-48FE-9553-3F3243BE9C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940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AFF23-F0EA-4DAF-857D-50BEB89EA5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907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3AFF-273E-43B9-9493-F2F1062C4A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544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9DF4B-DDAA-4A04-A5A6-E280A0E626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619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70148-E500-4845-A799-F96ADAF847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17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ACA0-B25F-40CE-BF18-132E09E523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817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510CB-B07C-4018-992F-7C5D3E68C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313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DB4BA-DE17-4D35-A792-7B2855811C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05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6E930-C591-4BE9-925E-90A4F74FB6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6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415C-F16A-4234-A6D3-43ADC269805C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C5F9-5A30-498A-8352-26ADD386D9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78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C5094-E6D0-4353-B900-8F818F6846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633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E5CE-9A48-4EFE-BB22-C01CF4F7A1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590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22B1B-5533-4EAF-9CBF-99904B4EC5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769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C6F59-B77E-4AF5-88CF-8198CB03DA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268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88B29-5A89-413A-8949-69B7E34CEA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7710"/>
      </p:ext>
    </p:extLst>
  </p:cSld>
  <p:clrMapOvr>
    <a:masterClrMapping/>
  </p:clrMapOvr>
  <p:transition spd="slow">
    <p:zoom dir="in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6DFD7-ECB8-4D62-BCD7-0E8BF3CD6E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55844"/>
      </p:ext>
    </p:extLst>
  </p:cSld>
  <p:clrMapOvr>
    <a:masterClrMapping/>
  </p:clrMapOvr>
  <p:transition spd="slow">
    <p:zoom dir="in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4669A-54E7-486C-B77E-FDEF60C765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61471"/>
      </p:ext>
    </p:extLst>
  </p:cSld>
  <p:clrMapOvr>
    <a:masterClrMapping/>
  </p:clrMapOvr>
  <p:transition spd="slow">
    <p:zoom dir="in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781AD-9A38-4D0C-B0CF-715D56BF0E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73436"/>
      </p:ext>
    </p:extLst>
  </p:cSld>
  <p:clrMapOvr>
    <a:masterClrMapping/>
  </p:clrMapOvr>
  <p:transition spd="slow">
    <p:zoom dir="in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9740E-FCC9-45FE-A9EB-61DDBC6352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15417"/>
      </p:ext>
    </p:extLst>
  </p:cSld>
  <p:clrMapOvr>
    <a:masterClrMapping/>
  </p:clrMapOvr>
  <p:transition spd="slow">
    <p:zoom dir="in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52175-E8D6-43FC-B029-93225B6E9D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7700"/>
      </p:ext>
    </p:extLst>
  </p:cSld>
  <p:clrMapOvr>
    <a:masterClrMapping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415C-F16A-4234-A6D3-43ADC269805C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C5F9-5A30-498A-8352-26ADD386D9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331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7E8B5-615C-45CB-9054-30253829EF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20436"/>
      </p:ext>
    </p:extLst>
  </p:cSld>
  <p:clrMapOvr>
    <a:masterClrMapping/>
  </p:clrMapOvr>
  <p:transition spd="slow">
    <p:zoom dir="in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EEC9A-81AD-495E-AFB1-1CDE9997AD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94966"/>
      </p:ext>
    </p:extLst>
  </p:cSld>
  <p:clrMapOvr>
    <a:masterClrMapping/>
  </p:clrMapOvr>
  <p:transition spd="slow">
    <p:zoom dir="in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A96BE-ADBA-46E8-97EE-4CDEF5E0B4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35608"/>
      </p:ext>
    </p:extLst>
  </p:cSld>
  <p:clrMapOvr>
    <a:masterClrMapping/>
  </p:clrMapOvr>
  <p:transition spd="slow">
    <p:zoom dir="in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BA72E-9328-405D-9D5F-C1552111C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3568"/>
      </p:ext>
    </p:extLst>
  </p:cSld>
  <p:clrMapOvr>
    <a:masterClrMapping/>
  </p:clrMapOvr>
  <p:transition spd="slow">
    <p:zoom dir="in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228ED-1C7A-4526-9EFE-E7A4481C46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69793"/>
      </p:ext>
    </p:extLst>
  </p:cSld>
  <p:clrMapOvr>
    <a:masterClrMapping/>
  </p:clrMapOvr>
  <p:transition spd="slow">
    <p:zoom dir="in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3EC839-2257-4F4D-8CAA-175D75E03A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42527"/>
      </p:ext>
    </p:extLst>
  </p:cSld>
  <p:clrMapOvr>
    <a:masterClrMapping/>
  </p:clrMapOvr>
  <p:transition spd="slow">
    <p:zoom dir="in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88B29-5A89-413A-8949-69B7E34CEA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45729"/>
      </p:ext>
    </p:extLst>
  </p:cSld>
  <p:clrMapOvr>
    <a:masterClrMapping/>
  </p:clrMapOvr>
  <p:transition spd="slow">
    <p:zoom dir="in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6DFD7-ECB8-4D62-BCD7-0E8BF3CD6E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58149"/>
      </p:ext>
    </p:extLst>
  </p:cSld>
  <p:clrMapOvr>
    <a:masterClrMapping/>
  </p:clrMapOvr>
  <p:transition spd="slow">
    <p:zoom dir="in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4669A-54E7-486C-B77E-FDEF60C765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29825"/>
      </p:ext>
    </p:extLst>
  </p:cSld>
  <p:clrMapOvr>
    <a:masterClrMapping/>
  </p:clrMapOvr>
  <p:transition spd="slow">
    <p:zoom dir="in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781AD-9A38-4D0C-B0CF-715D56BF0E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20345"/>
      </p:ext>
    </p:extLst>
  </p:cSld>
  <p:clrMapOvr>
    <a:masterClrMapping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415C-F16A-4234-A6D3-43ADC269805C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C5F9-5A30-498A-8352-26ADD386D9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067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9740E-FCC9-45FE-A9EB-61DDBC6352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21242"/>
      </p:ext>
    </p:extLst>
  </p:cSld>
  <p:clrMapOvr>
    <a:masterClrMapping/>
  </p:clrMapOvr>
  <p:transition spd="slow">
    <p:zoom dir="in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52175-E8D6-43FC-B029-93225B6E9D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43981"/>
      </p:ext>
    </p:extLst>
  </p:cSld>
  <p:clrMapOvr>
    <a:masterClrMapping/>
  </p:clrMapOvr>
  <p:transition spd="slow">
    <p:zoom dir="in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7E8B5-615C-45CB-9054-30253829EF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12316"/>
      </p:ext>
    </p:extLst>
  </p:cSld>
  <p:clrMapOvr>
    <a:masterClrMapping/>
  </p:clrMapOvr>
  <p:transition spd="slow">
    <p:zoom dir="in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EEC9A-81AD-495E-AFB1-1CDE9997AD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38659"/>
      </p:ext>
    </p:extLst>
  </p:cSld>
  <p:clrMapOvr>
    <a:masterClrMapping/>
  </p:clrMapOvr>
  <p:transition spd="slow">
    <p:zoom dir="in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A96BE-ADBA-46E8-97EE-4CDEF5E0B4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85963"/>
      </p:ext>
    </p:extLst>
  </p:cSld>
  <p:clrMapOvr>
    <a:masterClrMapping/>
  </p:clrMapOvr>
  <p:transition spd="slow">
    <p:zoom dir="in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BA72E-9328-405D-9D5F-C1552111C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50325"/>
      </p:ext>
    </p:extLst>
  </p:cSld>
  <p:clrMapOvr>
    <a:masterClrMapping/>
  </p:clrMapOvr>
  <p:transition spd="slow">
    <p:zoom dir="in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228ED-1C7A-4526-9EFE-E7A4481C46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26574"/>
      </p:ext>
    </p:extLst>
  </p:cSld>
  <p:clrMapOvr>
    <a:masterClrMapping/>
  </p:clrMapOvr>
  <p:transition spd="slow">
    <p:zoom dir="in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3EC839-2257-4F4D-8CAA-175D75E03A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48421"/>
      </p:ext>
    </p:extLst>
  </p:cSld>
  <p:clrMapOvr>
    <a:masterClrMapping/>
  </p:clrMapOvr>
  <p:transition spd="slow">
    <p:zoom dir="in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88B29-5A89-413A-8949-69B7E34CEA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85217"/>
      </p:ext>
    </p:extLst>
  </p:cSld>
  <p:clrMapOvr>
    <a:masterClrMapping/>
  </p:clrMapOvr>
  <p:transition spd="slow">
    <p:zoom dir="in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6DFD7-ECB8-4D62-BCD7-0E8BF3CD6E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33801"/>
      </p:ext>
    </p:extLst>
  </p:cSld>
  <p:clrMapOvr>
    <a:masterClrMapping/>
  </p:clrMapOvr>
  <p:transition spd="slow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415C-F16A-4234-A6D3-43ADC269805C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C5F9-5A30-498A-8352-26ADD386D9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689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4669A-54E7-486C-B77E-FDEF60C765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54583"/>
      </p:ext>
    </p:extLst>
  </p:cSld>
  <p:clrMapOvr>
    <a:masterClrMapping/>
  </p:clrMapOvr>
  <p:transition spd="slow">
    <p:zoom dir="in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781AD-9A38-4D0C-B0CF-715D56BF0E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78648"/>
      </p:ext>
    </p:extLst>
  </p:cSld>
  <p:clrMapOvr>
    <a:masterClrMapping/>
  </p:clrMapOvr>
  <p:transition spd="slow">
    <p:zoom dir="in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9740E-FCC9-45FE-A9EB-61DDBC6352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09439"/>
      </p:ext>
    </p:extLst>
  </p:cSld>
  <p:clrMapOvr>
    <a:masterClrMapping/>
  </p:clrMapOvr>
  <p:transition spd="slow">
    <p:zoom dir="in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52175-E8D6-43FC-B029-93225B6E9D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37714"/>
      </p:ext>
    </p:extLst>
  </p:cSld>
  <p:clrMapOvr>
    <a:masterClrMapping/>
  </p:clrMapOvr>
  <p:transition spd="slow">
    <p:zoom dir="in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7E8B5-615C-45CB-9054-30253829EF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88056"/>
      </p:ext>
    </p:extLst>
  </p:cSld>
  <p:clrMapOvr>
    <a:masterClrMapping/>
  </p:clrMapOvr>
  <p:transition spd="slow">
    <p:zoom dir="in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EEC9A-81AD-495E-AFB1-1CDE9997AD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368"/>
      </p:ext>
    </p:extLst>
  </p:cSld>
  <p:clrMapOvr>
    <a:masterClrMapping/>
  </p:clrMapOvr>
  <p:transition spd="slow">
    <p:zoom dir="in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A96BE-ADBA-46E8-97EE-4CDEF5E0B4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019550"/>
      </p:ext>
    </p:extLst>
  </p:cSld>
  <p:clrMapOvr>
    <a:masterClrMapping/>
  </p:clrMapOvr>
  <p:transition spd="slow">
    <p:zoom dir="in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BA72E-9328-405D-9D5F-C1552111C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38104"/>
      </p:ext>
    </p:extLst>
  </p:cSld>
  <p:clrMapOvr>
    <a:masterClrMapping/>
  </p:clrMapOvr>
  <p:transition spd="slow">
    <p:zoom dir="in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228ED-1C7A-4526-9EFE-E7A4481C46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06675"/>
      </p:ext>
    </p:extLst>
  </p:cSld>
  <p:clrMapOvr>
    <a:masterClrMapping/>
  </p:clrMapOvr>
  <p:transition spd="slow">
    <p:zoom dir="in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3EC839-2257-4F4D-8CAA-175D75E03A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91825"/>
      </p:ext>
    </p:extLst>
  </p:cSld>
  <p:clrMapOvr>
    <a:masterClrMapping/>
  </p:clrMapOvr>
  <p:transition spd="slow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E415C-F16A-4234-A6D3-43ADC269805C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C5F9-5A30-498A-8352-26ADD386D9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095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88B29-5A89-413A-8949-69B7E34CEA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19431"/>
      </p:ext>
    </p:extLst>
  </p:cSld>
  <p:clrMapOvr>
    <a:masterClrMapping/>
  </p:clrMapOvr>
  <p:transition spd="slow">
    <p:zoom dir="in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6DFD7-ECB8-4D62-BCD7-0E8BF3CD6E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43617"/>
      </p:ext>
    </p:extLst>
  </p:cSld>
  <p:clrMapOvr>
    <a:masterClrMapping/>
  </p:clrMapOvr>
  <p:transition spd="slow">
    <p:zoom dir="in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4669A-54E7-486C-B77E-FDEF60C765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23802"/>
      </p:ext>
    </p:extLst>
  </p:cSld>
  <p:clrMapOvr>
    <a:masterClrMapping/>
  </p:clrMapOvr>
  <p:transition spd="slow">
    <p:zoom dir="in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781AD-9A38-4D0C-B0CF-715D56BF0E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09898"/>
      </p:ext>
    </p:extLst>
  </p:cSld>
  <p:clrMapOvr>
    <a:masterClrMapping/>
  </p:clrMapOvr>
  <p:transition spd="slow">
    <p:zoom dir="in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9740E-FCC9-45FE-A9EB-61DDBC6352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12591"/>
      </p:ext>
    </p:extLst>
  </p:cSld>
  <p:clrMapOvr>
    <a:masterClrMapping/>
  </p:clrMapOvr>
  <p:transition spd="slow">
    <p:zoom dir="in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52175-E8D6-43FC-B029-93225B6E9D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55802"/>
      </p:ext>
    </p:extLst>
  </p:cSld>
  <p:clrMapOvr>
    <a:masterClrMapping/>
  </p:clrMapOvr>
  <p:transition spd="slow">
    <p:zoom dir="in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7E8B5-615C-45CB-9054-30253829EF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52698"/>
      </p:ext>
    </p:extLst>
  </p:cSld>
  <p:clrMapOvr>
    <a:masterClrMapping/>
  </p:clrMapOvr>
  <p:transition spd="slow">
    <p:zoom dir="in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EEC9A-81AD-495E-AFB1-1CDE9997AD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81804"/>
      </p:ext>
    </p:extLst>
  </p:cSld>
  <p:clrMapOvr>
    <a:masterClrMapping/>
  </p:clrMapOvr>
  <p:transition spd="slow">
    <p:zoom dir="in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A96BE-ADBA-46E8-97EE-4CDEF5E0B4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20144"/>
      </p:ext>
    </p:extLst>
  </p:cSld>
  <p:clrMapOvr>
    <a:masterClrMapping/>
  </p:clrMapOvr>
  <p:transition spd="slow">
    <p:zoom dir="in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BA72E-9328-405D-9D5F-C1552111C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94486"/>
      </p:ext>
    </p:extLst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slideLayout" Target="../slideLayouts/slideLayout18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Relationship Id="rId14" Type="http://schemas.openxmlformats.org/officeDocument/2006/relationships/slideLayout" Target="../slideLayouts/slideLayout2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415C-F16A-4234-A6D3-43ADC269805C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4C5F9-5A30-498A-8352-26ADD386D9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5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D65085-3110-4A9D-905A-C4EE39C3A89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6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D65085-3110-4A9D-905A-C4EE39C3A89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3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969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6361AB-0889-4D1D-A972-36A4E72653B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061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969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6361AB-0889-4D1D-A972-36A4E72653B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102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969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6361AB-0889-4D1D-A972-36A4E72653B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611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969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6361AB-0889-4D1D-A972-36A4E72653B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932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969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6361AB-0889-4D1D-A972-36A4E72653B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074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AF4240-2086-44A3-9062-3D43DB1F8C4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9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AF4240-2086-44A3-9062-3D43DB1F8C4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5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AF4240-2086-44A3-9062-3D43DB1F8C4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3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>
                <a:gamma/>
                <a:shade val="89020"/>
                <a:invGamma/>
              </a:srgbClr>
            </a:gs>
            <a:gs pos="50000">
              <a:srgbClr val="FFCCFF"/>
            </a:gs>
            <a:gs pos="100000">
              <a:srgbClr val="FFCCFF">
                <a:gamma/>
                <a:shade val="8902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D41711-5863-4FF8-8973-6488E9B2609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ransition spd="slow">
    <p:zoom dir="in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>
                <a:gamma/>
                <a:shade val="89020"/>
                <a:invGamma/>
              </a:srgbClr>
            </a:gs>
            <a:gs pos="50000">
              <a:srgbClr val="FFCCFF"/>
            </a:gs>
            <a:gs pos="100000">
              <a:srgbClr val="FFCCFF">
                <a:gamma/>
                <a:shade val="8902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D41711-5863-4FF8-8973-6488E9B2609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7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 spd="slow">
    <p:zoom dir="in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>
                <a:gamma/>
                <a:shade val="89020"/>
                <a:invGamma/>
              </a:srgbClr>
            </a:gs>
            <a:gs pos="50000">
              <a:srgbClr val="FFCCFF"/>
            </a:gs>
            <a:gs pos="100000">
              <a:srgbClr val="FFCCFF">
                <a:gamma/>
                <a:shade val="8902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D41711-5863-4FF8-8973-6488E9B2609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6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ransition spd="slow">
    <p:zoom dir="in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>
                <a:gamma/>
                <a:shade val="89020"/>
                <a:invGamma/>
              </a:srgbClr>
            </a:gs>
            <a:gs pos="50000">
              <a:srgbClr val="FFCCFF"/>
            </a:gs>
            <a:gs pos="100000">
              <a:srgbClr val="FFCCFF">
                <a:gamma/>
                <a:shade val="8902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D41711-5863-4FF8-8973-6488E9B2609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7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 spd="slow">
    <p:zoom dir="in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>
                <a:gamma/>
                <a:shade val="89020"/>
                <a:invGamma/>
              </a:srgbClr>
            </a:gs>
            <a:gs pos="50000">
              <a:srgbClr val="FFCCFF"/>
            </a:gs>
            <a:gs pos="100000">
              <a:srgbClr val="FFCCFF">
                <a:gamma/>
                <a:shade val="8902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D41711-5863-4FF8-8973-6488E9B2609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7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ransition spd="slow">
    <p:zoom dir="in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gif"/><Relationship Id="rId3" Type="http://schemas.openxmlformats.org/officeDocument/2006/relationships/image" Target="../media/image19.jpeg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1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gif"/><Relationship Id="rId11" Type="http://schemas.openxmlformats.org/officeDocument/2006/relationships/image" Target="../media/image24.png"/><Relationship Id="rId5" Type="http://schemas.openxmlformats.org/officeDocument/2006/relationships/image" Target="../media/image34.wmf"/><Relationship Id="rId10" Type="http://schemas.openxmlformats.org/officeDocument/2006/relationships/image" Target="../media/image2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3.xml"/><Relationship Id="rId4" Type="http://schemas.openxmlformats.org/officeDocument/2006/relationships/image" Target="../media/image3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2.wav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38.png"/><Relationship Id="rId11" Type="http://schemas.openxmlformats.org/officeDocument/2006/relationships/image" Target="../media/image37.gif"/><Relationship Id="rId5" Type="http://schemas.openxmlformats.org/officeDocument/2006/relationships/audio" Target="../media/audio4.wav"/><Relationship Id="rId10" Type="http://schemas.openxmlformats.org/officeDocument/2006/relationships/image" Target="../media/image40.gif"/><Relationship Id="rId4" Type="http://schemas.openxmlformats.org/officeDocument/2006/relationships/audio" Target="../media/audio3.wav"/><Relationship Id="rId9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7.gif"/><Relationship Id="rId3" Type="http://schemas.openxmlformats.org/officeDocument/2006/relationships/audio" Target="../media/audio2.wav"/><Relationship Id="rId7" Type="http://schemas.openxmlformats.org/officeDocument/2006/relationships/image" Target="../media/image39.jpeg"/><Relationship Id="rId12" Type="http://schemas.openxmlformats.org/officeDocument/2006/relationships/image" Target="../media/image4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1.xml"/><Relationship Id="rId6" Type="http://schemas.openxmlformats.org/officeDocument/2006/relationships/image" Target="../media/image38.png"/><Relationship Id="rId11" Type="http://schemas.openxmlformats.org/officeDocument/2006/relationships/image" Target="../media/image43.gif"/><Relationship Id="rId5" Type="http://schemas.openxmlformats.org/officeDocument/2006/relationships/audio" Target="../media/audio4.wav"/><Relationship Id="rId10" Type="http://schemas.openxmlformats.org/officeDocument/2006/relationships/image" Target="../media/image42.png"/><Relationship Id="rId4" Type="http://schemas.openxmlformats.org/officeDocument/2006/relationships/audio" Target="../media/audio3.wav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8.png"/><Relationship Id="rId3" Type="http://schemas.openxmlformats.org/officeDocument/2006/relationships/audio" Target="../media/audio2.wav"/><Relationship Id="rId7" Type="http://schemas.openxmlformats.org/officeDocument/2006/relationships/image" Target="../media/image39.jpeg"/><Relationship Id="rId12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7.xml"/><Relationship Id="rId6" Type="http://schemas.openxmlformats.org/officeDocument/2006/relationships/image" Target="../media/image38.png"/><Relationship Id="rId11" Type="http://schemas.openxmlformats.org/officeDocument/2006/relationships/image" Target="../media/image46.png"/><Relationship Id="rId5" Type="http://schemas.openxmlformats.org/officeDocument/2006/relationships/audio" Target="../media/audio4.wav"/><Relationship Id="rId10" Type="http://schemas.openxmlformats.org/officeDocument/2006/relationships/image" Target="../media/image45.png"/><Relationship Id="rId4" Type="http://schemas.openxmlformats.org/officeDocument/2006/relationships/audio" Target="../media/audio3.wav"/><Relationship Id="rId9" Type="http://schemas.openxmlformats.org/officeDocument/2006/relationships/image" Target="../media/image41.png"/><Relationship Id="rId14" Type="http://schemas.openxmlformats.org/officeDocument/2006/relationships/image" Target="../media/image4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3" Type="http://schemas.openxmlformats.org/officeDocument/2006/relationships/image" Target="../media/image50.jpeg"/><Relationship Id="rId7" Type="http://schemas.openxmlformats.org/officeDocument/2006/relationships/image" Target="../media/image54.gif"/><Relationship Id="rId2" Type="http://schemas.openxmlformats.org/officeDocument/2006/relationships/slideLayout" Target="../slideLayouts/slideLayout204.xml"/><Relationship Id="rId1" Type="http://schemas.openxmlformats.org/officeDocument/2006/relationships/audio" Target="file:///D:\MY%20DOCUMENT%20GIAI\My%20music\My%20music\Copy%20of%20Con%20heo%20dat%202.mp3" TargetMode="Externa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gif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12" Type="http://schemas.openxmlformats.org/officeDocument/2006/relationships/image" Target="../media/image18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gif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gif"/><Relationship Id="rId4" Type="http://schemas.openxmlformats.org/officeDocument/2006/relationships/image" Target="../media/image18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26.gif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1295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en-US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051" name="WordArt 12"/>
          <p:cNvSpPr>
            <a:spLocks noChangeArrowheads="1" noChangeShapeType="1" noTextEdit="1"/>
          </p:cNvSpPr>
          <p:nvPr/>
        </p:nvSpPr>
        <p:spPr bwMode="auto">
          <a:xfrm>
            <a:off x="1676400" y="2362200"/>
            <a:ext cx="6096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Môn: Toán</a:t>
            </a:r>
          </a:p>
        </p:txBody>
      </p:sp>
      <p:grpSp>
        <p:nvGrpSpPr>
          <p:cNvPr id="2052" name="Group 13"/>
          <p:cNvGrpSpPr>
            <a:grpSpLocks/>
          </p:cNvGrpSpPr>
          <p:nvPr/>
        </p:nvGrpSpPr>
        <p:grpSpPr bwMode="auto">
          <a:xfrm>
            <a:off x="26988" y="-14288"/>
            <a:ext cx="9318625" cy="6837363"/>
            <a:chOff x="14" y="-9"/>
            <a:chExt cx="5781" cy="4329"/>
          </a:xfrm>
        </p:grpSpPr>
        <p:pic>
          <p:nvPicPr>
            <p:cNvPr id="2056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3" name="TextBox 12"/>
          <p:cNvSpPr txBox="1">
            <a:spLocks noChangeArrowheads="1"/>
          </p:cNvSpPr>
          <p:nvPr/>
        </p:nvSpPr>
        <p:spPr bwMode="auto">
          <a:xfrm>
            <a:off x="228600" y="533400"/>
            <a:ext cx="89154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4" name="TextBox 13"/>
          <p:cNvSpPr txBox="1">
            <a:spLocks noChangeArrowheads="1"/>
          </p:cNvSpPr>
          <p:nvPr/>
        </p:nvSpPr>
        <p:spPr bwMode="auto">
          <a:xfrm>
            <a:off x="685800" y="4614863"/>
            <a:ext cx="853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4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TextBox 14"/>
          <p:cNvSpPr txBox="1">
            <a:spLocks noChangeArrowheads="1"/>
          </p:cNvSpPr>
          <p:nvPr/>
        </p:nvSpPr>
        <p:spPr bwMode="auto">
          <a:xfrm>
            <a:off x="609600" y="3773488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101116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35" name="Oval 55"/>
          <p:cNvSpPr>
            <a:spLocks noChangeArrowheads="1"/>
          </p:cNvSpPr>
          <p:nvPr/>
        </p:nvSpPr>
        <p:spPr bwMode="auto">
          <a:xfrm>
            <a:off x="838200" y="1066800"/>
            <a:ext cx="7315200" cy="26670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6137" name="Picture 57" descr="hinh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09713"/>
            <a:ext cx="1800225" cy="17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38" name="Picture 58" descr="hinh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81138"/>
            <a:ext cx="1828800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40" name="Picture 60" descr="hinh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2400"/>
            <a:ext cx="1876425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41" name="Picture 61" descr="hinh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1828800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144" name="Rectangle 64"/>
          <p:cNvSpPr>
            <a:spLocks noChangeArrowheads="1"/>
          </p:cNvSpPr>
          <p:nvPr/>
        </p:nvSpPr>
        <p:spPr bwMode="auto">
          <a:xfrm>
            <a:off x="5334000" y="304800"/>
            <a:ext cx="13227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hoa</a:t>
            </a:r>
            <a:r>
              <a:rPr lang="en-US" sz="2800" b="1" dirty="0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 ?</a:t>
            </a:r>
          </a:p>
        </p:txBody>
      </p:sp>
      <p:graphicFrame>
        <p:nvGraphicFramePr>
          <p:cNvPr id="46145" name="Object 65"/>
          <p:cNvGraphicFramePr>
            <a:graphicFrameLocks noGrp="1" noChangeAspect="1"/>
          </p:cNvGraphicFramePr>
          <p:nvPr>
            <p:ph/>
          </p:nvPr>
        </p:nvGraphicFramePr>
        <p:xfrm>
          <a:off x="5029200" y="152400"/>
          <a:ext cx="33496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4" imgW="164957" imgH="444114" progId="">
                  <p:embed/>
                </p:oleObj>
              </mc:Choice>
              <mc:Fallback>
                <p:oleObj name="Equation" r:id="rId4" imgW="164957" imgH="444114" progId="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52400"/>
                        <a:ext cx="334963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47" name="Oval 67"/>
          <p:cNvSpPr>
            <a:spLocks noChangeArrowheads="1"/>
          </p:cNvSpPr>
          <p:nvPr/>
        </p:nvSpPr>
        <p:spPr bwMode="auto">
          <a:xfrm>
            <a:off x="4495800" y="457200"/>
            <a:ext cx="228600" cy="2286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.VnArial" pitchFamily="34" charset="0"/>
            </a:endParaRPr>
          </a:p>
        </p:txBody>
      </p:sp>
      <p:pic>
        <p:nvPicPr>
          <p:cNvPr id="46148" name="Picture 68" descr="8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273208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49" name="Picture 69" descr="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14800"/>
            <a:ext cx="1600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150" name="Group 70"/>
          <p:cNvGrpSpPr>
            <a:grpSpLocks/>
          </p:cNvGrpSpPr>
          <p:nvPr/>
        </p:nvGrpSpPr>
        <p:grpSpPr bwMode="auto">
          <a:xfrm flipH="1">
            <a:off x="14554200" y="6553200"/>
            <a:ext cx="9912350" cy="685800"/>
            <a:chOff x="-96" y="-144"/>
            <a:chExt cx="5952" cy="839"/>
          </a:xfrm>
        </p:grpSpPr>
        <p:grpSp>
          <p:nvGrpSpPr>
            <p:cNvPr id="46151" name="Group 71"/>
            <p:cNvGrpSpPr>
              <a:grpSpLocks/>
            </p:cNvGrpSpPr>
            <p:nvPr/>
          </p:nvGrpSpPr>
          <p:grpSpPr bwMode="auto">
            <a:xfrm>
              <a:off x="-96" y="-144"/>
              <a:ext cx="1248" cy="743"/>
              <a:chOff x="240" y="672"/>
              <a:chExt cx="2832" cy="1511"/>
            </a:xfrm>
          </p:grpSpPr>
          <p:pic>
            <p:nvPicPr>
              <p:cNvPr id="46152" name="Picture 72" descr="Asian lily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53" name="Picture 73" descr="Christmas decoration 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54" name="Picture 74" descr="clematis Ville de Lyon 0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155" name="Group 75"/>
            <p:cNvGrpSpPr>
              <a:grpSpLocks/>
            </p:cNvGrpSpPr>
            <p:nvPr/>
          </p:nvGrpSpPr>
          <p:grpSpPr bwMode="auto">
            <a:xfrm rot="11201315">
              <a:off x="576" y="-96"/>
              <a:ext cx="1248" cy="743"/>
              <a:chOff x="240" y="672"/>
              <a:chExt cx="2832" cy="1511"/>
            </a:xfrm>
          </p:grpSpPr>
          <p:pic>
            <p:nvPicPr>
              <p:cNvPr id="46156" name="Picture 76" descr="Asian lily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57" name="Picture 77" descr="Christmas decoration 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58" name="Picture 78" descr="clematis Ville de Lyon 0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159" name="Group 79"/>
            <p:cNvGrpSpPr>
              <a:grpSpLocks/>
            </p:cNvGrpSpPr>
            <p:nvPr/>
          </p:nvGrpSpPr>
          <p:grpSpPr bwMode="auto">
            <a:xfrm>
              <a:off x="1392" y="-96"/>
              <a:ext cx="1248" cy="743"/>
              <a:chOff x="240" y="672"/>
              <a:chExt cx="2832" cy="1511"/>
            </a:xfrm>
          </p:grpSpPr>
          <p:pic>
            <p:nvPicPr>
              <p:cNvPr id="46160" name="Picture 80" descr="Asian lily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61" name="Picture 81" descr="Christmas decoration 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62" name="Picture 82" descr="clematis Ville de Lyon 0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163" name="Group 83"/>
            <p:cNvGrpSpPr>
              <a:grpSpLocks/>
            </p:cNvGrpSpPr>
            <p:nvPr/>
          </p:nvGrpSpPr>
          <p:grpSpPr bwMode="auto">
            <a:xfrm rot="11201315">
              <a:off x="2064" y="-96"/>
              <a:ext cx="1248" cy="743"/>
              <a:chOff x="240" y="672"/>
              <a:chExt cx="2832" cy="1511"/>
            </a:xfrm>
          </p:grpSpPr>
          <p:pic>
            <p:nvPicPr>
              <p:cNvPr id="46164" name="Picture 84" descr="Asian lily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65" name="Picture 85" descr="Christmas decoration 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66" name="Picture 86" descr="clematis Ville de Lyon 0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167" name="Group 87"/>
            <p:cNvGrpSpPr>
              <a:grpSpLocks/>
            </p:cNvGrpSpPr>
            <p:nvPr/>
          </p:nvGrpSpPr>
          <p:grpSpPr bwMode="auto">
            <a:xfrm>
              <a:off x="2832" y="-96"/>
              <a:ext cx="1248" cy="743"/>
              <a:chOff x="240" y="672"/>
              <a:chExt cx="2832" cy="1511"/>
            </a:xfrm>
          </p:grpSpPr>
          <p:pic>
            <p:nvPicPr>
              <p:cNvPr id="46168" name="Picture 88" descr="Asian lily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69" name="Picture 89" descr="Christmas decoration 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70" name="Picture 90" descr="clematis Ville de Lyon 0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171" name="Group 91"/>
            <p:cNvGrpSpPr>
              <a:grpSpLocks/>
            </p:cNvGrpSpPr>
            <p:nvPr/>
          </p:nvGrpSpPr>
          <p:grpSpPr bwMode="auto">
            <a:xfrm rot="11201315">
              <a:off x="3504" y="-48"/>
              <a:ext cx="1248" cy="743"/>
              <a:chOff x="240" y="672"/>
              <a:chExt cx="2832" cy="1511"/>
            </a:xfrm>
          </p:grpSpPr>
          <p:pic>
            <p:nvPicPr>
              <p:cNvPr id="46172" name="Picture 92" descr="Asian lily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73" name="Picture 93" descr="Christmas decoration 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74" name="Picture 94" descr="clematis Ville de Lyon 0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175" name="Group 95"/>
            <p:cNvGrpSpPr>
              <a:grpSpLocks/>
            </p:cNvGrpSpPr>
            <p:nvPr/>
          </p:nvGrpSpPr>
          <p:grpSpPr bwMode="auto">
            <a:xfrm>
              <a:off x="3744" y="-96"/>
              <a:ext cx="1248" cy="743"/>
              <a:chOff x="240" y="672"/>
              <a:chExt cx="2832" cy="1511"/>
            </a:xfrm>
          </p:grpSpPr>
          <p:pic>
            <p:nvPicPr>
              <p:cNvPr id="46176" name="Picture 96" descr="Asian lily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77" name="Picture 97" descr="Christmas decoration 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78" name="Picture 98" descr="clematis Ville de Lyon 0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179" name="Group 99"/>
            <p:cNvGrpSpPr>
              <a:grpSpLocks/>
            </p:cNvGrpSpPr>
            <p:nvPr/>
          </p:nvGrpSpPr>
          <p:grpSpPr bwMode="auto">
            <a:xfrm rot="11201315">
              <a:off x="4608" y="-119"/>
              <a:ext cx="1248" cy="743"/>
              <a:chOff x="240" y="672"/>
              <a:chExt cx="2832" cy="1511"/>
            </a:xfrm>
          </p:grpSpPr>
          <p:pic>
            <p:nvPicPr>
              <p:cNvPr id="46180" name="Picture 100" descr="Asian lily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81" name="Picture 101" descr="Christmas decoration 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82" name="Picture 102" descr="clematis Ville de Lyon 0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6183" name="Group 103"/>
          <p:cNvGrpSpPr>
            <a:grpSpLocks/>
          </p:cNvGrpSpPr>
          <p:nvPr/>
        </p:nvGrpSpPr>
        <p:grpSpPr bwMode="auto">
          <a:xfrm>
            <a:off x="0" y="6324600"/>
            <a:ext cx="8229600" cy="533400"/>
            <a:chOff x="-96" y="-144"/>
            <a:chExt cx="5952" cy="839"/>
          </a:xfrm>
        </p:grpSpPr>
        <p:grpSp>
          <p:nvGrpSpPr>
            <p:cNvPr id="46184" name="Group 104"/>
            <p:cNvGrpSpPr>
              <a:grpSpLocks/>
            </p:cNvGrpSpPr>
            <p:nvPr/>
          </p:nvGrpSpPr>
          <p:grpSpPr bwMode="auto">
            <a:xfrm>
              <a:off x="-96" y="-144"/>
              <a:ext cx="1248" cy="743"/>
              <a:chOff x="240" y="672"/>
              <a:chExt cx="2832" cy="1511"/>
            </a:xfrm>
          </p:grpSpPr>
          <p:pic>
            <p:nvPicPr>
              <p:cNvPr id="46185" name="Picture 105" descr="Asian lily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86" name="Picture 106" descr="Christmas decoration 5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87" name="Picture 107" descr="clematis Ville de Lyon 0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188" name="Group 108"/>
            <p:cNvGrpSpPr>
              <a:grpSpLocks/>
            </p:cNvGrpSpPr>
            <p:nvPr/>
          </p:nvGrpSpPr>
          <p:grpSpPr bwMode="auto">
            <a:xfrm rot="11201315">
              <a:off x="576" y="-96"/>
              <a:ext cx="1248" cy="743"/>
              <a:chOff x="240" y="672"/>
              <a:chExt cx="2832" cy="1511"/>
            </a:xfrm>
          </p:grpSpPr>
          <p:pic>
            <p:nvPicPr>
              <p:cNvPr id="46189" name="Picture 109" descr="Asian lily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90" name="Picture 110" descr="Christmas decoration 5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91" name="Picture 111" descr="clematis Ville de Lyon 0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192" name="Group 112"/>
            <p:cNvGrpSpPr>
              <a:grpSpLocks/>
            </p:cNvGrpSpPr>
            <p:nvPr/>
          </p:nvGrpSpPr>
          <p:grpSpPr bwMode="auto">
            <a:xfrm>
              <a:off x="1392" y="-96"/>
              <a:ext cx="1248" cy="743"/>
              <a:chOff x="240" y="672"/>
              <a:chExt cx="2832" cy="1511"/>
            </a:xfrm>
          </p:grpSpPr>
          <p:pic>
            <p:nvPicPr>
              <p:cNvPr id="46193" name="Picture 113" descr="Asian lily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94" name="Picture 114" descr="Christmas decoration 5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95" name="Picture 115" descr="clematis Ville de Lyon 0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196" name="Group 116"/>
            <p:cNvGrpSpPr>
              <a:grpSpLocks/>
            </p:cNvGrpSpPr>
            <p:nvPr/>
          </p:nvGrpSpPr>
          <p:grpSpPr bwMode="auto">
            <a:xfrm rot="11201315">
              <a:off x="2064" y="-96"/>
              <a:ext cx="1248" cy="743"/>
              <a:chOff x="240" y="672"/>
              <a:chExt cx="2832" cy="1511"/>
            </a:xfrm>
          </p:grpSpPr>
          <p:pic>
            <p:nvPicPr>
              <p:cNvPr id="46197" name="Picture 117" descr="Asian lily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98" name="Picture 118" descr="Christmas decoration 5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99" name="Picture 119" descr="clematis Ville de Lyon 0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200" name="Group 120"/>
            <p:cNvGrpSpPr>
              <a:grpSpLocks/>
            </p:cNvGrpSpPr>
            <p:nvPr/>
          </p:nvGrpSpPr>
          <p:grpSpPr bwMode="auto">
            <a:xfrm>
              <a:off x="2832" y="-96"/>
              <a:ext cx="1248" cy="743"/>
              <a:chOff x="240" y="672"/>
              <a:chExt cx="2832" cy="1511"/>
            </a:xfrm>
          </p:grpSpPr>
          <p:pic>
            <p:nvPicPr>
              <p:cNvPr id="46201" name="Picture 121" descr="Asian lily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202" name="Picture 122" descr="Christmas decoration 5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203" name="Picture 123" descr="clematis Ville de Lyon 0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204" name="Group 124"/>
            <p:cNvGrpSpPr>
              <a:grpSpLocks/>
            </p:cNvGrpSpPr>
            <p:nvPr/>
          </p:nvGrpSpPr>
          <p:grpSpPr bwMode="auto">
            <a:xfrm rot="11201315">
              <a:off x="3504" y="-48"/>
              <a:ext cx="1248" cy="743"/>
              <a:chOff x="240" y="672"/>
              <a:chExt cx="2832" cy="1511"/>
            </a:xfrm>
          </p:grpSpPr>
          <p:pic>
            <p:nvPicPr>
              <p:cNvPr id="46205" name="Picture 125" descr="Asian lily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206" name="Picture 126" descr="Christmas decoration 5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207" name="Picture 127" descr="clematis Ville de Lyon 0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208" name="Group 128"/>
            <p:cNvGrpSpPr>
              <a:grpSpLocks/>
            </p:cNvGrpSpPr>
            <p:nvPr/>
          </p:nvGrpSpPr>
          <p:grpSpPr bwMode="auto">
            <a:xfrm>
              <a:off x="3744" y="-96"/>
              <a:ext cx="1248" cy="743"/>
              <a:chOff x="240" y="672"/>
              <a:chExt cx="2832" cy="1511"/>
            </a:xfrm>
          </p:grpSpPr>
          <p:pic>
            <p:nvPicPr>
              <p:cNvPr id="46209" name="Picture 129" descr="Asian lily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210" name="Picture 130" descr="Christmas decoration 5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211" name="Picture 131" descr="clematis Ville de Lyon 0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212" name="Group 132"/>
            <p:cNvGrpSpPr>
              <a:grpSpLocks/>
            </p:cNvGrpSpPr>
            <p:nvPr/>
          </p:nvGrpSpPr>
          <p:grpSpPr bwMode="auto">
            <a:xfrm rot="11201315">
              <a:off x="4608" y="-119"/>
              <a:ext cx="1248" cy="743"/>
              <a:chOff x="240" y="672"/>
              <a:chExt cx="2832" cy="1511"/>
            </a:xfrm>
          </p:grpSpPr>
          <p:pic>
            <p:nvPicPr>
              <p:cNvPr id="46213" name="Picture 133" descr="Asian lily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214" name="Picture 134" descr="Christmas decoration 5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215" name="Picture 135" descr="clematis Ville de Lyon 0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6216" name="Picture 9" descr="A5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8988"/>
            <a:ext cx="1279525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217" name="Picture 9" descr="A5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562600"/>
            <a:ext cx="127952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890023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rgbClr val="FFFFCC"/>
            </a:gs>
            <a:gs pos="100000">
              <a:srgbClr val="FF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/>
          <p:cNvSpPr>
            <a:spLocks noChangeArrowheads="1" noChangeShapeType="1" noTextEdit="1"/>
          </p:cNvSpPr>
          <p:nvPr/>
        </p:nvSpPr>
        <p:spPr bwMode="auto">
          <a:xfrm>
            <a:off x="1524000" y="914400"/>
            <a:ext cx="6010275" cy="11953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1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u="sng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u="sng" kern="10" dirty="0" err="1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Tìm</a:t>
            </a:r>
            <a:r>
              <a:rPr lang="en-US" sz="3600" u="sng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u="sng" kern="10" dirty="0" err="1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đáp</a:t>
            </a:r>
            <a:r>
              <a:rPr lang="en-US" sz="3600" u="sng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u="sng" kern="10" dirty="0" err="1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án</a:t>
            </a:r>
            <a:r>
              <a:rPr lang="en-US" sz="3600" u="sng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u="sng" kern="10" dirty="0" err="1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đúng</a:t>
            </a:r>
            <a:endParaRPr lang="en-US" sz="3600" u="sng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1683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47800" y="3962400"/>
            <a:ext cx="1752600" cy="12954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33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>
                <a:solidFill>
                  <a:srgbClr val="000000"/>
                </a:solidFill>
                <a:latin typeface="VNI-Broad" pitchFamily="2" charset="0"/>
              </a:rPr>
              <a:t>1</a:t>
            </a:r>
          </a:p>
        </p:txBody>
      </p:sp>
      <p:sp>
        <p:nvSpPr>
          <p:cNvPr id="71684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048000" y="2438400"/>
            <a:ext cx="1752600" cy="12954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33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>
                <a:solidFill>
                  <a:srgbClr val="000000"/>
                </a:solidFill>
                <a:latin typeface="VNI-Broad" pitchFamily="2" charset="0"/>
              </a:rPr>
              <a:t>2</a:t>
            </a:r>
          </a:p>
        </p:txBody>
      </p:sp>
      <p:sp>
        <p:nvSpPr>
          <p:cNvPr id="71685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76800" y="3810000"/>
            <a:ext cx="1752600" cy="12954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33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>
                <a:solidFill>
                  <a:srgbClr val="000000"/>
                </a:solidFill>
                <a:latin typeface="VNI-Broad" pitchFamily="2" charset="0"/>
              </a:rPr>
              <a:t>3</a:t>
            </a:r>
          </a:p>
        </p:txBody>
      </p:sp>
      <p:pic>
        <p:nvPicPr>
          <p:cNvPr id="18438" name="Picture 18" descr="ArrowU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9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621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00888" y="4267200"/>
            <a:ext cx="20431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1" descr="nhungbonghoanh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1" descr="nhungbonghoanh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8075"/>
            <a:ext cx="838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393737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6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16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1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5"/>
                  </p:tgtEl>
                </p:cond>
              </p:nextCondLst>
            </p:seq>
          </p:childTnLst>
        </p:cTn>
      </p:par>
    </p:tnLst>
    <p:bldLst>
      <p:bldP spid="71683" grpId="0" animBg="1"/>
      <p:bldP spid="71684" grpId="0" animBg="1"/>
      <p:bldP spid="716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/>
            </a:gs>
            <a:gs pos="50000">
              <a:srgbClr val="FFFFCC"/>
            </a:gs>
            <a:gs pos="100000">
              <a:srgbClr val="FFCC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Oval 2"/>
          <p:cNvSpPr>
            <a:spLocks noChangeArrowheads="1"/>
          </p:cNvSpPr>
          <p:nvPr/>
        </p:nvSpPr>
        <p:spPr bwMode="auto">
          <a:xfrm>
            <a:off x="2743200" y="1524000"/>
            <a:ext cx="1143000" cy="9906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385F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pic>
        <p:nvPicPr>
          <p:cNvPr id="72708" name="Picture 4" descr="dh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0" y="6019800"/>
            <a:ext cx="304800" cy="304800"/>
          </a:xfrm>
          <a:noFill/>
        </p:spPr>
      </p:pic>
      <p:grpSp>
        <p:nvGrpSpPr>
          <p:cNvPr id="19460" name="Group 5"/>
          <p:cNvGrpSpPr>
            <a:grpSpLocks/>
          </p:cNvGrpSpPr>
          <p:nvPr/>
        </p:nvGrpSpPr>
        <p:grpSpPr bwMode="auto">
          <a:xfrm>
            <a:off x="0" y="0"/>
            <a:ext cx="2476500" cy="676275"/>
            <a:chOff x="0" y="0"/>
            <a:chExt cx="1560" cy="426"/>
          </a:xfrm>
        </p:grpSpPr>
        <p:pic>
          <p:nvPicPr>
            <p:cNvPr id="19502" name="Picture 6" descr="Picture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11" name="Text Box 7"/>
            <p:cNvSpPr txBox="1">
              <a:spLocks noChangeArrowheads="1"/>
            </p:cNvSpPr>
            <p:nvPr/>
          </p:nvSpPr>
          <p:spPr bwMode="auto">
            <a:xfrm>
              <a:off x="240" y="24"/>
              <a:ext cx="98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200" b="1" dirty="0" err="1">
                  <a:solidFill>
                    <a:srgbClr val="FFFFFF"/>
                  </a:solidFill>
                  <a:latin typeface="HP001" pitchFamily="34" charset="0"/>
                  <a:ea typeface="HP001" pitchFamily="34" charset="0"/>
                </a:rPr>
                <a:t>Câu</a:t>
              </a:r>
              <a:r>
                <a:rPr lang="en-US" sz="3200" b="1" dirty="0">
                  <a:solidFill>
                    <a:srgbClr val="FFFFFF"/>
                  </a:solidFill>
                  <a:latin typeface="HP001" pitchFamily="34" charset="0"/>
                  <a:ea typeface="HP001" pitchFamily="34" charset="0"/>
                </a:rPr>
                <a:t> 1</a:t>
              </a:r>
            </a:p>
          </p:txBody>
        </p:sp>
      </p:grpSp>
      <p:sp>
        <p:nvSpPr>
          <p:cNvPr id="72712" name="Oval 8"/>
          <p:cNvSpPr>
            <a:spLocks noChangeArrowheads="1"/>
          </p:cNvSpPr>
          <p:nvPr/>
        </p:nvSpPr>
        <p:spPr bwMode="auto">
          <a:xfrm>
            <a:off x="7158038" y="5732463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72713" name="Oval 9"/>
          <p:cNvSpPr>
            <a:spLocks noChangeArrowheads="1"/>
          </p:cNvSpPr>
          <p:nvPr/>
        </p:nvSpPr>
        <p:spPr bwMode="auto">
          <a:xfrm>
            <a:off x="7158038" y="573405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72714" name="Oval 10"/>
          <p:cNvSpPr>
            <a:spLocks noChangeArrowheads="1"/>
          </p:cNvSpPr>
          <p:nvPr/>
        </p:nvSpPr>
        <p:spPr bwMode="auto">
          <a:xfrm>
            <a:off x="7162800" y="573405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72715" name="Oval 11"/>
          <p:cNvSpPr>
            <a:spLocks noChangeArrowheads="1"/>
          </p:cNvSpPr>
          <p:nvPr/>
        </p:nvSpPr>
        <p:spPr bwMode="auto">
          <a:xfrm>
            <a:off x="7156450" y="57277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72716" name="Oval 12"/>
          <p:cNvSpPr>
            <a:spLocks noChangeArrowheads="1"/>
          </p:cNvSpPr>
          <p:nvPr/>
        </p:nvSpPr>
        <p:spPr bwMode="auto">
          <a:xfrm>
            <a:off x="7159625" y="5724525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72717" name="Oval 13"/>
          <p:cNvSpPr>
            <a:spLocks noChangeArrowheads="1"/>
          </p:cNvSpPr>
          <p:nvPr/>
        </p:nvSpPr>
        <p:spPr bwMode="auto">
          <a:xfrm>
            <a:off x="7159625" y="5724525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2718" name="Oval 14"/>
          <p:cNvSpPr>
            <a:spLocks noChangeArrowheads="1"/>
          </p:cNvSpPr>
          <p:nvPr/>
        </p:nvSpPr>
        <p:spPr bwMode="auto">
          <a:xfrm>
            <a:off x="7162800" y="5718175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72719" name="Oval 15"/>
          <p:cNvSpPr>
            <a:spLocks noChangeArrowheads="1"/>
          </p:cNvSpPr>
          <p:nvPr/>
        </p:nvSpPr>
        <p:spPr bwMode="auto">
          <a:xfrm>
            <a:off x="7162800" y="5715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2720" name="Oval 16"/>
          <p:cNvSpPr>
            <a:spLocks noChangeArrowheads="1"/>
          </p:cNvSpPr>
          <p:nvPr/>
        </p:nvSpPr>
        <p:spPr bwMode="auto">
          <a:xfrm>
            <a:off x="7162800" y="5724525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2721" name="Oval 17"/>
          <p:cNvSpPr>
            <a:spLocks noChangeArrowheads="1"/>
          </p:cNvSpPr>
          <p:nvPr/>
        </p:nvSpPr>
        <p:spPr bwMode="auto">
          <a:xfrm>
            <a:off x="7159625" y="5718175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2722" name="Oval 18"/>
          <p:cNvSpPr>
            <a:spLocks noChangeArrowheads="1"/>
          </p:cNvSpPr>
          <p:nvPr/>
        </p:nvSpPr>
        <p:spPr bwMode="auto">
          <a:xfrm>
            <a:off x="7153275" y="5718175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pic>
        <p:nvPicPr>
          <p:cNvPr id="19472" name="Picture 19" descr="ArrowU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1912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2" name="Picture 28" descr="bunny_thumping_foot_md_clr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9779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60" name="Text Box 56"/>
          <p:cNvSpPr txBox="1">
            <a:spLocks noChangeArrowheads="1"/>
          </p:cNvSpPr>
          <p:nvPr/>
        </p:nvSpPr>
        <p:spPr bwMode="auto">
          <a:xfrm>
            <a:off x="3048000" y="17526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u="none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2761" name="Text Box 57"/>
          <p:cNvSpPr txBox="1">
            <a:spLocks noChangeArrowheads="1"/>
          </p:cNvSpPr>
          <p:nvPr/>
        </p:nvSpPr>
        <p:spPr bwMode="auto">
          <a:xfrm>
            <a:off x="6629400" y="16002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u="none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2762" name="Oval 58"/>
          <p:cNvSpPr>
            <a:spLocks noChangeArrowheads="1"/>
          </p:cNvSpPr>
          <p:nvPr/>
        </p:nvSpPr>
        <p:spPr bwMode="auto">
          <a:xfrm>
            <a:off x="609600" y="1524000"/>
            <a:ext cx="2438400" cy="2743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pic>
        <p:nvPicPr>
          <p:cNvPr id="73046" name="Picture 342" descr="bunny_thumping_foot_md_clr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670">
            <a:off x="838200" y="2895600"/>
            <a:ext cx="9779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047" name="Picture 343" descr="bunny_thumping_foot_md_clr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38313"/>
            <a:ext cx="97790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048" name="Picture 344" descr="bunny_thumping_foot_md_clr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9779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049" name="Picture 345" descr="bunny_thumping_foot_md_clr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52913"/>
            <a:ext cx="97790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050" name="Picture 346" descr="bunny_thumping_foot_md_clr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95913"/>
            <a:ext cx="97790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051" name="Picture 347" descr="bunny_thumping_foot_md_clr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4176713"/>
            <a:ext cx="97790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052" name="Picture 348" descr="bunny_thumping_foot_md_clr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5334000"/>
            <a:ext cx="9779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053" name="Rectangle 349"/>
          <p:cNvSpPr>
            <a:spLocks noChangeArrowheads="1"/>
          </p:cNvSpPr>
          <p:nvPr/>
        </p:nvSpPr>
        <p:spPr bwMode="auto">
          <a:xfrm>
            <a:off x="5105400" y="2438400"/>
            <a:ext cx="2819400" cy="16002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pic>
        <p:nvPicPr>
          <p:cNvPr id="73063" name="Picture 359" descr="bir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064" name="Picture 360" descr="bir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362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065" name="Picture 361" descr="bir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066" name="Picture 362" descr="bir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067" name="Picture 363" descr="bir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62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068" name="Picture 364" descr="bir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069" name="Picture 365" descr="bir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24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070" name="Picture 366" descr="bir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2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3" name="Line 367"/>
          <p:cNvSpPr>
            <a:spLocks noChangeShapeType="1"/>
          </p:cNvSpPr>
          <p:nvPr/>
        </p:nvSpPr>
        <p:spPr bwMode="auto">
          <a:xfrm>
            <a:off x="4572000" y="1447800"/>
            <a:ext cx="0" cy="5410200"/>
          </a:xfrm>
          <a:prstGeom prst="line">
            <a:avLst/>
          </a:prstGeom>
          <a:noFill/>
          <a:ln w="9525">
            <a:solidFill>
              <a:srgbClr val="00CC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sp>
        <p:nvSpPr>
          <p:cNvPr id="12336" name="Text Box 48"/>
          <p:cNvSpPr txBox="1">
            <a:spLocks noChangeArrowheads="1"/>
          </p:cNvSpPr>
          <p:nvPr/>
        </p:nvSpPr>
        <p:spPr bwMode="auto">
          <a:xfrm>
            <a:off x="2169318" y="593725"/>
            <a:ext cx="79295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 u="none" dirty="0">
                <a:solidFill>
                  <a:srgbClr val="0000FF"/>
                </a:solidFill>
                <a:latin typeface="VNI-Times" pitchFamily="2" charset="0"/>
              </a:rPr>
              <a:t>  </a:t>
            </a:r>
            <a:r>
              <a:rPr lang="en-US" sz="3600" b="1" u="none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Hình</a:t>
            </a:r>
            <a:r>
              <a:rPr lang="en-US" sz="3600" b="1" u="none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600" b="1" u="none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nào</a:t>
            </a:r>
            <a:r>
              <a:rPr lang="en-US" sz="3600" b="1" u="none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600" b="1" u="none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được</a:t>
            </a:r>
            <a:r>
              <a:rPr lang="en-US" sz="3600" b="1" u="none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600" b="1" u="none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khoanh</a:t>
            </a:r>
            <a:r>
              <a:rPr lang="en-US" sz="3600" b="1" u="none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      </a:t>
            </a:r>
            <a:r>
              <a:rPr lang="en-US" sz="3600" b="1" u="none" dirty="0">
                <a:solidFill>
                  <a:srgbClr val="0000FF"/>
                </a:solidFill>
                <a:latin typeface="VNI-Times" pitchFamily="2" charset="0"/>
              </a:rPr>
              <a:t>? 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086600" y="304800"/>
            <a:ext cx="685800" cy="1311275"/>
            <a:chOff x="3648" y="0"/>
            <a:chExt cx="432" cy="826"/>
          </a:xfrm>
        </p:grpSpPr>
        <p:sp>
          <p:nvSpPr>
            <p:cNvPr id="19498" name="Text Box 6"/>
            <p:cNvSpPr txBox="1">
              <a:spLocks noChangeArrowheads="1"/>
            </p:cNvSpPr>
            <p:nvPr/>
          </p:nvSpPr>
          <p:spPr bwMode="auto">
            <a:xfrm>
              <a:off x="3696" y="0"/>
              <a:ext cx="33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4000" b="1" u="none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9499" name="Text Box 8"/>
            <p:cNvSpPr txBox="1">
              <a:spLocks noChangeArrowheads="1"/>
            </p:cNvSpPr>
            <p:nvPr/>
          </p:nvSpPr>
          <p:spPr bwMode="auto">
            <a:xfrm>
              <a:off x="3648" y="240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endParaRPr lang="en-US" sz="2800" b="1">
                <a:solidFill>
                  <a:srgbClr val="FF0000"/>
                </a:solidFill>
              </a:endParaRPr>
            </a:p>
          </p:txBody>
        </p:sp>
        <p:sp>
          <p:nvSpPr>
            <p:cNvPr id="19500" name="Line 9"/>
            <p:cNvSpPr>
              <a:spLocks noChangeShapeType="1"/>
            </p:cNvSpPr>
            <p:nvPr/>
          </p:nvSpPr>
          <p:spPr bwMode="auto">
            <a:xfrm>
              <a:off x="3744" y="423"/>
              <a:ext cx="24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19501" name="Text Box 10"/>
            <p:cNvSpPr txBox="1">
              <a:spLocks noChangeArrowheads="1"/>
            </p:cNvSpPr>
            <p:nvPr/>
          </p:nvSpPr>
          <p:spPr bwMode="auto">
            <a:xfrm>
              <a:off x="3722" y="384"/>
              <a:ext cx="2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4000" b="1" u="none">
                  <a:solidFill>
                    <a:srgbClr val="FF0000"/>
                  </a:solidFill>
                </a:rPr>
                <a:t>2</a:t>
              </a:r>
            </a:p>
          </p:txBody>
        </p:sp>
      </p:grpSp>
      <p:pic>
        <p:nvPicPr>
          <p:cNvPr id="19496" name="Picture 11" descr="nhungbonghoanh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7" name="Picture 11" descr="nhungbonghoanh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56346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3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3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3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3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3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3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3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3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3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3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3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3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3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3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7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7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7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7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7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7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7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7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nimBg="1"/>
      <p:bldP spid="72712" grpId="0" animBg="1" autoUpdateAnimBg="0"/>
      <p:bldP spid="72717" grpId="0" animBg="1" autoUpdateAnimBg="0"/>
      <p:bldP spid="72718" grpId="0" animBg="1" autoUpdateAnimBg="0"/>
      <p:bldP spid="72719" grpId="0" animBg="1" autoUpdateAnimBg="0"/>
      <p:bldP spid="72720" grpId="0" animBg="1" autoUpdateAnimBg="0"/>
      <p:bldP spid="72721" grpId="0" animBg="1" autoUpdateAnimBg="0"/>
      <p:bldP spid="72722" grpId="0" animBg="1" autoUpdateAnimBg="0"/>
      <p:bldP spid="72760" grpId="0"/>
      <p:bldP spid="72761" grpId="0"/>
      <p:bldP spid="72762" grpId="0" animBg="1"/>
      <p:bldP spid="73053" grpId="0" animBg="1"/>
      <p:bldP spid="123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/>
            </a:gs>
            <a:gs pos="50000">
              <a:srgbClr val="FFFFCC"/>
            </a:gs>
            <a:gs pos="100000">
              <a:srgbClr val="FFCC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Oval 2"/>
          <p:cNvSpPr>
            <a:spLocks noChangeArrowheads="1"/>
          </p:cNvSpPr>
          <p:nvPr/>
        </p:nvSpPr>
        <p:spPr bwMode="auto">
          <a:xfrm>
            <a:off x="7696200" y="20574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385F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pic>
        <p:nvPicPr>
          <p:cNvPr id="73732" name="Picture 4" descr="dh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2400" y="5586413"/>
            <a:ext cx="304800" cy="304800"/>
          </a:xfrm>
          <a:noFill/>
        </p:spPr>
      </p:pic>
      <p:grpSp>
        <p:nvGrpSpPr>
          <p:cNvPr id="20484" name="Group 5"/>
          <p:cNvGrpSpPr>
            <a:grpSpLocks/>
          </p:cNvGrpSpPr>
          <p:nvPr/>
        </p:nvGrpSpPr>
        <p:grpSpPr bwMode="auto">
          <a:xfrm>
            <a:off x="0" y="0"/>
            <a:ext cx="2476500" cy="676275"/>
            <a:chOff x="0" y="0"/>
            <a:chExt cx="1560" cy="426"/>
          </a:xfrm>
        </p:grpSpPr>
        <p:pic>
          <p:nvPicPr>
            <p:cNvPr id="20529" name="Picture 6" descr="Picture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35" name="Text Box 7"/>
            <p:cNvSpPr txBox="1">
              <a:spLocks noChangeArrowheads="1"/>
            </p:cNvSpPr>
            <p:nvPr/>
          </p:nvSpPr>
          <p:spPr bwMode="auto">
            <a:xfrm>
              <a:off x="240" y="24"/>
              <a:ext cx="98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200" b="1" dirty="0" err="1">
                  <a:solidFill>
                    <a:srgbClr val="FFFFFF"/>
                  </a:solidFill>
                  <a:latin typeface="HP001" pitchFamily="34" charset="0"/>
                  <a:ea typeface="HP001" pitchFamily="34" charset="0"/>
                </a:rPr>
                <a:t>Câu</a:t>
              </a:r>
              <a:r>
                <a:rPr lang="en-US" sz="3200" b="1" dirty="0">
                  <a:solidFill>
                    <a:srgbClr val="FFFFFF"/>
                  </a:solidFill>
                  <a:latin typeface="HP001" pitchFamily="34" charset="0"/>
                  <a:ea typeface="HP001" pitchFamily="34" charset="0"/>
                </a:rPr>
                <a:t> 2</a:t>
              </a:r>
            </a:p>
          </p:txBody>
        </p:sp>
      </p:grpSp>
      <p:sp>
        <p:nvSpPr>
          <p:cNvPr id="73736" name="Oval 8"/>
          <p:cNvSpPr>
            <a:spLocks noChangeArrowheads="1"/>
          </p:cNvSpPr>
          <p:nvPr/>
        </p:nvSpPr>
        <p:spPr bwMode="auto">
          <a:xfrm>
            <a:off x="7691438" y="5351463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73737" name="Oval 9"/>
          <p:cNvSpPr>
            <a:spLocks noChangeArrowheads="1"/>
          </p:cNvSpPr>
          <p:nvPr/>
        </p:nvSpPr>
        <p:spPr bwMode="auto">
          <a:xfrm>
            <a:off x="7691438" y="535305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73738" name="Oval 10"/>
          <p:cNvSpPr>
            <a:spLocks noChangeArrowheads="1"/>
          </p:cNvSpPr>
          <p:nvPr/>
        </p:nvSpPr>
        <p:spPr bwMode="auto">
          <a:xfrm>
            <a:off x="7696200" y="535305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73739" name="Oval 11"/>
          <p:cNvSpPr>
            <a:spLocks noChangeArrowheads="1"/>
          </p:cNvSpPr>
          <p:nvPr/>
        </p:nvSpPr>
        <p:spPr bwMode="auto">
          <a:xfrm>
            <a:off x="7689850" y="53467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73740" name="Oval 12"/>
          <p:cNvSpPr>
            <a:spLocks noChangeArrowheads="1"/>
          </p:cNvSpPr>
          <p:nvPr/>
        </p:nvSpPr>
        <p:spPr bwMode="auto">
          <a:xfrm>
            <a:off x="7693025" y="5343525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73741" name="Oval 13"/>
          <p:cNvSpPr>
            <a:spLocks noChangeArrowheads="1"/>
          </p:cNvSpPr>
          <p:nvPr/>
        </p:nvSpPr>
        <p:spPr bwMode="auto">
          <a:xfrm>
            <a:off x="7693025" y="5343525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3742" name="Oval 14"/>
          <p:cNvSpPr>
            <a:spLocks noChangeArrowheads="1"/>
          </p:cNvSpPr>
          <p:nvPr/>
        </p:nvSpPr>
        <p:spPr bwMode="auto">
          <a:xfrm>
            <a:off x="7696200" y="5337175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73743" name="Oval 15"/>
          <p:cNvSpPr>
            <a:spLocks noChangeArrowheads="1"/>
          </p:cNvSpPr>
          <p:nvPr/>
        </p:nvSpPr>
        <p:spPr bwMode="auto">
          <a:xfrm>
            <a:off x="7696200" y="53340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3744" name="Oval 16"/>
          <p:cNvSpPr>
            <a:spLocks noChangeArrowheads="1"/>
          </p:cNvSpPr>
          <p:nvPr/>
        </p:nvSpPr>
        <p:spPr bwMode="auto">
          <a:xfrm>
            <a:off x="7696200" y="5343525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3745" name="Oval 17"/>
          <p:cNvSpPr>
            <a:spLocks noChangeArrowheads="1"/>
          </p:cNvSpPr>
          <p:nvPr/>
        </p:nvSpPr>
        <p:spPr bwMode="auto">
          <a:xfrm>
            <a:off x="7693025" y="5337175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3746" name="Oval 18"/>
          <p:cNvSpPr>
            <a:spLocks noChangeArrowheads="1"/>
          </p:cNvSpPr>
          <p:nvPr/>
        </p:nvSpPr>
        <p:spPr bwMode="auto">
          <a:xfrm>
            <a:off x="7686675" y="5337175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pic>
        <p:nvPicPr>
          <p:cNvPr id="20496" name="Picture 19" descr="ArrowU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8102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20" descr="BD21318_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21" descr="BD21318_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7" name="Picture 29" descr="mo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9" t="60443" r="48045" b="37125"/>
          <a:stretch>
            <a:fillRect/>
          </a:stretch>
        </p:blipFill>
        <p:spPr bwMode="auto">
          <a:xfrm>
            <a:off x="5943600" y="6629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68" name="Text Box 40"/>
          <p:cNvSpPr txBox="1">
            <a:spLocks noChangeArrowheads="1"/>
          </p:cNvSpPr>
          <p:nvPr/>
        </p:nvSpPr>
        <p:spPr bwMode="auto">
          <a:xfrm>
            <a:off x="669925" y="855663"/>
            <a:ext cx="7635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u="none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Hình</a:t>
            </a:r>
            <a:r>
              <a:rPr lang="en-US" sz="4000" b="1" u="none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 u="none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nào</a:t>
            </a:r>
            <a:r>
              <a:rPr lang="en-US" sz="4000" b="1" u="none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 u="none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được</a:t>
            </a:r>
            <a:r>
              <a:rPr lang="en-US" sz="4000" b="1" u="none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 u="none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khoanh</a:t>
            </a:r>
            <a:r>
              <a:rPr lang="en-US" sz="4000" b="1" u="none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   ?</a:t>
            </a:r>
          </a:p>
        </p:txBody>
      </p:sp>
      <p:sp>
        <p:nvSpPr>
          <p:cNvPr id="73801" name="Oval 73"/>
          <p:cNvSpPr>
            <a:spLocks noChangeArrowheads="1"/>
          </p:cNvSpPr>
          <p:nvPr/>
        </p:nvSpPr>
        <p:spPr bwMode="auto">
          <a:xfrm>
            <a:off x="1263650" y="2057400"/>
            <a:ext cx="914400" cy="1905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srgbClr val="FF0000"/>
              </a:solidFill>
            </a:endParaRPr>
          </a:p>
        </p:txBody>
      </p:sp>
      <p:pic>
        <p:nvPicPr>
          <p:cNvPr id="73802" name="Picture 74" descr="elephants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4315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04" name="Picture 76" descr="elephants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685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05" name="Picture 77" descr="elephants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685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06" name="Picture 78" descr="elephants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24200"/>
            <a:ext cx="685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07" name="Picture 79" descr="elephants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685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08" name="Picture 80" descr="elephants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2400"/>
            <a:ext cx="685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09" name="Picture 81" descr="elephants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24400"/>
            <a:ext cx="685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10" name="Picture 82" descr="elephants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48200"/>
            <a:ext cx="685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11" name="Picture 83" descr="3d bear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2362200"/>
            <a:ext cx="9048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12" name="Picture 84" descr="3d bear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2895600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13" name="Picture 85" descr="3d bear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3810000"/>
            <a:ext cx="9048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14" name="Picture 86" descr="3d bear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4343400"/>
            <a:ext cx="9048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15" name="Picture 87" descr="3d bear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2362200"/>
            <a:ext cx="9048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16" name="Picture 88" descr="3d bear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2895600"/>
            <a:ext cx="9048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17" name="Picture 89" descr="3d bear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3733800"/>
            <a:ext cx="9048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18" name="Picture 90" descr="3d bear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4267200"/>
            <a:ext cx="9048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819" name="Oval 91"/>
          <p:cNvSpPr>
            <a:spLocks noChangeArrowheads="1"/>
          </p:cNvSpPr>
          <p:nvPr/>
        </p:nvSpPr>
        <p:spPr bwMode="auto">
          <a:xfrm>
            <a:off x="5191125" y="2070100"/>
            <a:ext cx="2428875" cy="16764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sp>
        <p:nvSpPr>
          <p:cNvPr id="73822" name="Text Box 94"/>
          <p:cNvSpPr txBox="1">
            <a:spLocks noChangeArrowheads="1"/>
          </p:cNvSpPr>
          <p:nvPr/>
        </p:nvSpPr>
        <p:spPr bwMode="auto">
          <a:xfrm>
            <a:off x="3429000" y="2133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u="none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73823" name="Text Box 95"/>
          <p:cNvSpPr txBox="1">
            <a:spLocks noChangeArrowheads="1"/>
          </p:cNvSpPr>
          <p:nvPr/>
        </p:nvSpPr>
        <p:spPr bwMode="auto">
          <a:xfrm>
            <a:off x="8077200" y="2286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u="none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0521" name="Line 100"/>
          <p:cNvSpPr>
            <a:spLocks noChangeShapeType="1"/>
          </p:cNvSpPr>
          <p:nvPr/>
        </p:nvSpPr>
        <p:spPr bwMode="auto">
          <a:xfrm>
            <a:off x="4495800" y="1905000"/>
            <a:ext cx="0" cy="49530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5708650" y="619125"/>
            <a:ext cx="685800" cy="1311275"/>
            <a:chOff x="3648" y="0"/>
            <a:chExt cx="432" cy="826"/>
          </a:xfrm>
        </p:grpSpPr>
        <p:sp>
          <p:nvSpPr>
            <p:cNvPr id="20525" name="Text Box 6"/>
            <p:cNvSpPr txBox="1">
              <a:spLocks noChangeArrowheads="1"/>
            </p:cNvSpPr>
            <p:nvPr/>
          </p:nvSpPr>
          <p:spPr bwMode="auto">
            <a:xfrm>
              <a:off x="3696" y="0"/>
              <a:ext cx="33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4000" b="1" u="none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0526" name="Text Box 8"/>
            <p:cNvSpPr txBox="1">
              <a:spLocks noChangeArrowheads="1"/>
            </p:cNvSpPr>
            <p:nvPr/>
          </p:nvSpPr>
          <p:spPr bwMode="auto">
            <a:xfrm>
              <a:off x="3648" y="240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endParaRPr lang="en-US" sz="2800" b="1">
                <a:solidFill>
                  <a:srgbClr val="FF0000"/>
                </a:solidFill>
              </a:endParaRPr>
            </a:p>
          </p:txBody>
        </p:sp>
        <p:sp>
          <p:nvSpPr>
            <p:cNvPr id="20527" name="Line 9"/>
            <p:cNvSpPr>
              <a:spLocks noChangeShapeType="1"/>
            </p:cNvSpPr>
            <p:nvPr/>
          </p:nvSpPr>
          <p:spPr bwMode="auto">
            <a:xfrm>
              <a:off x="3744" y="423"/>
              <a:ext cx="24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20528" name="Text Box 10"/>
            <p:cNvSpPr txBox="1">
              <a:spLocks noChangeArrowheads="1"/>
            </p:cNvSpPr>
            <p:nvPr/>
          </p:nvSpPr>
          <p:spPr bwMode="auto">
            <a:xfrm>
              <a:off x="3722" y="384"/>
              <a:ext cx="2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4000" b="1" u="none">
                  <a:solidFill>
                    <a:srgbClr val="FF0000"/>
                  </a:solidFill>
                </a:rPr>
                <a:t>2</a:t>
              </a:r>
            </a:p>
          </p:txBody>
        </p:sp>
      </p:grpSp>
      <p:pic>
        <p:nvPicPr>
          <p:cNvPr id="20523" name="Picture 11" descr="nhungbonghoanh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8075"/>
            <a:ext cx="838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4" name="Picture 11" descr="nhungbonghoanh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693182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37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37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37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3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3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3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3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3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3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3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3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3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3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3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3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4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3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  <p:bldP spid="73736" grpId="0" animBg="1" autoUpdateAnimBg="0"/>
      <p:bldP spid="73741" grpId="0" animBg="1" autoUpdateAnimBg="0"/>
      <p:bldP spid="73742" grpId="0" animBg="1" autoUpdateAnimBg="0"/>
      <p:bldP spid="73743" grpId="0" animBg="1" autoUpdateAnimBg="0"/>
      <p:bldP spid="73744" grpId="0" animBg="1" autoUpdateAnimBg="0"/>
      <p:bldP spid="73745" grpId="0" animBg="1" autoUpdateAnimBg="0"/>
      <p:bldP spid="73746" grpId="0" animBg="1" autoUpdateAnimBg="0"/>
      <p:bldP spid="73768" grpId="0"/>
      <p:bldP spid="73801" grpId="0" animBg="1"/>
      <p:bldP spid="73819" grpId="0" animBg="1"/>
      <p:bldP spid="73822" grpId="0"/>
      <p:bldP spid="738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CCFF"/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Oval 2"/>
          <p:cNvSpPr>
            <a:spLocks noChangeArrowheads="1"/>
          </p:cNvSpPr>
          <p:nvPr/>
        </p:nvSpPr>
        <p:spPr bwMode="auto">
          <a:xfrm>
            <a:off x="5257800" y="3581400"/>
            <a:ext cx="838200" cy="5334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385F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9144000" cy="9906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40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Hãy</a:t>
            </a:r>
            <a:r>
              <a:rPr lang="en-US" sz="40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chọn</a:t>
            </a:r>
            <a:r>
              <a:rPr lang="en-US" sz="40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bông</a:t>
            </a:r>
            <a:r>
              <a:rPr lang="en-US" sz="40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hoa</a:t>
            </a:r>
            <a:r>
              <a:rPr lang="en-US" sz="40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tô</a:t>
            </a:r>
            <a:r>
              <a:rPr lang="en-US" sz="40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nhụy</a:t>
            </a:r>
            <a:r>
              <a:rPr lang="en-US" sz="40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VNI-Times" pitchFamily="2" charset="0"/>
              </a:rPr>
              <a:t>?</a:t>
            </a:r>
          </a:p>
        </p:txBody>
      </p:sp>
      <p:pic>
        <p:nvPicPr>
          <p:cNvPr id="74756" name="Picture 4" descr="dho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96150" y="5486400"/>
            <a:ext cx="723900" cy="723900"/>
          </a:xfrm>
          <a:noFill/>
        </p:spPr>
      </p:pic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0" y="0"/>
            <a:ext cx="2476500" cy="676275"/>
            <a:chOff x="0" y="0"/>
            <a:chExt cx="1560" cy="426"/>
          </a:xfrm>
        </p:grpSpPr>
        <p:pic>
          <p:nvPicPr>
            <p:cNvPr id="21542" name="Picture 6" descr="Picture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60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59" name="Text Box 7"/>
            <p:cNvSpPr txBox="1">
              <a:spLocks noChangeArrowheads="1"/>
            </p:cNvSpPr>
            <p:nvPr/>
          </p:nvSpPr>
          <p:spPr bwMode="auto">
            <a:xfrm>
              <a:off x="240" y="24"/>
              <a:ext cx="98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200" b="1" dirty="0" err="1">
                  <a:solidFill>
                    <a:srgbClr val="FFFFFF"/>
                  </a:solidFill>
                  <a:latin typeface="HP001" pitchFamily="34" charset="0"/>
                  <a:ea typeface="HP001" pitchFamily="34" charset="0"/>
                </a:rPr>
                <a:t>Câu</a:t>
              </a:r>
              <a:r>
                <a:rPr lang="en-US" sz="3200" b="1" dirty="0">
                  <a:solidFill>
                    <a:srgbClr val="FFFFFF"/>
                  </a:solidFill>
                  <a:latin typeface="HP001" pitchFamily="34" charset="0"/>
                  <a:ea typeface="HP001" pitchFamily="34" charset="0"/>
                </a:rPr>
                <a:t> 3</a:t>
              </a:r>
            </a:p>
          </p:txBody>
        </p:sp>
      </p:grpSp>
      <p:sp>
        <p:nvSpPr>
          <p:cNvPr id="74760" name="Oval 8"/>
          <p:cNvSpPr>
            <a:spLocks noChangeArrowheads="1"/>
          </p:cNvSpPr>
          <p:nvPr/>
        </p:nvSpPr>
        <p:spPr bwMode="auto">
          <a:xfrm>
            <a:off x="7234238" y="5427663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74761" name="Oval 9"/>
          <p:cNvSpPr>
            <a:spLocks noChangeArrowheads="1"/>
          </p:cNvSpPr>
          <p:nvPr/>
        </p:nvSpPr>
        <p:spPr bwMode="auto">
          <a:xfrm>
            <a:off x="7234238" y="542925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74762" name="Oval 10"/>
          <p:cNvSpPr>
            <a:spLocks noChangeArrowheads="1"/>
          </p:cNvSpPr>
          <p:nvPr/>
        </p:nvSpPr>
        <p:spPr bwMode="auto">
          <a:xfrm>
            <a:off x="7239000" y="542925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74763" name="Oval 11"/>
          <p:cNvSpPr>
            <a:spLocks noChangeArrowheads="1"/>
          </p:cNvSpPr>
          <p:nvPr/>
        </p:nvSpPr>
        <p:spPr bwMode="auto">
          <a:xfrm>
            <a:off x="7232650" y="54229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74764" name="Oval 12"/>
          <p:cNvSpPr>
            <a:spLocks noChangeArrowheads="1"/>
          </p:cNvSpPr>
          <p:nvPr/>
        </p:nvSpPr>
        <p:spPr bwMode="auto">
          <a:xfrm>
            <a:off x="7235825" y="5419725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74765" name="Oval 13"/>
          <p:cNvSpPr>
            <a:spLocks noChangeArrowheads="1"/>
          </p:cNvSpPr>
          <p:nvPr/>
        </p:nvSpPr>
        <p:spPr bwMode="auto">
          <a:xfrm>
            <a:off x="7235825" y="5419725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4766" name="Oval 14"/>
          <p:cNvSpPr>
            <a:spLocks noChangeArrowheads="1"/>
          </p:cNvSpPr>
          <p:nvPr/>
        </p:nvSpPr>
        <p:spPr bwMode="auto">
          <a:xfrm>
            <a:off x="7239000" y="5413375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74767" name="Oval 15"/>
          <p:cNvSpPr>
            <a:spLocks noChangeArrowheads="1"/>
          </p:cNvSpPr>
          <p:nvPr/>
        </p:nvSpPr>
        <p:spPr bwMode="auto">
          <a:xfrm>
            <a:off x="7239000" y="5410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4768" name="Oval 16"/>
          <p:cNvSpPr>
            <a:spLocks noChangeArrowheads="1"/>
          </p:cNvSpPr>
          <p:nvPr/>
        </p:nvSpPr>
        <p:spPr bwMode="auto">
          <a:xfrm>
            <a:off x="7239000" y="5419725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4769" name="Oval 17"/>
          <p:cNvSpPr>
            <a:spLocks noChangeArrowheads="1"/>
          </p:cNvSpPr>
          <p:nvPr/>
        </p:nvSpPr>
        <p:spPr bwMode="auto">
          <a:xfrm>
            <a:off x="7235825" y="5413375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4770" name="Oval 18"/>
          <p:cNvSpPr>
            <a:spLocks noChangeArrowheads="1"/>
          </p:cNvSpPr>
          <p:nvPr/>
        </p:nvSpPr>
        <p:spPr bwMode="auto">
          <a:xfrm>
            <a:off x="7229475" y="5413375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pic>
        <p:nvPicPr>
          <p:cNvPr id="21521" name="Picture 19" descr="ArrowU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8864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33" descr="BD21318_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34" descr="BD21318_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87" name="Rectangle 35"/>
          <p:cNvSpPr>
            <a:spLocks noChangeArrowheads="1"/>
          </p:cNvSpPr>
          <p:nvPr/>
        </p:nvSpPr>
        <p:spPr bwMode="auto">
          <a:xfrm>
            <a:off x="2667000" y="37338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</a:t>
            </a:r>
          </a:p>
        </p:txBody>
      </p:sp>
      <p:sp>
        <p:nvSpPr>
          <p:cNvPr id="74788" name="Rectangle 36"/>
          <p:cNvSpPr>
            <a:spLocks noChangeArrowheads="1"/>
          </p:cNvSpPr>
          <p:nvPr/>
        </p:nvSpPr>
        <p:spPr bwMode="auto">
          <a:xfrm>
            <a:off x="5410200" y="3581400"/>
            <a:ext cx="536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B</a:t>
            </a:r>
          </a:p>
        </p:txBody>
      </p:sp>
      <p:sp>
        <p:nvSpPr>
          <p:cNvPr id="74789" name="Rectangle 37"/>
          <p:cNvSpPr>
            <a:spLocks noChangeArrowheads="1"/>
          </p:cNvSpPr>
          <p:nvPr/>
        </p:nvSpPr>
        <p:spPr bwMode="auto">
          <a:xfrm>
            <a:off x="2514600" y="6248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</a:t>
            </a:r>
          </a:p>
        </p:txBody>
      </p:sp>
      <p:sp>
        <p:nvSpPr>
          <p:cNvPr id="74790" name="Rectangle 38"/>
          <p:cNvSpPr>
            <a:spLocks noChangeArrowheads="1"/>
          </p:cNvSpPr>
          <p:nvPr/>
        </p:nvSpPr>
        <p:spPr bwMode="auto">
          <a:xfrm>
            <a:off x="5410200" y="6248400"/>
            <a:ext cx="436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</a:t>
            </a:r>
          </a:p>
        </p:txBody>
      </p:sp>
      <p:pic>
        <p:nvPicPr>
          <p:cNvPr id="74791" name="Picture 3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15811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92" name="Picture 4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15906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93" name="Picture 4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648200"/>
            <a:ext cx="16287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94" name="Picture 4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24400"/>
            <a:ext cx="1676400" cy="1571625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5137150" y="2492375"/>
            <a:ext cx="654050" cy="609600"/>
            <a:chOff x="3236" y="1570"/>
            <a:chExt cx="412" cy="384"/>
          </a:xfrm>
        </p:grpSpPr>
        <p:sp>
          <p:nvSpPr>
            <p:cNvPr id="34853" name="Rectangle 37"/>
            <p:cNvSpPr>
              <a:spLocks noChangeArrowheads="1"/>
            </p:cNvSpPr>
            <p:nvPr/>
          </p:nvSpPr>
          <p:spPr bwMode="auto">
            <a:xfrm>
              <a:off x="3264" y="1570"/>
              <a:ext cx="384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21541" name="Rectangle 38"/>
            <p:cNvSpPr>
              <a:spLocks noChangeArrowheads="1"/>
            </p:cNvSpPr>
            <p:nvPr/>
          </p:nvSpPr>
          <p:spPr bwMode="auto">
            <a:xfrm>
              <a:off x="3236" y="1570"/>
              <a:ext cx="192" cy="38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prstShdw prst="shdw17" dist="17961" dir="2700000">
                <a:srgbClr val="999900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6493852" y="665162"/>
            <a:ext cx="685800" cy="1311275"/>
            <a:chOff x="3648" y="0"/>
            <a:chExt cx="432" cy="826"/>
          </a:xfrm>
        </p:grpSpPr>
        <p:sp>
          <p:nvSpPr>
            <p:cNvPr id="21536" name="Text Box 6"/>
            <p:cNvSpPr txBox="1">
              <a:spLocks noChangeArrowheads="1"/>
            </p:cNvSpPr>
            <p:nvPr/>
          </p:nvSpPr>
          <p:spPr bwMode="auto">
            <a:xfrm>
              <a:off x="3696" y="0"/>
              <a:ext cx="33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4000" b="1" u="none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1537" name="Text Box 8"/>
            <p:cNvSpPr txBox="1">
              <a:spLocks noChangeArrowheads="1"/>
            </p:cNvSpPr>
            <p:nvPr/>
          </p:nvSpPr>
          <p:spPr bwMode="auto">
            <a:xfrm>
              <a:off x="3648" y="240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endParaRPr lang="en-US" sz="2800" b="1">
                <a:solidFill>
                  <a:srgbClr val="FF0000"/>
                </a:solidFill>
              </a:endParaRPr>
            </a:p>
          </p:txBody>
        </p:sp>
        <p:sp>
          <p:nvSpPr>
            <p:cNvPr id="21538" name="Line 9"/>
            <p:cNvSpPr>
              <a:spLocks noChangeShapeType="1"/>
            </p:cNvSpPr>
            <p:nvPr/>
          </p:nvSpPr>
          <p:spPr bwMode="auto">
            <a:xfrm>
              <a:off x="3744" y="423"/>
              <a:ext cx="24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21539" name="Text Box 10"/>
            <p:cNvSpPr txBox="1">
              <a:spLocks noChangeArrowheads="1"/>
            </p:cNvSpPr>
            <p:nvPr/>
          </p:nvSpPr>
          <p:spPr bwMode="auto">
            <a:xfrm>
              <a:off x="3722" y="384"/>
              <a:ext cx="28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4000" b="1" u="none">
                  <a:solidFill>
                    <a:srgbClr val="FF0000"/>
                  </a:solidFill>
                </a:rPr>
                <a:t>2</a:t>
              </a:r>
            </a:p>
          </p:txBody>
        </p:sp>
      </p:grpSp>
      <p:pic>
        <p:nvPicPr>
          <p:cNvPr id="21534" name="Picture 9" descr="ngoisao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0"/>
            <a:ext cx="6397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5" name="Picture 9" descr="ngoisao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5953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275153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4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4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nimBg="1"/>
      <p:bldP spid="74760" grpId="0" animBg="1" autoUpdateAnimBg="0"/>
      <p:bldP spid="74765" grpId="0" animBg="1" autoUpdateAnimBg="0"/>
      <p:bldP spid="74766" grpId="0" animBg="1" autoUpdateAnimBg="0"/>
      <p:bldP spid="74767" grpId="0" animBg="1" autoUpdateAnimBg="0"/>
      <p:bldP spid="74768" grpId="0" animBg="1" autoUpdateAnimBg="0"/>
      <p:bldP spid="74769" grpId="0" animBg="1" autoUpdateAnimBg="0"/>
      <p:bldP spid="74770" grpId="0" animBg="1" autoUpdateAnimBg="0"/>
      <p:bldP spid="74787" grpId="0"/>
      <p:bldP spid="74788" grpId="0"/>
      <p:bldP spid="74789" grpId="0"/>
      <p:bldP spid="747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rgbClr val="FFCCFF"/>
            </a:gs>
            <a:gs pos="100000">
              <a:srgbClr val="CC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60400"/>
            <a:ext cx="7010400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5975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5895975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5" name="Group 9"/>
          <p:cNvGrpSpPr>
            <a:grpSpLocks/>
          </p:cNvGrpSpPr>
          <p:nvPr/>
        </p:nvGrpSpPr>
        <p:grpSpPr bwMode="auto">
          <a:xfrm>
            <a:off x="1600200" y="6629400"/>
            <a:ext cx="6345238" cy="228600"/>
            <a:chOff x="1141" y="4176"/>
            <a:chExt cx="3997" cy="144"/>
          </a:xfrm>
        </p:grpSpPr>
        <p:pic>
          <p:nvPicPr>
            <p:cNvPr id="22557" name="Picture 10" descr="Flower-03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8" name="Picture 11" descr="Flower-04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9" name="Picture 12" descr="Flower-02-jun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0" name="Picture 13" descr="Flower-03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1" name="Picture 14" descr="Flower-04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2" name="Picture 15" descr="Flower-02-jun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3" name="Picture 16" descr="Flower-03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4" name="Picture 17" descr="Flower-04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5" name="Picture 18" descr="Flower-02-jun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6" name="Picture 19" descr="Flower-04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7" name="Picture 20" descr="Flower-04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6" name="Group 9"/>
          <p:cNvGrpSpPr>
            <a:grpSpLocks/>
          </p:cNvGrpSpPr>
          <p:nvPr/>
        </p:nvGrpSpPr>
        <p:grpSpPr bwMode="auto">
          <a:xfrm rot="10800000">
            <a:off x="1295400" y="0"/>
            <a:ext cx="6345238" cy="228600"/>
            <a:chOff x="1141" y="4176"/>
            <a:chExt cx="3997" cy="144"/>
          </a:xfrm>
        </p:grpSpPr>
        <p:pic>
          <p:nvPicPr>
            <p:cNvPr id="22546" name="Picture 10" descr="Flower-03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7" name="Picture 11" descr="Flower-04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8" name="Picture 12" descr="Flower-02-jun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9" name="Picture 13" descr="Flower-03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0" name="Picture 14" descr="Flower-04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1" name="Picture 15" descr="Flower-02-jun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2" name="Picture 16" descr="Flower-03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3" name="Picture 17" descr="Flower-04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4" name="Picture 18" descr="Flower-02-jun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5" name="Picture 19" descr="Flower-04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6" name="Picture 20" descr="Flower-04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3191" name="Picture 7" descr="birds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1752600"/>
            <a:ext cx="7239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7" descr="birds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239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irds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0400"/>
            <a:ext cx="7239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birds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7239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irds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752600"/>
            <a:ext cx="7239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birds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3200400"/>
            <a:ext cx="7239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birds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7239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Copy of Con heo dat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84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537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457200" y="1600200"/>
            <a:ext cx="8382000" cy="4800600"/>
          </a:xfrm>
          <a:prstGeom prst="rect">
            <a:avLst/>
          </a:prstGeom>
          <a:solidFill>
            <a:srgbClr val="FFCCCC"/>
          </a:solidFill>
          <a:ln w="76200" cmpd="tri">
            <a:solidFill>
              <a:srgbClr val="2121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914400" y="1981200"/>
            <a:ext cx="2057400" cy="1752600"/>
          </a:xfrm>
          <a:prstGeom prst="rect">
            <a:avLst/>
          </a:prstGeom>
          <a:gradFill rotWithShape="1">
            <a:gsLst>
              <a:gs pos="0">
                <a:srgbClr val="0F0F76"/>
              </a:gs>
              <a:gs pos="100000">
                <a:srgbClr val="2121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4400" b="1">
                <a:solidFill>
                  <a:srgbClr val="FFFFFF"/>
                </a:solidFill>
                <a:latin typeface="Times New Roman" pitchFamily="18" charset="0"/>
              </a:rPr>
              <a:t>6 : 2 = 3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914400" y="4191000"/>
            <a:ext cx="2057400" cy="1752600"/>
          </a:xfrm>
          <a:prstGeom prst="rect">
            <a:avLst/>
          </a:prstGeom>
          <a:gradFill rotWithShape="1">
            <a:gsLst>
              <a:gs pos="0">
                <a:srgbClr val="0F0F76"/>
              </a:gs>
              <a:gs pos="100000">
                <a:srgbClr val="2121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   </a:t>
            </a:r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3511550" y="1905000"/>
            <a:ext cx="2057400" cy="1752600"/>
          </a:xfrm>
          <a:prstGeom prst="rect">
            <a:avLst/>
          </a:prstGeom>
          <a:gradFill rotWithShape="1">
            <a:gsLst>
              <a:gs pos="0">
                <a:srgbClr val="0F0F76"/>
              </a:gs>
              <a:gs pos="100000">
                <a:srgbClr val="2121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  0 : 5 x 5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  = 0 x 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 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= 0</a:t>
            </a: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6172200" y="1905000"/>
            <a:ext cx="2057400" cy="1752600"/>
          </a:xfrm>
          <a:prstGeom prst="rect">
            <a:avLst/>
          </a:prstGeom>
          <a:gradFill rotWithShape="1">
            <a:gsLst>
              <a:gs pos="0">
                <a:srgbClr val="0F0F76"/>
              </a:gs>
              <a:gs pos="100000">
                <a:srgbClr val="2121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  </a:t>
            </a:r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6172200" y="4141788"/>
            <a:ext cx="2057400" cy="1752600"/>
          </a:xfrm>
          <a:prstGeom prst="rect">
            <a:avLst/>
          </a:prstGeom>
          <a:gradFill rotWithShape="1">
            <a:gsLst>
              <a:gs pos="0">
                <a:srgbClr val="0F0F76"/>
              </a:gs>
              <a:gs pos="100000">
                <a:srgbClr val="2121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  0 x 5 : 1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  = 0 : 1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  =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3525838" y="4176713"/>
            <a:ext cx="2057400" cy="1752600"/>
          </a:xfrm>
          <a:prstGeom prst="rect">
            <a:avLst/>
          </a:prstGeom>
          <a:gradFill rotWithShape="1">
            <a:gsLst>
              <a:gs pos="0">
                <a:srgbClr val="0F0F76"/>
              </a:gs>
              <a:gs pos="100000">
                <a:srgbClr val="2121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  5 : 1 x 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  = 5 x 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  =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914400" y="1981200"/>
            <a:ext cx="2057400" cy="1752600"/>
          </a:xfrm>
          <a:prstGeom prst="rect">
            <a:avLst/>
          </a:prstGeom>
          <a:gradFill rotWithShape="1">
            <a:gsLst>
              <a:gs pos="0">
                <a:srgbClr val="0F0F76"/>
              </a:gs>
              <a:gs pos="100000">
                <a:srgbClr val="2121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FFFFFF"/>
                </a:solidFill>
                <a:latin typeface="Times New Roman" pitchFamily="18" charset="0"/>
              </a:rPr>
              <a:t>6 : 2 = ?</a:t>
            </a: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3505200" y="1905000"/>
            <a:ext cx="2057400" cy="1752600"/>
          </a:xfrm>
          <a:prstGeom prst="rect">
            <a:avLst/>
          </a:prstGeom>
          <a:gradFill rotWithShape="1">
            <a:gsLst>
              <a:gs pos="0">
                <a:srgbClr val="0F0F76"/>
              </a:gs>
              <a:gs pos="100000">
                <a:srgbClr val="2121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Times New Roman" pitchFamily="18" charset="0"/>
              </a:rPr>
              <a:t>10 : 2 = ?</a:t>
            </a: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6172200" y="1895475"/>
            <a:ext cx="2057400" cy="1752600"/>
          </a:xfrm>
          <a:prstGeom prst="rect">
            <a:avLst/>
          </a:prstGeom>
          <a:gradFill rotWithShape="1">
            <a:gsLst>
              <a:gs pos="0">
                <a:srgbClr val="0F0F76"/>
              </a:gs>
              <a:gs pos="100000">
                <a:srgbClr val="2121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Times New Roman" pitchFamily="18" charset="0"/>
              </a:rPr>
              <a:t>8 : 2 = ?</a:t>
            </a:r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927100" y="4191000"/>
            <a:ext cx="2057400" cy="1752600"/>
          </a:xfrm>
          <a:prstGeom prst="rect">
            <a:avLst/>
          </a:prstGeom>
          <a:gradFill rotWithShape="1">
            <a:gsLst>
              <a:gs pos="0">
                <a:srgbClr val="0F0F76"/>
              </a:gs>
              <a:gs pos="100000">
                <a:srgbClr val="2121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Times New Roman" pitchFamily="18" charset="0"/>
              </a:rPr>
              <a:t>14 : 2 = ?</a:t>
            </a:r>
          </a:p>
        </p:txBody>
      </p:sp>
      <p:pic>
        <p:nvPicPr>
          <p:cNvPr id="94222" name="Picture 14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2057400" cy="1779588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3505200" y="4191000"/>
            <a:ext cx="2057400" cy="1752600"/>
          </a:xfrm>
          <a:prstGeom prst="rect">
            <a:avLst/>
          </a:prstGeom>
          <a:gradFill rotWithShape="1">
            <a:gsLst>
              <a:gs pos="0">
                <a:srgbClr val="0F0F76"/>
              </a:gs>
              <a:gs pos="100000">
                <a:srgbClr val="2121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Times New Roman" pitchFamily="18" charset="0"/>
              </a:rPr>
              <a:t>4 : 2 = ?</a:t>
            </a:r>
          </a:p>
        </p:txBody>
      </p:sp>
      <p:sp>
        <p:nvSpPr>
          <p:cNvPr id="94224" name="Rectangle 16"/>
          <p:cNvSpPr>
            <a:spLocks noChangeArrowheads="1"/>
          </p:cNvSpPr>
          <p:nvPr/>
        </p:nvSpPr>
        <p:spPr bwMode="auto">
          <a:xfrm>
            <a:off x="6172200" y="4114800"/>
            <a:ext cx="2057400" cy="1752600"/>
          </a:xfrm>
          <a:prstGeom prst="rect">
            <a:avLst/>
          </a:prstGeom>
          <a:gradFill rotWithShape="1">
            <a:gsLst>
              <a:gs pos="0">
                <a:srgbClr val="0F0F76"/>
              </a:gs>
              <a:gs pos="100000">
                <a:srgbClr val="2121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Times New Roman" pitchFamily="18" charset="0"/>
              </a:rPr>
              <a:t>16 : 2 = ?</a:t>
            </a:r>
          </a:p>
        </p:txBody>
      </p:sp>
      <p:pic>
        <p:nvPicPr>
          <p:cNvPr id="94225" name="Picture 17" descr="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1936750"/>
            <a:ext cx="2057400" cy="175260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26" name="Picture 18" descr="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914525"/>
            <a:ext cx="2133600" cy="175260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27" name="Picture 19" descr="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2057400" cy="175260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28" name="Picture 20" descr="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91000"/>
            <a:ext cx="2057400" cy="175260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29" name="Picture 21" descr="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2057400" cy="175260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30" name="Text Box 22"/>
          <p:cNvSpPr txBox="1">
            <a:spLocks noChangeArrowheads="1"/>
          </p:cNvSpPr>
          <p:nvPr/>
        </p:nvSpPr>
        <p:spPr bwMode="auto">
          <a:xfrm>
            <a:off x="304800" y="457200"/>
            <a:ext cx="3733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none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none" dirty="0" err="1">
                <a:solidFill>
                  <a:srgbClr val="0000FF"/>
                </a:solidFill>
                <a:latin typeface="Times New Roman" panose="02020603050405020304" pitchFamily="18" charset="0"/>
                <a:ea typeface="HP001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u="none" dirty="0">
                <a:solidFill>
                  <a:srgbClr val="0000FF"/>
                </a:solidFill>
                <a:latin typeface="Times New Roman" panose="02020603050405020304" pitchFamily="18" charset="0"/>
                <a:ea typeface="HP001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none" dirty="0" err="1">
                <a:solidFill>
                  <a:srgbClr val="0000FF"/>
                </a:solidFill>
                <a:latin typeface="Times New Roman" panose="02020603050405020304" pitchFamily="18" charset="0"/>
                <a:ea typeface="HP001" pitchFamily="34" charset="0"/>
                <a:cs typeface="Times New Roman" panose="02020603050405020304" pitchFamily="18" charset="0"/>
              </a:rPr>
              <a:t>cũ</a:t>
            </a:r>
            <a:r>
              <a:rPr lang="en-US" sz="3600" b="1" u="none" dirty="0">
                <a:solidFill>
                  <a:srgbClr val="0000FF"/>
                </a:solidFill>
                <a:latin typeface="Times New Roman" panose="02020603050405020304" pitchFamily="18" charset="0"/>
                <a:ea typeface="HP001" pitchFamily="34" charset="0"/>
                <a:cs typeface="Times New Roman" panose="02020603050405020304" pitchFamily="18" charset="0"/>
              </a:rPr>
              <a:t>:</a:t>
            </a:r>
            <a:endParaRPr lang="en-US" sz="3600" b="1" u="none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3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4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4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94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3" dur="20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1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94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9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1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94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 nodeType="clickPar">
                      <p:stCondLst>
                        <p:cond delay="0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2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94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3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2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94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9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2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94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23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94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 nodeType="clickPar">
                      <p:stCondLst>
                        <p:cond delay="0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2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94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 nodeType="clickPar">
                      <p:stCondLst>
                        <p:cond delay="0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000"/>
                                        <p:tgtEl>
                                          <p:spTgt spid="94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29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94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 nodeType="clickPar">
                      <p:stCondLst>
                        <p:cond delay="0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2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94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28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94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 nodeType="clickPar">
                      <p:stCondLst>
                        <p:cond delay="0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26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94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 nodeType="clickPar">
                      <p:stCondLst>
                        <p:cond delay="0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27"/>
                  </p:tgtEl>
                </p:cond>
              </p:nextCondLst>
            </p:seq>
          </p:childTnLst>
        </p:cTn>
      </p:par>
    </p:tnLst>
    <p:bldLst>
      <p:bldP spid="94210" grpId="0" build="p"/>
      <p:bldP spid="94211" grpId="0" animBg="1"/>
      <p:bldP spid="94212" grpId="0" animBg="1"/>
      <p:bldP spid="94213" grpId="0" animBg="1"/>
      <p:bldP spid="94214" grpId="0" animBg="1"/>
      <p:bldP spid="94215" grpId="0" animBg="1"/>
      <p:bldP spid="94216" grpId="0" animBg="1"/>
      <p:bldP spid="94217" grpId="0" animBg="1"/>
      <p:bldP spid="94218" grpId="0" animBg="1"/>
      <p:bldP spid="94218" grpId="1" animBg="1"/>
      <p:bldP spid="94219" grpId="0" animBg="1"/>
      <p:bldP spid="94219" grpId="1" animBg="1"/>
      <p:bldP spid="94220" grpId="0" animBg="1"/>
      <p:bldP spid="94220" grpId="1" animBg="1"/>
      <p:bldP spid="94221" grpId="0" animBg="1"/>
      <p:bldP spid="94221" grpId="1" animBg="1"/>
      <p:bldP spid="94223" grpId="0" animBg="1"/>
      <p:bldP spid="94223" grpId="1" animBg="1"/>
      <p:bldP spid="94224" grpId="0" animBg="1"/>
      <p:bldP spid="94224" grpId="1" animBg="1"/>
      <p:bldP spid="942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CCC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borde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1219200" y="2587625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FFFFFF"/>
                </a:solidFill>
                <a:latin typeface="VNI-Bodon-Poster" pitchFamily="2" charset="0"/>
              </a:rPr>
              <a:t>4 : 2 = 2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219200" y="3883025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FFFFFF"/>
                </a:solidFill>
                <a:latin typeface="VNI-Bodon-Poster" pitchFamily="2" charset="0"/>
              </a:rPr>
              <a:t>10 : 2 = 5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1219200" y="5178425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DDD800"/>
          </a:solidFill>
          <a:ln w="9525">
            <a:solidFill>
              <a:srgbClr val="DDD8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FFFFFF"/>
                </a:solidFill>
                <a:latin typeface="VNI-Bodon-Poster" pitchFamily="2" charset="0"/>
              </a:rPr>
              <a:t>2 : 2 = 1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4953000" y="1292225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FFFFFF"/>
                </a:solidFill>
                <a:latin typeface="VNI-Bodon-Poster" pitchFamily="2" charset="0"/>
              </a:rPr>
              <a:t>8 : 2 = 4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4953000" y="2587625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srgbClr val="FFFFFF"/>
                </a:solidFill>
                <a:latin typeface="VNI-Bodon-Poster" pitchFamily="2" charset="0"/>
              </a:rPr>
              <a:t>12 : 2 = 6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4953000" y="3883025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FFFFFF"/>
                </a:solidFill>
                <a:latin typeface="VNI-Bodon-Poster" pitchFamily="2" charset="0"/>
              </a:rPr>
              <a:t>20 : 2 = 10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4953000" y="5178425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FFFFFF"/>
                </a:solidFill>
                <a:latin typeface="VNI-Bodon-Poster" pitchFamily="2" charset="0"/>
              </a:rPr>
              <a:t>14 : 2 = 7</a:t>
            </a: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1219200" y="1292225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00C0BC"/>
          </a:solidFill>
          <a:ln w="9525">
            <a:solidFill>
              <a:srgbClr val="00C0BC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FF"/>
                </a:solidFill>
                <a:latin typeface="VNI-Bodon-Poster" pitchFamily="2" charset="0"/>
              </a:rPr>
              <a:t> 6 : 2 = 3 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1219200" y="12954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00C0BC"/>
          </a:solidFill>
          <a:ln w="9525">
            <a:solidFill>
              <a:srgbClr val="00C0BC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FFFFFF"/>
                </a:solidFill>
                <a:latin typeface="VNI-Bodon-Poster" pitchFamily="2" charset="0"/>
              </a:rPr>
              <a:t>6 : 2 = ?</a:t>
            </a:r>
            <a:endParaRPr lang="en-US" sz="4000">
              <a:solidFill>
                <a:srgbClr val="FF0000"/>
              </a:solidFill>
              <a:latin typeface="VNI-Bodon-Poster" pitchFamily="2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219200" y="1295400"/>
            <a:ext cx="3124200" cy="1143000"/>
            <a:chOff x="2304" y="0"/>
            <a:chExt cx="1968" cy="720"/>
          </a:xfrm>
        </p:grpSpPr>
        <p:sp>
          <p:nvSpPr>
            <p:cNvPr id="10291" name="AutoShape 14"/>
            <p:cNvSpPr>
              <a:spLocks noChangeArrowheads="1"/>
            </p:cNvSpPr>
            <p:nvPr/>
          </p:nvSpPr>
          <p:spPr bwMode="auto">
            <a:xfrm>
              <a:off x="2304" y="0"/>
              <a:ext cx="1968" cy="720"/>
            </a:xfrm>
            <a:prstGeom prst="roundRect">
              <a:avLst>
                <a:gd name="adj" fmla="val 16667"/>
              </a:avLst>
            </a:prstGeom>
            <a:solidFill>
              <a:srgbClr val="00C0BC"/>
            </a:solidFill>
            <a:ln w="9525">
              <a:solidFill>
                <a:srgbClr val="00C0B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000" u="sng">
                <a:solidFill>
                  <a:srgbClr val="FFFFFF"/>
                </a:solidFill>
                <a:latin typeface="VNI-Bodon-Poster" pitchFamily="2" charset="0"/>
              </a:endParaRPr>
            </a:p>
          </p:txBody>
        </p:sp>
        <p:sp>
          <p:nvSpPr>
            <p:cNvPr id="10292" name="Oval 15"/>
            <p:cNvSpPr>
              <a:spLocks noChangeArrowheads="1"/>
            </p:cNvSpPr>
            <p:nvPr/>
          </p:nvSpPr>
          <p:spPr bwMode="auto">
            <a:xfrm>
              <a:off x="2736" y="0"/>
              <a:ext cx="1104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pic>
          <p:nvPicPr>
            <p:cNvPr id="10293" name="Picture 16" descr="007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9" y="35"/>
              <a:ext cx="772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53" name="AutoShape 17"/>
          <p:cNvSpPr>
            <a:spLocks noChangeArrowheads="1"/>
          </p:cNvSpPr>
          <p:nvPr/>
        </p:nvSpPr>
        <p:spPr bwMode="auto">
          <a:xfrm>
            <a:off x="1219200" y="25908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FFFFFF"/>
                </a:solidFill>
                <a:latin typeface="VNI-Bodon-Poster" pitchFamily="2" charset="0"/>
              </a:rPr>
              <a:t>4 : 2 = ?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219200" y="2590800"/>
            <a:ext cx="3124200" cy="1155700"/>
            <a:chOff x="1392" y="1632"/>
            <a:chExt cx="1968" cy="728"/>
          </a:xfrm>
        </p:grpSpPr>
        <p:sp>
          <p:nvSpPr>
            <p:cNvPr id="10288" name="AutoShape 19"/>
            <p:cNvSpPr>
              <a:spLocks noChangeArrowheads="1"/>
            </p:cNvSpPr>
            <p:nvPr/>
          </p:nvSpPr>
          <p:spPr bwMode="auto">
            <a:xfrm>
              <a:off x="1392" y="1632"/>
              <a:ext cx="1968" cy="720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000" u="sng">
                <a:solidFill>
                  <a:srgbClr val="FFFFFF"/>
                </a:solidFill>
                <a:latin typeface="VNI-Bodon-Poster" pitchFamily="2" charset="0"/>
              </a:endParaRPr>
            </a:p>
          </p:txBody>
        </p:sp>
        <p:sp>
          <p:nvSpPr>
            <p:cNvPr id="10289" name="Oval 20"/>
            <p:cNvSpPr>
              <a:spLocks noChangeArrowheads="1"/>
            </p:cNvSpPr>
            <p:nvPr/>
          </p:nvSpPr>
          <p:spPr bwMode="auto">
            <a:xfrm>
              <a:off x="1824" y="1632"/>
              <a:ext cx="1104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pic>
          <p:nvPicPr>
            <p:cNvPr id="10290" name="Picture 21" descr="bunny_thumping_foot_md_clr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0" y="1676"/>
              <a:ext cx="726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58" name="AutoShape 22"/>
          <p:cNvSpPr>
            <a:spLocks noChangeArrowheads="1"/>
          </p:cNvSpPr>
          <p:nvPr/>
        </p:nvSpPr>
        <p:spPr bwMode="auto">
          <a:xfrm>
            <a:off x="1219200" y="38862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FFFFFF"/>
                </a:solidFill>
                <a:latin typeface="VNI-Bodon-Poster" pitchFamily="2" charset="0"/>
              </a:rPr>
              <a:t>10 : 2 = ?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219200" y="3886200"/>
            <a:ext cx="3124200" cy="1143000"/>
            <a:chOff x="1296" y="2448"/>
            <a:chExt cx="1968" cy="720"/>
          </a:xfrm>
        </p:grpSpPr>
        <p:sp>
          <p:nvSpPr>
            <p:cNvPr id="10285" name="AutoShape 24"/>
            <p:cNvSpPr>
              <a:spLocks noChangeArrowheads="1"/>
            </p:cNvSpPr>
            <p:nvPr/>
          </p:nvSpPr>
          <p:spPr bwMode="auto">
            <a:xfrm>
              <a:off x="1296" y="2448"/>
              <a:ext cx="1968" cy="720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000" u="sng">
                <a:solidFill>
                  <a:srgbClr val="FFFFFF"/>
                </a:solidFill>
                <a:latin typeface="VNI-Bodon-Poster" pitchFamily="2" charset="0"/>
              </a:endParaRPr>
            </a:p>
          </p:txBody>
        </p:sp>
        <p:sp>
          <p:nvSpPr>
            <p:cNvPr id="10286" name="Oval 25"/>
            <p:cNvSpPr>
              <a:spLocks noChangeArrowheads="1"/>
            </p:cNvSpPr>
            <p:nvPr/>
          </p:nvSpPr>
          <p:spPr bwMode="auto">
            <a:xfrm>
              <a:off x="1728" y="2448"/>
              <a:ext cx="1104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pic>
          <p:nvPicPr>
            <p:cNvPr id="10287" name="Picture 26" descr="Cartoon_Mous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496"/>
              <a:ext cx="768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63" name="AutoShape 27"/>
          <p:cNvSpPr>
            <a:spLocks noChangeArrowheads="1"/>
          </p:cNvSpPr>
          <p:nvPr/>
        </p:nvSpPr>
        <p:spPr bwMode="auto">
          <a:xfrm>
            <a:off x="1295400" y="51816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DDD800"/>
          </a:solidFill>
          <a:ln w="9525">
            <a:solidFill>
              <a:srgbClr val="DDD8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FFFFFF"/>
                </a:solidFill>
                <a:latin typeface="VNI-Bodon-Poster" pitchFamily="2" charset="0"/>
              </a:rPr>
              <a:t>2 : 2 = ?</a:t>
            </a:r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219200" y="5181600"/>
            <a:ext cx="3124200" cy="1200150"/>
            <a:chOff x="1632" y="3241"/>
            <a:chExt cx="1968" cy="756"/>
          </a:xfrm>
        </p:grpSpPr>
        <p:sp>
          <p:nvSpPr>
            <p:cNvPr id="10282" name="AutoShape 29"/>
            <p:cNvSpPr>
              <a:spLocks noChangeArrowheads="1"/>
            </p:cNvSpPr>
            <p:nvPr/>
          </p:nvSpPr>
          <p:spPr bwMode="auto">
            <a:xfrm>
              <a:off x="1632" y="3264"/>
              <a:ext cx="1968" cy="720"/>
            </a:xfrm>
            <a:prstGeom prst="roundRect">
              <a:avLst>
                <a:gd name="adj" fmla="val 16667"/>
              </a:avLst>
            </a:prstGeom>
            <a:solidFill>
              <a:srgbClr val="DDD800"/>
            </a:solidFill>
            <a:ln w="9525">
              <a:solidFill>
                <a:srgbClr val="DDD8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000" u="sng">
                <a:solidFill>
                  <a:srgbClr val="FFFFFF"/>
                </a:solidFill>
                <a:latin typeface="VNI-Bodon-Poster" pitchFamily="2" charset="0"/>
              </a:endParaRPr>
            </a:p>
          </p:txBody>
        </p:sp>
        <p:sp>
          <p:nvSpPr>
            <p:cNvPr id="10283" name="Oval 30"/>
            <p:cNvSpPr>
              <a:spLocks noChangeArrowheads="1"/>
            </p:cNvSpPr>
            <p:nvPr/>
          </p:nvSpPr>
          <p:spPr bwMode="auto">
            <a:xfrm>
              <a:off x="2064" y="3264"/>
              <a:ext cx="1104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pic>
          <p:nvPicPr>
            <p:cNvPr id="10284" name="Picture 31" descr="horse_with_halter_trotting_md_clr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241"/>
              <a:ext cx="864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68" name="AutoShape 32"/>
          <p:cNvSpPr>
            <a:spLocks noChangeArrowheads="1"/>
          </p:cNvSpPr>
          <p:nvPr/>
        </p:nvSpPr>
        <p:spPr bwMode="auto">
          <a:xfrm>
            <a:off x="4953000" y="12954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rgbClr val="993366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FFFFFF"/>
                </a:solidFill>
                <a:latin typeface="VNI-Bodon-Poster" pitchFamily="2" charset="0"/>
              </a:rPr>
              <a:t>8 : 2 = ?</a:t>
            </a:r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4953000" y="1219200"/>
            <a:ext cx="3124200" cy="1254125"/>
            <a:chOff x="4128" y="746"/>
            <a:chExt cx="1968" cy="790"/>
          </a:xfrm>
        </p:grpSpPr>
        <p:sp>
          <p:nvSpPr>
            <p:cNvPr id="10279" name="AutoShape 34"/>
            <p:cNvSpPr>
              <a:spLocks noChangeArrowheads="1"/>
            </p:cNvSpPr>
            <p:nvPr/>
          </p:nvSpPr>
          <p:spPr bwMode="auto">
            <a:xfrm>
              <a:off x="4128" y="816"/>
              <a:ext cx="1968" cy="720"/>
            </a:xfrm>
            <a:prstGeom prst="roundRect">
              <a:avLst>
                <a:gd name="adj" fmla="val 16667"/>
              </a:avLst>
            </a:prstGeom>
            <a:solidFill>
              <a:srgbClr val="993366"/>
            </a:solidFill>
            <a:ln w="9525">
              <a:solidFill>
                <a:srgbClr val="9933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000" u="sng">
                <a:solidFill>
                  <a:srgbClr val="FFFFFF"/>
                </a:solidFill>
                <a:latin typeface="VNI-Bodon-Poster" pitchFamily="2" charset="0"/>
              </a:endParaRPr>
            </a:p>
          </p:txBody>
        </p:sp>
        <p:sp>
          <p:nvSpPr>
            <p:cNvPr id="10280" name="Oval 35"/>
            <p:cNvSpPr>
              <a:spLocks noChangeArrowheads="1"/>
            </p:cNvSpPr>
            <p:nvPr/>
          </p:nvSpPr>
          <p:spPr bwMode="auto">
            <a:xfrm>
              <a:off x="4560" y="816"/>
              <a:ext cx="1104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pic>
          <p:nvPicPr>
            <p:cNvPr id="10281" name="Picture 36" descr="0036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" y="746"/>
              <a:ext cx="1090" cy="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73" name="AutoShape 37"/>
          <p:cNvSpPr>
            <a:spLocks noChangeArrowheads="1"/>
          </p:cNvSpPr>
          <p:nvPr/>
        </p:nvSpPr>
        <p:spPr bwMode="auto">
          <a:xfrm>
            <a:off x="4953000" y="25908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FFFFFF"/>
                </a:solidFill>
                <a:latin typeface="VNI-Bodon-Poster" pitchFamily="2" charset="0"/>
              </a:rPr>
              <a:t>12 : 2 = ?</a:t>
            </a:r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4953000" y="2590800"/>
            <a:ext cx="3124200" cy="1143000"/>
            <a:chOff x="4128" y="1632"/>
            <a:chExt cx="1968" cy="720"/>
          </a:xfrm>
        </p:grpSpPr>
        <p:sp>
          <p:nvSpPr>
            <p:cNvPr id="10276" name="AutoShape 39"/>
            <p:cNvSpPr>
              <a:spLocks noChangeArrowheads="1"/>
            </p:cNvSpPr>
            <p:nvPr/>
          </p:nvSpPr>
          <p:spPr bwMode="auto">
            <a:xfrm>
              <a:off x="4128" y="1632"/>
              <a:ext cx="1968" cy="72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000" u="sng">
                <a:solidFill>
                  <a:srgbClr val="FFFFFF"/>
                </a:solidFill>
                <a:latin typeface="VNI-Bodon-Poster" pitchFamily="2" charset="0"/>
              </a:endParaRPr>
            </a:p>
          </p:txBody>
        </p:sp>
        <p:sp>
          <p:nvSpPr>
            <p:cNvPr id="10277" name="Oval 40"/>
            <p:cNvSpPr>
              <a:spLocks noChangeArrowheads="1"/>
            </p:cNvSpPr>
            <p:nvPr/>
          </p:nvSpPr>
          <p:spPr bwMode="auto">
            <a:xfrm>
              <a:off x="4560" y="1632"/>
              <a:ext cx="1104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pic>
          <p:nvPicPr>
            <p:cNvPr id="10278" name="Picture 41" descr="rooster3[1]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680"/>
              <a:ext cx="84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78" name="AutoShape 42"/>
          <p:cNvSpPr>
            <a:spLocks noChangeArrowheads="1"/>
          </p:cNvSpPr>
          <p:nvPr/>
        </p:nvSpPr>
        <p:spPr bwMode="auto">
          <a:xfrm>
            <a:off x="4953000" y="38862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FFFFFF"/>
                </a:solidFill>
                <a:latin typeface="VNI-Bodon-Poster" pitchFamily="2" charset="0"/>
              </a:rPr>
              <a:t>20 : 2 = ?</a:t>
            </a:r>
          </a:p>
        </p:txBody>
      </p: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4953000" y="3886200"/>
            <a:ext cx="3124200" cy="1143000"/>
            <a:chOff x="4176" y="2448"/>
            <a:chExt cx="1968" cy="720"/>
          </a:xfrm>
        </p:grpSpPr>
        <p:sp>
          <p:nvSpPr>
            <p:cNvPr id="10273" name="AutoShape 44"/>
            <p:cNvSpPr>
              <a:spLocks noChangeArrowheads="1"/>
            </p:cNvSpPr>
            <p:nvPr/>
          </p:nvSpPr>
          <p:spPr bwMode="auto">
            <a:xfrm>
              <a:off x="4176" y="2448"/>
              <a:ext cx="1968" cy="720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000" u="sng">
                <a:solidFill>
                  <a:srgbClr val="FFFFFF"/>
                </a:solidFill>
                <a:latin typeface="VNI-Bodon-Poster" pitchFamily="2" charset="0"/>
              </a:endParaRPr>
            </a:p>
          </p:txBody>
        </p:sp>
        <p:sp>
          <p:nvSpPr>
            <p:cNvPr id="10274" name="Oval 45"/>
            <p:cNvSpPr>
              <a:spLocks noChangeArrowheads="1"/>
            </p:cNvSpPr>
            <p:nvPr/>
          </p:nvSpPr>
          <p:spPr bwMode="auto">
            <a:xfrm>
              <a:off x="4608" y="2448"/>
              <a:ext cx="1104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pic>
          <p:nvPicPr>
            <p:cNvPr id="10275" name="Picture 46" descr="angelfish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505"/>
              <a:ext cx="720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83" name="AutoShape 47"/>
          <p:cNvSpPr>
            <a:spLocks noChangeArrowheads="1"/>
          </p:cNvSpPr>
          <p:nvPr/>
        </p:nvSpPr>
        <p:spPr bwMode="auto">
          <a:xfrm>
            <a:off x="4953000" y="5181600"/>
            <a:ext cx="3124200" cy="1143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FFFFFF"/>
                </a:solidFill>
                <a:latin typeface="VNI-Bodon-Poster" pitchFamily="2" charset="0"/>
              </a:rPr>
              <a:t>14 : 2 = ?</a:t>
            </a:r>
          </a:p>
        </p:txBody>
      </p: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4953000" y="5029200"/>
            <a:ext cx="3124200" cy="1506538"/>
            <a:chOff x="3072" y="3168"/>
            <a:chExt cx="1968" cy="949"/>
          </a:xfrm>
        </p:grpSpPr>
        <p:sp>
          <p:nvSpPr>
            <p:cNvPr id="10270" name="AutoShape 49"/>
            <p:cNvSpPr>
              <a:spLocks noChangeArrowheads="1"/>
            </p:cNvSpPr>
            <p:nvPr/>
          </p:nvSpPr>
          <p:spPr bwMode="auto">
            <a:xfrm>
              <a:off x="3072" y="3252"/>
              <a:ext cx="1968" cy="720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000" u="sng">
                <a:solidFill>
                  <a:srgbClr val="FFFFFF"/>
                </a:solidFill>
                <a:latin typeface="VNI-Bodon-Poster" pitchFamily="2" charset="0"/>
              </a:endParaRPr>
            </a:p>
          </p:txBody>
        </p:sp>
        <p:sp>
          <p:nvSpPr>
            <p:cNvPr id="10271" name="Oval 50"/>
            <p:cNvSpPr>
              <a:spLocks noChangeArrowheads="1"/>
            </p:cNvSpPr>
            <p:nvPr/>
          </p:nvSpPr>
          <p:spPr bwMode="auto">
            <a:xfrm>
              <a:off x="3504" y="3252"/>
              <a:ext cx="1104" cy="7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pic>
          <p:nvPicPr>
            <p:cNvPr id="10272" name="Picture 51" descr="3D penguin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168"/>
              <a:ext cx="960" cy="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8" name="Picture 16" descr="6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4800600"/>
            <a:ext cx="12938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16" descr="6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4724400"/>
            <a:ext cx="12795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35407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4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59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4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 nodeType="clickPar">
                      <p:stCondLst>
                        <p:cond delay="0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1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3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 nodeType="clickPar">
                      <p:stCondLst>
                        <p:cond delay="0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4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 nodeType="clickPar">
                      <p:stCondLst>
                        <p:cond delay="0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3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8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4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5" dur="10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 nodeType="clickPar">
                      <p:stCondLst>
                        <p:cond delay="0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0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4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 nodeType="clickPar">
                      <p:stCondLst>
                        <p:cond delay="0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7" dur="10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8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 nodeType="clickPar">
                      <p:stCondLst>
                        <p:cond delay="0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14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 nodeType="clickPar">
                      <p:stCondLst>
                        <p:cond delay="0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9" dur="10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3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4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 nodeType="clickPar">
                      <p:stCondLst>
                        <p:cond delay="0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1" dur="10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8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4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 nodeType="clickPar">
                      <p:stCondLst>
                        <p:cond delay="0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7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8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 nodeType="clickPar">
                      <p:stCondLst>
                        <p:cond delay="0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  <p:bldP spid="14343" grpId="0" animBg="1"/>
      <p:bldP spid="14344" grpId="0" animBg="1"/>
      <p:bldP spid="14345" grpId="0" animBg="1"/>
      <p:bldP spid="14346" grpId="0" animBg="1"/>
      <p:bldP spid="14347" grpId="0" animBg="1"/>
      <p:bldP spid="14348" grpId="0" animBg="1"/>
      <p:bldP spid="14348" grpId="1" animBg="1"/>
      <p:bldP spid="14353" grpId="0" animBg="1"/>
      <p:bldP spid="14353" grpId="1" animBg="1"/>
      <p:bldP spid="14358" grpId="0" animBg="1"/>
      <p:bldP spid="14358" grpId="1" animBg="1"/>
      <p:bldP spid="14363" grpId="0" animBg="1"/>
      <p:bldP spid="14363" grpId="1" animBg="1"/>
      <p:bldP spid="14368" grpId="0" animBg="1"/>
      <p:bldP spid="14368" grpId="1" animBg="1"/>
      <p:bldP spid="14373" grpId="0" animBg="1"/>
      <p:bldP spid="14373" grpId="1" animBg="1"/>
      <p:bldP spid="14378" grpId="0" animBg="1"/>
      <p:bldP spid="14378" grpId="1" animBg="1"/>
      <p:bldP spid="14383" grpId="0" animBg="1"/>
      <p:bldP spid="1438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35" name="Oval 55"/>
          <p:cNvSpPr>
            <a:spLocks noChangeArrowheads="1"/>
          </p:cNvSpPr>
          <p:nvPr/>
        </p:nvSpPr>
        <p:spPr bwMode="auto">
          <a:xfrm>
            <a:off x="838200" y="1066800"/>
            <a:ext cx="7315200" cy="26670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6137" name="Picture 57" descr="hinh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09713"/>
            <a:ext cx="1800225" cy="17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38" name="Picture 58" descr="hinh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81138"/>
            <a:ext cx="1828800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40" name="Picture 60" descr="hinh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2400"/>
            <a:ext cx="1876425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41" name="Picture 61" descr="hinh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1828800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48" name="Picture 68" descr="8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273208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49" name="Picture 69" descr="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14800"/>
            <a:ext cx="1600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150" name="Group 70"/>
          <p:cNvGrpSpPr>
            <a:grpSpLocks/>
          </p:cNvGrpSpPr>
          <p:nvPr/>
        </p:nvGrpSpPr>
        <p:grpSpPr bwMode="auto">
          <a:xfrm flipH="1">
            <a:off x="14554200" y="6553200"/>
            <a:ext cx="9912350" cy="685800"/>
            <a:chOff x="-96" y="-144"/>
            <a:chExt cx="5952" cy="839"/>
          </a:xfrm>
        </p:grpSpPr>
        <p:grpSp>
          <p:nvGrpSpPr>
            <p:cNvPr id="46151" name="Group 71"/>
            <p:cNvGrpSpPr>
              <a:grpSpLocks/>
            </p:cNvGrpSpPr>
            <p:nvPr/>
          </p:nvGrpSpPr>
          <p:grpSpPr bwMode="auto">
            <a:xfrm>
              <a:off x="-96" y="-144"/>
              <a:ext cx="1248" cy="743"/>
              <a:chOff x="240" y="672"/>
              <a:chExt cx="2832" cy="1511"/>
            </a:xfrm>
          </p:grpSpPr>
          <p:pic>
            <p:nvPicPr>
              <p:cNvPr id="46152" name="Picture 72" descr="Asian lily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53" name="Picture 73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54" name="Picture 74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155" name="Group 75"/>
            <p:cNvGrpSpPr>
              <a:grpSpLocks/>
            </p:cNvGrpSpPr>
            <p:nvPr/>
          </p:nvGrpSpPr>
          <p:grpSpPr bwMode="auto">
            <a:xfrm rot="11201315">
              <a:off x="576" y="-96"/>
              <a:ext cx="1248" cy="743"/>
              <a:chOff x="240" y="672"/>
              <a:chExt cx="2832" cy="1511"/>
            </a:xfrm>
          </p:grpSpPr>
          <p:pic>
            <p:nvPicPr>
              <p:cNvPr id="46156" name="Picture 76" descr="Asian lily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57" name="Picture 77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58" name="Picture 78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159" name="Group 79"/>
            <p:cNvGrpSpPr>
              <a:grpSpLocks/>
            </p:cNvGrpSpPr>
            <p:nvPr/>
          </p:nvGrpSpPr>
          <p:grpSpPr bwMode="auto">
            <a:xfrm>
              <a:off x="1392" y="-96"/>
              <a:ext cx="1248" cy="743"/>
              <a:chOff x="240" y="672"/>
              <a:chExt cx="2832" cy="1511"/>
            </a:xfrm>
          </p:grpSpPr>
          <p:pic>
            <p:nvPicPr>
              <p:cNvPr id="46160" name="Picture 80" descr="Asian lily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61" name="Picture 81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62" name="Picture 82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163" name="Group 83"/>
            <p:cNvGrpSpPr>
              <a:grpSpLocks/>
            </p:cNvGrpSpPr>
            <p:nvPr/>
          </p:nvGrpSpPr>
          <p:grpSpPr bwMode="auto">
            <a:xfrm rot="11201315">
              <a:off x="2064" y="-96"/>
              <a:ext cx="1248" cy="743"/>
              <a:chOff x="240" y="672"/>
              <a:chExt cx="2832" cy="1511"/>
            </a:xfrm>
          </p:grpSpPr>
          <p:pic>
            <p:nvPicPr>
              <p:cNvPr id="46164" name="Picture 84" descr="Asian lily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65" name="Picture 85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66" name="Picture 86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167" name="Group 87"/>
            <p:cNvGrpSpPr>
              <a:grpSpLocks/>
            </p:cNvGrpSpPr>
            <p:nvPr/>
          </p:nvGrpSpPr>
          <p:grpSpPr bwMode="auto">
            <a:xfrm>
              <a:off x="2832" y="-96"/>
              <a:ext cx="1248" cy="743"/>
              <a:chOff x="240" y="672"/>
              <a:chExt cx="2832" cy="1511"/>
            </a:xfrm>
          </p:grpSpPr>
          <p:pic>
            <p:nvPicPr>
              <p:cNvPr id="46168" name="Picture 88" descr="Asian lily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69" name="Picture 89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70" name="Picture 90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171" name="Group 91"/>
            <p:cNvGrpSpPr>
              <a:grpSpLocks/>
            </p:cNvGrpSpPr>
            <p:nvPr/>
          </p:nvGrpSpPr>
          <p:grpSpPr bwMode="auto">
            <a:xfrm rot="11201315">
              <a:off x="3504" y="-48"/>
              <a:ext cx="1248" cy="743"/>
              <a:chOff x="240" y="672"/>
              <a:chExt cx="2832" cy="1511"/>
            </a:xfrm>
          </p:grpSpPr>
          <p:pic>
            <p:nvPicPr>
              <p:cNvPr id="46172" name="Picture 92" descr="Asian lily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73" name="Picture 93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74" name="Picture 94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175" name="Group 95"/>
            <p:cNvGrpSpPr>
              <a:grpSpLocks/>
            </p:cNvGrpSpPr>
            <p:nvPr/>
          </p:nvGrpSpPr>
          <p:grpSpPr bwMode="auto">
            <a:xfrm>
              <a:off x="3744" y="-96"/>
              <a:ext cx="1248" cy="743"/>
              <a:chOff x="240" y="672"/>
              <a:chExt cx="2832" cy="1511"/>
            </a:xfrm>
          </p:grpSpPr>
          <p:pic>
            <p:nvPicPr>
              <p:cNvPr id="46176" name="Picture 96" descr="Asian lily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77" name="Picture 97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78" name="Picture 98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179" name="Group 99"/>
            <p:cNvGrpSpPr>
              <a:grpSpLocks/>
            </p:cNvGrpSpPr>
            <p:nvPr/>
          </p:nvGrpSpPr>
          <p:grpSpPr bwMode="auto">
            <a:xfrm rot="11201315">
              <a:off x="4608" y="-119"/>
              <a:ext cx="1248" cy="743"/>
              <a:chOff x="240" y="672"/>
              <a:chExt cx="2832" cy="1511"/>
            </a:xfrm>
          </p:grpSpPr>
          <p:pic>
            <p:nvPicPr>
              <p:cNvPr id="46180" name="Picture 100" descr="Asian lily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81" name="Picture 101" descr="Christmas decoration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82" name="Picture 102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6183" name="Group 103"/>
          <p:cNvGrpSpPr>
            <a:grpSpLocks/>
          </p:cNvGrpSpPr>
          <p:nvPr/>
        </p:nvGrpSpPr>
        <p:grpSpPr bwMode="auto">
          <a:xfrm>
            <a:off x="0" y="6324600"/>
            <a:ext cx="8229600" cy="533400"/>
            <a:chOff x="-96" y="-144"/>
            <a:chExt cx="5952" cy="839"/>
          </a:xfrm>
        </p:grpSpPr>
        <p:grpSp>
          <p:nvGrpSpPr>
            <p:cNvPr id="46184" name="Group 104"/>
            <p:cNvGrpSpPr>
              <a:grpSpLocks/>
            </p:cNvGrpSpPr>
            <p:nvPr/>
          </p:nvGrpSpPr>
          <p:grpSpPr bwMode="auto">
            <a:xfrm>
              <a:off x="-96" y="-144"/>
              <a:ext cx="1248" cy="743"/>
              <a:chOff x="240" y="672"/>
              <a:chExt cx="2832" cy="1511"/>
            </a:xfrm>
          </p:grpSpPr>
          <p:pic>
            <p:nvPicPr>
              <p:cNvPr id="46185" name="Picture 105" descr="Asian lily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86" name="Picture 106" descr="Christmas decoration 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87" name="Picture 107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188" name="Group 108"/>
            <p:cNvGrpSpPr>
              <a:grpSpLocks/>
            </p:cNvGrpSpPr>
            <p:nvPr/>
          </p:nvGrpSpPr>
          <p:grpSpPr bwMode="auto">
            <a:xfrm rot="11201315">
              <a:off x="576" y="-96"/>
              <a:ext cx="1248" cy="743"/>
              <a:chOff x="240" y="672"/>
              <a:chExt cx="2832" cy="1511"/>
            </a:xfrm>
          </p:grpSpPr>
          <p:pic>
            <p:nvPicPr>
              <p:cNvPr id="46189" name="Picture 109" descr="Asian lily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90" name="Picture 110" descr="Christmas decoration 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91" name="Picture 111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192" name="Group 112"/>
            <p:cNvGrpSpPr>
              <a:grpSpLocks/>
            </p:cNvGrpSpPr>
            <p:nvPr/>
          </p:nvGrpSpPr>
          <p:grpSpPr bwMode="auto">
            <a:xfrm>
              <a:off x="1392" y="-96"/>
              <a:ext cx="1248" cy="743"/>
              <a:chOff x="240" y="672"/>
              <a:chExt cx="2832" cy="1511"/>
            </a:xfrm>
          </p:grpSpPr>
          <p:pic>
            <p:nvPicPr>
              <p:cNvPr id="46193" name="Picture 113" descr="Asian lily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94" name="Picture 114" descr="Christmas decoration 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95" name="Picture 115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196" name="Group 116"/>
            <p:cNvGrpSpPr>
              <a:grpSpLocks/>
            </p:cNvGrpSpPr>
            <p:nvPr/>
          </p:nvGrpSpPr>
          <p:grpSpPr bwMode="auto">
            <a:xfrm rot="11201315">
              <a:off x="2064" y="-96"/>
              <a:ext cx="1248" cy="743"/>
              <a:chOff x="240" y="672"/>
              <a:chExt cx="2832" cy="1511"/>
            </a:xfrm>
          </p:grpSpPr>
          <p:pic>
            <p:nvPicPr>
              <p:cNvPr id="46197" name="Picture 117" descr="Asian lily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98" name="Picture 118" descr="Christmas decoration 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199" name="Picture 119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200" name="Group 120"/>
            <p:cNvGrpSpPr>
              <a:grpSpLocks/>
            </p:cNvGrpSpPr>
            <p:nvPr/>
          </p:nvGrpSpPr>
          <p:grpSpPr bwMode="auto">
            <a:xfrm>
              <a:off x="2832" y="-96"/>
              <a:ext cx="1248" cy="743"/>
              <a:chOff x="240" y="672"/>
              <a:chExt cx="2832" cy="1511"/>
            </a:xfrm>
          </p:grpSpPr>
          <p:pic>
            <p:nvPicPr>
              <p:cNvPr id="46201" name="Picture 121" descr="Asian lily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202" name="Picture 122" descr="Christmas decoration 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203" name="Picture 123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204" name="Group 124"/>
            <p:cNvGrpSpPr>
              <a:grpSpLocks/>
            </p:cNvGrpSpPr>
            <p:nvPr/>
          </p:nvGrpSpPr>
          <p:grpSpPr bwMode="auto">
            <a:xfrm rot="11201315">
              <a:off x="3504" y="-48"/>
              <a:ext cx="1248" cy="743"/>
              <a:chOff x="240" y="672"/>
              <a:chExt cx="2832" cy="1511"/>
            </a:xfrm>
          </p:grpSpPr>
          <p:pic>
            <p:nvPicPr>
              <p:cNvPr id="46205" name="Picture 125" descr="Asian lily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206" name="Picture 126" descr="Christmas decoration 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207" name="Picture 127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208" name="Group 128"/>
            <p:cNvGrpSpPr>
              <a:grpSpLocks/>
            </p:cNvGrpSpPr>
            <p:nvPr/>
          </p:nvGrpSpPr>
          <p:grpSpPr bwMode="auto">
            <a:xfrm>
              <a:off x="3744" y="-96"/>
              <a:ext cx="1248" cy="743"/>
              <a:chOff x="240" y="672"/>
              <a:chExt cx="2832" cy="1511"/>
            </a:xfrm>
          </p:grpSpPr>
          <p:pic>
            <p:nvPicPr>
              <p:cNvPr id="46209" name="Picture 129" descr="Asian lily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210" name="Picture 130" descr="Christmas decoration 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211" name="Picture 131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6212" name="Group 132"/>
            <p:cNvGrpSpPr>
              <a:grpSpLocks/>
            </p:cNvGrpSpPr>
            <p:nvPr/>
          </p:nvGrpSpPr>
          <p:grpSpPr bwMode="auto">
            <a:xfrm rot="11201315">
              <a:off x="4608" y="-119"/>
              <a:ext cx="1248" cy="743"/>
              <a:chOff x="240" y="672"/>
              <a:chExt cx="2832" cy="1511"/>
            </a:xfrm>
          </p:grpSpPr>
          <p:pic>
            <p:nvPicPr>
              <p:cNvPr id="46213" name="Picture 133" descr="Asian lily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214" name="Picture 134" descr="Christmas decoration 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215" name="Picture 135" descr="clematis Ville de Lyon 0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6216" name="Picture 9" descr="A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8988"/>
            <a:ext cx="1279525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217" name="Picture 9" descr="A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562600"/>
            <a:ext cx="127952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865038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3276600" y="2209800"/>
            <a:ext cx="5638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Chia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3352800" y="3200400"/>
            <a:ext cx="5791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1326" name="Text Box 62"/>
          <p:cNvSpPr txBox="1">
            <a:spLocks noChangeArrowheads="1"/>
          </p:cNvSpPr>
          <p:nvPr/>
        </p:nvSpPr>
        <p:spPr bwMode="auto">
          <a:xfrm>
            <a:off x="3239645" y="1075169"/>
            <a:ext cx="312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hai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HP001" pitchFamily="34" charset="0"/>
              <a:cs typeface="Times New Roman" pitchFamily="18" charset="0"/>
            </a:endParaRPr>
          </a:p>
        </p:txBody>
      </p:sp>
      <p:sp>
        <p:nvSpPr>
          <p:cNvPr id="11327" name="Rectangle 63"/>
          <p:cNvSpPr>
            <a:spLocks noChangeArrowheads="1"/>
          </p:cNvSpPr>
          <p:nvPr/>
        </p:nvSpPr>
        <p:spPr bwMode="auto">
          <a:xfrm>
            <a:off x="3124200" y="4343400"/>
            <a:ext cx="5715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:</a:t>
            </a:r>
          </a:p>
        </p:txBody>
      </p:sp>
      <p:sp>
        <p:nvSpPr>
          <p:cNvPr id="11328" name="Text Box 64"/>
          <p:cNvSpPr txBox="1">
            <a:spLocks noChangeArrowheads="1"/>
          </p:cNvSpPr>
          <p:nvPr/>
        </p:nvSpPr>
        <p:spPr bwMode="auto">
          <a:xfrm>
            <a:off x="7086600" y="4343400"/>
            <a:ext cx="476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329" name="Text Box 65"/>
          <p:cNvSpPr txBox="1">
            <a:spLocks noChangeArrowheads="1"/>
          </p:cNvSpPr>
          <p:nvPr/>
        </p:nvSpPr>
        <p:spPr bwMode="auto">
          <a:xfrm>
            <a:off x="7086600" y="47244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330" name="Line 66"/>
          <p:cNvSpPr>
            <a:spLocks noChangeShapeType="1"/>
          </p:cNvSpPr>
          <p:nvPr/>
        </p:nvSpPr>
        <p:spPr bwMode="auto">
          <a:xfrm>
            <a:off x="7086600" y="4800600"/>
            <a:ext cx="47625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990600" y="2286000"/>
            <a:ext cx="2133600" cy="190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37" name="Line 73"/>
          <p:cNvSpPr>
            <a:spLocks noChangeShapeType="1"/>
          </p:cNvSpPr>
          <p:nvPr/>
        </p:nvSpPr>
        <p:spPr bwMode="auto">
          <a:xfrm flipV="1">
            <a:off x="990600" y="2286000"/>
            <a:ext cx="213360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38" name="AutoShape 74"/>
          <p:cNvSpPr>
            <a:spLocks noChangeArrowheads="1"/>
          </p:cNvSpPr>
          <p:nvPr/>
        </p:nvSpPr>
        <p:spPr bwMode="auto">
          <a:xfrm rot="5400000">
            <a:off x="1104900" y="2171700"/>
            <a:ext cx="1905000" cy="21336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348" name="Group 84"/>
          <p:cNvGrpSpPr>
            <a:grpSpLocks/>
          </p:cNvGrpSpPr>
          <p:nvPr/>
        </p:nvGrpSpPr>
        <p:grpSpPr bwMode="auto">
          <a:xfrm>
            <a:off x="1371600" y="2514600"/>
            <a:ext cx="498475" cy="979488"/>
            <a:chOff x="1056" y="3312"/>
            <a:chExt cx="336" cy="715"/>
          </a:xfrm>
        </p:grpSpPr>
        <p:sp>
          <p:nvSpPr>
            <p:cNvPr id="11333" name="Line 69"/>
            <p:cNvSpPr>
              <a:spLocks noChangeShapeType="1"/>
            </p:cNvSpPr>
            <p:nvPr/>
          </p:nvSpPr>
          <p:spPr bwMode="auto">
            <a:xfrm>
              <a:off x="1104" y="3648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41" name="Text Box 77"/>
            <p:cNvSpPr txBox="1">
              <a:spLocks noChangeArrowheads="1"/>
            </p:cNvSpPr>
            <p:nvPr/>
          </p:nvSpPr>
          <p:spPr bwMode="auto">
            <a:xfrm>
              <a:off x="1056" y="3312"/>
              <a:ext cx="336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1343" name="Text Box 79"/>
            <p:cNvSpPr txBox="1">
              <a:spLocks noChangeArrowheads="1"/>
            </p:cNvSpPr>
            <p:nvPr/>
          </p:nvSpPr>
          <p:spPr bwMode="auto">
            <a:xfrm>
              <a:off x="1056" y="3648"/>
              <a:ext cx="336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1349" name="Group 85"/>
          <p:cNvGrpSpPr>
            <a:grpSpLocks/>
          </p:cNvGrpSpPr>
          <p:nvPr/>
        </p:nvGrpSpPr>
        <p:grpSpPr bwMode="auto">
          <a:xfrm>
            <a:off x="2438400" y="3205163"/>
            <a:ext cx="498475" cy="974725"/>
            <a:chOff x="1536" y="2355"/>
            <a:chExt cx="336" cy="712"/>
          </a:xfrm>
        </p:grpSpPr>
        <p:sp>
          <p:nvSpPr>
            <p:cNvPr id="11345" name="Text Box 81"/>
            <p:cNvSpPr txBox="1">
              <a:spLocks noChangeArrowheads="1"/>
            </p:cNvSpPr>
            <p:nvPr/>
          </p:nvSpPr>
          <p:spPr bwMode="auto">
            <a:xfrm>
              <a:off x="1536" y="2355"/>
              <a:ext cx="336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1346" name="Line 82"/>
            <p:cNvSpPr>
              <a:spLocks noChangeShapeType="1"/>
            </p:cNvSpPr>
            <p:nvPr/>
          </p:nvSpPr>
          <p:spPr bwMode="auto">
            <a:xfrm>
              <a:off x="1536" y="2688"/>
              <a:ext cx="2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47" name="Text Box 83"/>
            <p:cNvSpPr txBox="1">
              <a:spLocks noChangeArrowheads="1"/>
            </p:cNvSpPr>
            <p:nvPr/>
          </p:nvSpPr>
          <p:spPr bwMode="auto">
            <a:xfrm>
              <a:off x="1536" y="2688"/>
              <a:ext cx="336" cy="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1363" name="Rectangle 99"/>
          <p:cNvSpPr>
            <a:spLocks noChangeArrowheads="1"/>
          </p:cNvSpPr>
          <p:nvPr/>
        </p:nvSpPr>
        <p:spPr bwMode="auto">
          <a:xfrm>
            <a:off x="3124200" y="5181600"/>
            <a:ext cx="5715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nửa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1368" name="Rectangle 104"/>
          <p:cNvSpPr>
            <a:spLocks noChangeArrowheads="1"/>
          </p:cNvSpPr>
          <p:nvPr/>
        </p:nvSpPr>
        <p:spPr bwMode="auto">
          <a:xfrm rot="16200000">
            <a:off x="1123157" y="6569868"/>
            <a:ext cx="685800" cy="1262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86" name="Rectangle 122"/>
          <p:cNvSpPr>
            <a:spLocks noChangeArrowheads="1"/>
          </p:cNvSpPr>
          <p:nvPr/>
        </p:nvSpPr>
        <p:spPr bwMode="auto">
          <a:xfrm>
            <a:off x="4118436" y="627669"/>
            <a:ext cx="8408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err="1">
                <a:solidFill>
                  <a:srgbClr val="000000"/>
                </a:solidFill>
                <a:latin typeface="Times New Roman" pitchFamily="18" charset="0"/>
                <a:ea typeface="HP001" pitchFamily="34" charset="0"/>
                <a:cs typeface="Times New Roman" pitchFamily="18" charset="0"/>
              </a:rPr>
              <a:t>Toán</a:t>
            </a:r>
            <a:endParaRPr lang="en-US" sz="2400" b="1" u="sng" dirty="0">
              <a:solidFill>
                <a:srgbClr val="000000"/>
              </a:solidFill>
              <a:latin typeface="Times New Roman" pitchFamily="18" charset="0"/>
              <a:ea typeface="HP001" pitchFamily="34" charset="0"/>
              <a:cs typeface="Times New Roman" pitchFamily="18" charset="0"/>
            </a:endParaRPr>
          </a:p>
        </p:txBody>
      </p:sp>
      <p:grpSp>
        <p:nvGrpSpPr>
          <p:cNvPr id="11387" name="Group 123"/>
          <p:cNvGrpSpPr>
            <a:grpSpLocks/>
          </p:cNvGrpSpPr>
          <p:nvPr/>
        </p:nvGrpSpPr>
        <p:grpSpPr bwMode="auto">
          <a:xfrm>
            <a:off x="609600" y="6477000"/>
            <a:ext cx="8077200" cy="457200"/>
            <a:chOff x="-96" y="-144"/>
            <a:chExt cx="5952" cy="839"/>
          </a:xfrm>
        </p:grpSpPr>
        <p:grpSp>
          <p:nvGrpSpPr>
            <p:cNvPr id="11388" name="Group 124"/>
            <p:cNvGrpSpPr>
              <a:grpSpLocks/>
            </p:cNvGrpSpPr>
            <p:nvPr/>
          </p:nvGrpSpPr>
          <p:grpSpPr bwMode="auto">
            <a:xfrm>
              <a:off x="-96" y="-144"/>
              <a:ext cx="1248" cy="743"/>
              <a:chOff x="240" y="672"/>
              <a:chExt cx="2832" cy="1511"/>
            </a:xfrm>
          </p:grpSpPr>
          <p:pic>
            <p:nvPicPr>
              <p:cNvPr id="11389" name="Picture 125" descr="Asian lily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90" name="Picture 126" descr="Christmas decoration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91" name="Picture 127" descr="clematis Ville de Lyon 0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392" name="Group 128"/>
            <p:cNvGrpSpPr>
              <a:grpSpLocks/>
            </p:cNvGrpSpPr>
            <p:nvPr/>
          </p:nvGrpSpPr>
          <p:grpSpPr bwMode="auto">
            <a:xfrm rot="11201315">
              <a:off x="576" y="-96"/>
              <a:ext cx="1248" cy="743"/>
              <a:chOff x="240" y="672"/>
              <a:chExt cx="2832" cy="1511"/>
            </a:xfrm>
          </p:grpSpPr>
          <p:pic>
            <p:nvPicPr>
              <p:cNvPr id="11393" name="Picture 129" descr="Asian lily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94" name="Picture 130" descr="Christmas decoration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95" name="Picture 131" descr="clematis Ville de Lyon 0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396" name="Group 132"/>
            <p:cNvGrpSpPr>
              <a:grpSpLocks/>
            </p:cNvGrpSpPr>
            <p:nvPr/>
          </p:nvGrpSpPr>
          <p:grpSpPr bwMode="auto">
            <a:xfrm>
              <a:off x="1392" y="-96"/>
              <a:ext cx="1248" cy="743"/>
              <a:chOff x="240" y="672"/>
              <a:chExt cx="2832" cy="1511"/>
            </a:xfrm>
          </p:grpSpPr>
          <p:pic>
            <p:nvPicPr>
              <p:cNvPr id="11397" name="Picture 133" descr="Asian lily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98" name="Picture 134" descr="Christmas decoration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99" name="Picture 135" descr="clematis Ville de Lyon 0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400" name="Group 136"/>
            <p:cNvGrpSpPr>
              <a:grpSpLocks/>
            </p:cNvGrpSpPr>
            <p:nvPr/>
          </p:nvGrpSpPr>
          <p:grpSpPr bwMode="auto">
            <a:xfrm rot="11201315">
              <a:off x="2064" y="-96"/>
              <a:ext cx="1248" cy="743"/>
              <a:chOff x="240" y="672"/>
              <a:chExt cx="2832" cy="1511"/>
            </a:xfrm>
          </p:grpSpPr>
          <p:pic>
            <p:nvPicPr>
              <p:cNvPr id="11401" name="Picture 137" descr="Asian lily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02" name="Picture 138" descr="Christmas decoration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03" name="Picture 139" descr="clematis Ville de Lyon 0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404" name="Group 140"/>
            <p:cNvGrpSpPr>
              <a:grpSpLocks/>
            </p:cNvGrpSpPr>
            <p:nvPr/>
          </p:nvGrpSpPr>
          <p:grpSpPr bwMode="auto">
            <a:xfrm>
              <a:off x="2832" y="-96"/>
              <a:ext cx="1248" cy="743"/>
              <a:chOff x="240" y="672"/>
              <a:chExt cx="2832" cy="1511"/>
            </a:xfrm>
          </p:grpSpPr>
          <p:pic>
            <p:nvPicPr>
              <p:cNvPr id="11405" name="Picture 141" descr="Asian lily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06" name="Picture 142" descr="Christmas decoration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07" name="Picture 143" descr="clematis Ville de Lyon 0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408" name="Group 144"/>
            <p:cNvGrpSpPr>
              <a:grpSpLocks/>
            </p:cNvGrpSpPr>
            <p:nvPr/>
          </p:nvGrpSpPr>
          <p:grpSpPr bwMode="auto">
            <a:xfrm rot="11201315">
              <a:off x="3504" y="-48"/>
              <a:ext cx="1248" cy="743"/>
              <a:chOff x="240" y="672"/>
              <a:chExt cx="2832" cy="1511"/>
            </a:xfrm>
          </p:grpSpPr>
          <p:pic>
            <p:nvPicPr>
              <p:cNvPr id="11409" name="Picture 145" descr="Asian lily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10" name="Picture 146" descr="Christmas decoration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11" name="Picture 147" descr="clematis Ville de Lyon 0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412" name="Group 148"/>
            <p:cNvGrpSpPr>
              <a:grpSpLocks/>
            </p:cNvGrpSpPr>
            <p:nvPr/>
          </p:nvGrpSpPr>
          <p:grpSpPr bwMode="auto">
            <a:xfrm>
              <a:off x="3744" y="-96"/>
              <a:ext cx="1248" cy="743"/>
              <a:chOff x="240" y="672"/>
              <a:chExt cx="2832" cy="1511"/>
            </a:xfrm>
          </p:grpSpPr>
          <p:pic>
            <p:nvPicPr>
              <p:cNvPr id="11413" name="Picture 149" descr="Asian lily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14" name="Picture 150" descr="Christmas decoration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15" name="Picture 151" descr="clematis Ville de Lyon 0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416" name="Group 152"/>
            <p:cNvGrpSpPr>
              <a:grpSpLocks/>
            </p:cNvGrpSpPr>
            <p:nvPr/>
          </p:nvGrpSpPr>
          <p:grpSpPr bwMode="auto">
            <a:xfrm rot="11201315">
              <a:off x="4608" y="-119"/>
              <a:ext cx="1248" cy="743"/>
              <a:chOff x="240" y="672"/>
              <a:chExt cx="2832" cy="1511"/>
            </a:xfrm>
          </p:grpSpPr>
          <p:pic>
            <p:nvPicPr>
              <p:cNvPr id="11417" name="Picture 153" descr="Asian lily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960"/>
                <a:ext cx="1395" cy="1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18" name="Picture 154" descr="Christmas decoration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" y="816"/>
                <a:ext cx="1824" cy="10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19" name="Picture 155" descr="clematis Ville de Lyon 0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672"/>
                <a:ext cx="1824" cy="1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1420" name="Picture 9" descr="A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19800"/>
            <a:ext cx="127952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21" name="Picture 9" descr="A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5868988"/>
            <a:ext cx="1279525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038664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00695 -0.19074 L 0.39167 -0.3 L 0.51667 0.08518 L 0.28056 0.44074 L -0.04028 0.42592 L -1.11111E-6 2.22222E-6 Z " pathEditMode="relative" rAng="0" ptsTypes="AAAAAAA">
                                      <p:cBhvr>
                                        <p:cTn id="36" dur="2000" fill="hold"/>
                                        <p:tgtEl>
                                          <p:spTgt spid="11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9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13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13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13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13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13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6" grpId="0"/>
      <p:bldP spid="11298" grpId="0"/>
      <p:bldP spid="11326" grpId="0"/>
      <p:bldP spid="11327" grpId="0" animBg="1"/>
      <p:bldP spid="11328" grpId="0"/>
      <p:bldP spid="11328" grpId="1"/>
      <p:bldP spid="11329" grpId="0"/>
      <p:bldP spid="11329" grpId="1"/>
      <p:bldP spid="11330" grpId="0" animBg="1"/>
      <p:bldP spid="11330" grpId="1" animBg="1"/>
      <p:bldP spid="11295" grpId="0" animBg="1"/>
      <p:bldP spid="11337" grpId="0" animBg="1"/>
      <p:bldP spid="11338" grpId="0" animBg="1"/>
      <p:bldP spid="11338" grpId="1" animBg="1"/>
      <p:bldP spid="11363" grpId="0" animBg="1"/>
      <p:bldP spid="113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1803400" y="5940425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781800" y="0"/>
            <a:ext cx="685800" cy="1809750"/>
            <a:chOff x="4896" y="0"/>
            <a:chExt cx="432" cy="1140"/>
          </a:xfrm>
        </p:grpSpPr>
        <p:sp>
          <p:nvSpPr>
            <p:cNvPr id="16466" name="Text Box 6"/>
            <p:cNvSpPr txBox="1">
              <a:spLocks noChangeArrowheads="1"/>
            </p:cNvSpPr>
            <p:nvPr/>
          </p:nvSpPr>
          <p:spPr bwMode="auto">
            <a:xfrm>
              <a:off x="4944" y="0"/>
              <a:ext cx="33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6000" b="1" u="none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467" name="Text Box 8"/>
            <p:cNvSpPr txBox="1">
              <a:spLocks noChangeArrowheads="1"/>
            </p:cNvSpPr>
            <p:nvPr/>
          </p:nvSpPr>
          <p:spPr bwMode="auto">
            <a:xfrm>
              <a:off x="4896" y="240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endParaRPr lang="en-US" sz="2800" b="1">
                <a:solidFill>
                  <a:srgbClr val="FF0000"/>
                </a:solidFill>
              </a:endParaRPr>
            </a:p>
          </p:txBody>
        </p:sp>
        <p:sp>
          <p:nvSpPr>
            <p:cNvPr id="16468" name="Line 9"/>
            <p:cNvSpPr>
              <a:spLocks noChangeShapeType="1"/>
            </p:cNvSpPr>
            <p:nvPr/>
          </p:nvSpPr>
          <p:spPr bwMode="auto">
            <a:xfrm>
              <a:off x="5038" y="576"/>
              <a:ext cx="24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16469" name="Text Box 10"/>
            <p:cNvSpPr txBox="1">
              <a:spLocks noChangeArrowheads="1"/>
            </p:cNvSpPr>
            <p:nvPr/>
          </p:nvSpPr>
          <p:spPr bwMode="auto">
            <a:xfrm>
              <a:off x="4992" y="506"/>
              <a:ext cx="288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6000" b="1" u="none">
                  <a:solidFill>
                    <a:srgbClr val="FF0000"/>
                  </a:solidFill>
                </a:rPr>
                <a:t>2</a:t>
              </a:r>
            </a:p>
          </p:txBody>
        </p:sp>
      </p:grpSp>
      <p:graphicFrame>
        <p:nvGraphicFramePr>
          <p:cNvPr id="51352" name="Group 152"/>
          <p:cNvGraphicFramePr>
            <a:graphicFrameLocks noGrp="1"/>
          </p:cNvGraphicFramePr>
          <p:nvPr>
            <p:ph idx="4294967295"/>
          </p:nvPr>
        </p:nvGraphicFramePr>
        <p:xfrm>
          <a:off x="3060700" y="2590800"/>
          <a:ext cx="2819400" cy="2590800"/>
        </p:xfrm>
        <a:graphic>
          <a:graphicData uri="http://schemas.openxmlformats.org/drawingml/2006/table">
            <a:tbl>
              <a:tblPr/>
              <a:tblGrid>
                <a:gridCol w="2809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25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25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25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09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809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825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825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8257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8098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457" name="Line 151"/>
          <p:cNvSpPr>
            <a:spLocks noChangeShapeType="1"/>
          </p:cNvSpPr>
          <p:nvPr/>
        </p:nvSpPr>
        <p:spPr bwMode="auto">
          <a:xfrm>
            <a:off x="3336925" y="2614613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sp>
        <p:nvSpPr>
          <p:cNvPr id="51353" name="Text Box 153"/>
          <p:cNvSpPr txBox="1">
            <a:spLocks noChangeArrowheads="1"/>
          </p:cNvSpPr>
          <p:nvPr/>
        </p:nvSpPr>
        <p:spPr bwMode="auto">
          <a:xfrm>
            <a:off x="3962400" y="2162175"/>
            <a:ext cx="5334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700" u="non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1354" name="Line 154"/>
          <p:cNvSpPr>
            <a:spLocks noChangeShapeType="1"/>
          </p:cNvSpPr>
          <p:nvPr/>
        </p:nvSpPr>
        <p:spPr bwMode="auto">
          <a:xfrm>
            <a:off x="3971925" y="3900488"/>
            <a:ext cx="1143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sp>
        <p:nvSpPr>
          <p:cNvPr id="51355" name="Text Box 155"/>
          <p:cNvSpPr txBox="1">
            <a:spLocks noChangeArrowheads="1"/>
          </p:cNvSpPr>
          <p:nvPr/>
        </p:nvSpPr>
        <p:spPr bwMode="auto">
          <a:xfrm>
            <a:off x="4038600" y="3695700"/>
            <a:ext cx="6858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1700" u="none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763838" y="147638"/>
            <a:ext cx="41529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Luyện</a:t>
            </a:r>
            <a:r>
              <a:rPr lang="en-US" sz="60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viết</a:t>
            </a:r>
            <a:endParaRPr lang="en-US" sz="6000" b="1" dirty="0">
              <a:solidFill>
                <a:srgbClr val="0000FF"/>
              </a:solidFill>
              <a:latin typeface="HP001" pitchFamily="34" charset="0"/>
              <a:ea typeface="HP001" pitchFamily="34" charset="0"/>
            </a:endParaRPr>
          </a:p>
        </p:txBody>
      </p:sp>
      <p:grpSp>
        <p:nvGrpSpPr>
          <p:cNvPr id="16462" name="Group 86"/>
          <p:cNvGrpSpPr>
            <a:grpSpLocks/>
          </p:cNvGrpSpPr>
          <p:nvPr/>
        </p:nvGrpSpPr>
        <p:grpSpPr bwMode="auto">
          <a:xfrm>
            <a:off x="152400" y="152400"/>
            <a:ext cx="2286000" cy="1600200"/>
            <a:chOff x="4128" y="720"/>
            <a:chExt cx="1440" cy="1008"/>
          </a:xfrm>
        </p:grpSpPr>
        <p:sp>
          <p:nvSpPr>
            <p:cNvPr id="16463" name="Rectangle 5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128" y="720"/>
              <a:ext cx="1440" cy="1008"/>
            </a:xfrm>
            <a:prstGeom prst="rect">
              <a:avLst/>
            </a:prstGeom>
            <a:solidFill>
              <a:srgbClr val="808080"/>
            </a:solidFill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99CC00"/>
                </a:solidFill>
                <a:latin typeface=".VnAvant" pitchFamily="34" charset="0"/>
              </a:endParaRPr>
            </a:p>
          </p:txBody>
        </p:sp>
        <p:sp>
          <p:nvSpPr>
            <p:cNvPr id="16464" name="Line 6"/>
            <p:cNvSpPr>
              <a:spLocks noChangeShapeType="1"/>
            </p:cNvSpPr>
            <p:nvPr/>
          </p:nvSpPr>
          <p:spPr bwMode="auto">
            <a:xfrm flipV="1">
              <a:off x="4656" y="864"/>
              <a:ext cx="240" cy="28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16465" name="Line 6"/>
            <p:cNvSpPr>
              <a:spLocks noChangeShapeType="1"/>
            </p:cNvSpPr>
            <p:nvPr/>
          </p:nvSpPr>
          <p:spPr bwMode="auto">
            <a:xfrm flipV="1">
              <a:off x="4656" y="1200"/>
              <a:ext cx="336" cy="29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30917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5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5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3" grpId="0"/>
      <p:bldP spid="51353" grpId="1"/>
      <p:bldP spid="51354" grpId="0" animBg="1"/>
      <p:bldP spid="51354" grpId="1" animBg="1"/>
      <p:bldP spid="51355" grpId="0"/>
      <p:bldP spid="5135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" y="-152400"/>
            <a:ext cx="91733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1803400" y="5940425"/>
            <a:ext cx="76200" cy="152400"/>
          </a:xfrm>
          <a:prstGeom prst="plus">
            <a:avLst>
              <a:gd name="adj" fmla="val 25000"/>
            </a:avLst>
          </a:prstGeom>
          <a:gradFill rotWithShape="1">
            <a:gsLst>
              <a:gs pos="0">
                <a:srgbClr val="525252"/>
              </a:gs>
              <a:gs pos="50000">
                <a:srgbClr val="B2B2B2"/>
              </a:gs>
              <a:gs pos="100000">
                <a:srgbClr val="52525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3937001" y="1828802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2363788" y="147638"/>
            <a:ext cx="41529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Luyện</a:t>
            </a:r>
            <a:r>
              <a:rPr lang="en-US" sz="60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Đọc</a:t>
            </a:r>
            <a:endParaRPr lang="en-US" sz="6000" b="1" dirty="0">
              <a:solidFill>
                <a:srgbClr val="0000FF"/>
              </a:solidFill>
              <a:latin typeface="HP001" pitchFamily="34" charset="0"/>
              <a:ea typeface="HP001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371599" y="2088358"/>
            <a:ext cx="6248401" cy="175260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Một</a:t>
            </a:r>
            <a:r>
              <a:rPr lang="en-US" sz="5400" dirty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phần</a:t>
            </a:r>
            <a:r>
              <a:rPr lang="en-US" sz="5400" dirty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hai</a:t>
            </a:r>
            <a:endParaRPr kumimoji="0" lang="en-US" sz="5400" b="0" i="0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HP001" pitchFamily="34" charset="0"/>
              <a:ea typeface="HP0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333912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93838"/>
            <a:ext cx="7696200" cy="487362"/>
          </a:xfrm>
        </p:spPr>
        <p:txBody>
          <a:bodyPr/>
          <a:lstStyle/>
          <a:p>
            <a:pPr algn="l"/>
            <a:r>
              <a:rPr lang="en-US" sz="2800" b="1" u="sng" dirty="0" err="1">
                <a:solidFill>
                  <a:schemeClr val="tx1"/>
                </a:solidFill>
                <a:latin typeface="HP001" pitchFamily="34" charset="0"/>
                <a:ea typeface="HP001" pitchFamily="34" charset="0"/>
              </a:rPr>
              <a:t>Bài</a:t>
            </a:r>
            <a:r>
              <a:rPr lang="en-US" sz="2800" b="1" u="sng" dirty="0">
                <a:solidFill>
                  <a:schemeClr val="tx1"/>
                </a:solidFill>
                <a:latin typeface="HP001" pitchFamily="34" charset="0"/>
                <a:ea typeface="HP001" pitchFamily="34" charset="0"/>
              </a:rPr>
              <a:t> 1</a:t>
            </a:r>
            <a:r>
              <a:rPr lang="en-US" sz="2800" b="1" dirty="0">
                <a:solidFill>
                  <a:schemeClr val="tx1"/>
                </a:solidFill>
                <a:latin typeface="HP001" pitchFamily="34" charset="0"/>
                <a:ea typeface="HP001" pitchFamily="34" charset="0"/>
              </a:rPr>
              <a:t>:  </a:t>
            </a:r>
            <a:r>
              <a:rPr lang="en-US" sz="2800" b="1" dirty="0" err="1">
                <a:solidFill>
                  <a:schemeClr val="tx1"/>
                </a:solidFill>
                <a:latin typeface="HP001" pitchFamily="34" charset="0"/>
                <a:ea typeface="HP001" pitchFamily="34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" pitchFamily="34" charset="0"/>
                <a:ea typeface="HP001" pitchFamily="34" charset="0"/>
              </a:rPr>
              <a:t>tô</a:t>
            </a:r>
            <a:r>
              <a:rPr lang="en-US" sz="2800" b="1" dirty="0">
                <a:solidFill>
                  <a:schemeClr val="tx1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" pitchFamily="34" charset="0"/>
                <a:ea typeface="HP001" pitchFamily="34" charset="0"/>
              </a:rPr>
              <a:t>màu</a:t>
            </a:r>
            <a:r>
              <a:rPr lang="en-US" sz="2800" b="1" dirty="0">
                <a:solidFill>
                  <a:schemeClr val="tx1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" pitchFamily="34" charset="0"/>
                <a:ea typeface="HP001" pitchFamily="34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HP001" pitchFamily="34" charset="0"/>
                <a:ea typeface="HP001" pitchFamily="34" charset="0"/>
              </a:rPr>
              <a:t>      </a:t>
            </a:r>
            <a:r>
              <a:rPr lang="en-US" sz="2800" b="1" dirty="0" err="1">
                <a:solidFill>
                  <a:schemeClr val="tx1"/>
                </a:solidFill>
                <a:latin typeface="HP001" pitchFamily="34" charset="0"/>
                <a:ea typeface="HP001" pitchFamily="34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HP001" pitchFamily="34" charset="0"/>
                <a:ea typeface="HP001" pitchFamily="34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HP001" pitchFamily="34" charset="0"/>
                <a:ea typeface="HP001" pitchFamily="34" charset="0"/>
              </a:rPr>
              <a:t> ?</a:t>
            </a:r>
            <a:endParaRPr lang="en-US" sz="4000" dirty="0">
              <a:latin typeface="HP001" pitchFamily="34" charset="0"/>
              <a:ea typeface="HP001" pitchFamily="34" charset="0"/>
            </a:endParaRP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0" y="1951038"/>
            <a:ext cx="9144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733800" y="1295400"/>
            <a:ext cx="457200" cy="730250"/>
            <a:chOff x="2544" y="2150"/>
            <a:chExt cx="294" cy="460"/>
          </a:xfrm>
        </p:grpSpPr>
        <p:sp>
          <p:nvSpPr>
            <p:cNvPr id="77829" name="Text Box 25"/>
            <p:cNvSpPr txBox="1">
              <a:spLocks noChangeArrowheads="1"/>
            </p:cNvSpPr>
            <p:nvPr/>
          </p:nvSpPr>
          <p:spPr bwMode="auto">
            <a:xfrm>
              <a:off x="2544" y="2150"/>
              <a:ext cx="2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7830" name="Text Box 26"/>
            <p:cNvSpPr txBox="1">
              <a:spLocks noChangeArrowheads="1"/>
            </p:cNvSpPr>
            <p:nvPr/>
          </p:nvSpPr>
          <p:spPr bwMode="auto">
            <a:xfrm>
              <a:off x="2550" y="2379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7831" name="Line 27"/>
            <p:cNvSpPr>
              <a:spLocks noChangeShapeType="1"/>
            </p:cNvSpPr>
            <p:nvPr/>
          </p:nvSpPr>
          <p:spPr bwMode="auto">
            <a:xfrm>
              <a:off x="2544" y="241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353" name="Oval 65"/>
          <p:cNvSpPr>
            <a:spLocks noChangeArrowheads="1"/>
          </p:cNvSpPr>
          <p:nvPr/>
        </p:nvSpPr>
        <p:spPr bwMode="auto">
          <a:xfrm>
            <a:off x="914400" y="4406900"/>
            <a:ext cx="533400" cy="457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12354" name="Oval 66"/>
          <p:cNvSpPr>
            <a:spLocks noChangeArrowheads="1"/>
          </p:cNvSpPr>
          <p:nvPr/>
        </p:nvSpPr>
        <p:spPr bwMode="auto">
          <a:xfrm>
            <a:off x="5259388" y="4392613"/>
            <a:ext cx="533400" cy="457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12355" name="Oval 67"/>
          <p:cNvSpPr>
            <a:spLocks noChangeArrowheads="1"/>
          </p:cNvSpPr>
          <p:nvPr/>
        </p:nvSpPr>
        <p:spPr bwMode="auto">
          <a:xfrm>
            <a:off x="7700963" y="4406900"/>
            <a:ext cx="533400" cy="457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b="1">
              <a:solidFill>
                <a:srgbClr val="000000"/>
              </a:solidFill>
            </a:endParaRPr>
          </a:p>
        </p:txBody>
      </p:sp>
      <p:sp>
        <p:nvSpPr>
          <p:cNvPr id="77838" name="Text Box 4"/>
          <p:cNvSpPr txBox="1">
            <a:spLocks noChangeArrowheads="1"/>
          </p:cNvSpPr>
          <p:nvPr/>
        </p:nvSpPr>
        <p:spPr bwMode="auto">
          <a:xfrm>
            <a:off x="3733800" y="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u="sng" dirty="0" err="1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Toán</a:t>
            </a:r>
            <a:endParaRPr lang="en-US" sz="2400" b="1" u="sng" dirty="0">
              <a:solidFill>
                <a:srgbClr val="000000"/>
              </a:solidFill>
              <a:latin typeface="HP001" pitchFamily="34" charset="0"/>
              <a:ea typeface="HP001" pitchFamily="34" charset="0"/>
            </a:endParaRPr>
          </a:p>
        </p:txBody>
      </p:sp>
      <p:sp>
        <p:nvSpPr>
          <p:cNvPr id="77839" name="Rectangle 5"/>
          <p:cNvSpPr>
            <a:spLocks noChangeArrowheads="1"/>
          </p:cNvSpPr>
          <p:nvPr/>
        </p:nvSpPr>
        <p:spPr bwMode="auto">
          <a:xfrm>
            <a:off x="2971800" y="685800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phần</a:t>
            </a:r>
            <a:r>
              <a:rPr lang="en-US" sz="32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hai</a:t>
            </a:r>
            <a:endParaRPr lang="en-US" sz="3200" b="1" dirty="0">
              <a:solidFill>
                <a:srgbClr val="0000FF"/>
              </a:solidFill>
              <a:latin typeface="HP001" pitchFamily="34" charset="0"/>
              <a:ea typeface="HP001" pitchFamily="34" charset="0"/>
            </a:endParaRP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292100" y="2619375"/>
            <a:ext cx="8477250" cy="2238375"/>
            <a:chOff x="292100" y="2619375"/>
            <a:chExt cx="8477997" cy="2238983"/>
          </a:xfrm>
        </p:grpSpPr>
        <p:grpSp>
          <p:nvGrpSpPr>
            <p:cNvPr id="77841" name="Group 35"/>
            <p:cNvGrpSpPr>
              <a:grpSpLocks/>
            </p:cNvGrpSpPr>
            <p:nvPr/>
          </p:nvGrpSpPr>
          <p:grpSpPr bwMode="auto">
            <a:xfrm>
              <a:off x="292100" y="2619375"/>
              <a:ext cx="8477997" cy="2238983"/>
              <a:chOff x="292100" y="2620140"/>
              <a:chExt cx="8238648" cy="2238504"/>
            </a:xfrm>
          </p:grpSpPr>
          <p:sp>
            <p:nvSpPr>
              <p:cNvPr id="77842" name="Oval 40"/>
              <p:cNvSpPr>
                <a:spLocks noChangeArrowheads="1"/>
              </p:cNvSpPr>
              <p:nvPr/>
            </p:nvSpPr>
            <p:spPr bwMode="auto">
              <a:xfrm>
                <a:off x="6921500" y="2620140"/>
                <a:ext cx="1609248" cy="165564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b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7843" name="Group 31"/>
              <p:cNvGrpSpPr>
                <a:grpSpLocks/>
              </p:cNvGrpSpPr>
              <p:nvPr/>
            </p:nvGrpSpPr>
            <p:grpSpPr bwMode="auto">
              <a:xfrm>
                <a:off x="292100" y="2682875"/>
                <a:ext cx="1676400" cy="1584788"/>
                <a:chOff x="144" y="864"/>
                <a:chExt cx="1200" cy="1261"/>
              </a:xfrm>
            </p:grpSpPr>
            <p:sp>
              <p:nvSpPr>
                <p:cNvPr id="77844" name="Rectangle 28"/>
                <p:cNvSpPr>
                  <a:spLocks noChangeArrowheads="1"/>
                </p:cNvSpPr>
                <p:nvPr/>
              </p:nvSpPr>
              <p:spPr bwMode="auto">
                <a:xfrm>
                  <a:off x="144" y="864"/>
                  <a:ext cx="1200" cy="126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845" name="Line 29"/>
                <p:cNvSpPr>
                  <a:spLocks noChangeShapeType="1"/>
                </p:cNvSpPr>
                <p:nvPr/>
              </p:nvSpPr>
              <p:spPr bwMode="auto">
                <a:xfrm>
                  <a:off x="758" y="864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846" name="Rectangle 30"/>
                <p:cNvSpPr>
                  <a:spLocks noChangeArrowheads="1"/>
                </p:cNvSpPr>
                <p:nvPr/>
              </p:nvSpPr>
              <p:spPr bwMode="auto">
                <a:xfrm>
                  <a:off x="144" y="864"/>
                  <a:ext cx="614" cy="126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b="1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7847" name="Rectangle 33"/>
              <p:cNvSpPr>
                <a:spLocks noChangeArrowheads="1"/>
              </p:cNvSpPr>
              <p:nvPr/>
            </p:nvSpPr>
            <p:spPr bwMode="auto">
              <a:xfrm>
                <a:off x="2444750" y="2690542"/>
                <a:ext cx="1676400" cy="157707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7848" name="AutoShape 36"/>
              <p:cNvSpPr>
                <a:spLocks noChangeArrowheads="1"/>
              </p:cNvSpPr>
              <p:nvPr/>
            </p:nvSpPr>
            <p:spPr bwMode="auto">
              <a:xfrm>
                <a:off x="2454056" y="2887392"/>
                <a:ext cx="1127344" cy="1380221"/>
              </a:xfrm>
              <a:prstGeom prst="rt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7849" name="AutoShape 37"/>
              <p:cNvSpPr>
                <a:spLocks noChangeArrowheads="1"/>
              </p:cNvSpPr>
              <p:nvPr/>
            </p:nvSpPr>
            <p:spPr bwMode="auto">
              <a:xfrm>
                <a:off x="4483100" y="2686387"/>
                <a:ext cx="1828800" cy="158122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7850" name="AutoShape 39"/>
              <p:cNvSpPr>
                <a:spLocks noChangeArrowheads="1"/>
              </p:cNvSpPr>
              <p:nvPr/>
            </p:nvSpPr>
            <p:spPr bwMode="auto">
              <a:xfrm rot="-5400000">
                <a:off x="4147932" y="3013280"/>
                <a:ext cx="1578387" cy="930275"/>
              </a:xfrm>
              <a:prstGeom prst="rt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7851" name="Text Box 53"/>
              <p:cNvSpPr txBox="1">
                <a:spLocks noChangeArrowheads="1"/>
              </p:cNvSpPr>
              <p:nvPr/>
            </p:nvSpPr>
            <p:spPr bwMode="auto">
              <a:xfrm>
                <a:off x="933450" y="4339531"/>
                <a:ext cx="5334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77852" name="Text Box 54"/>
              <p:cNvSpPr txBox="1">
                <a:spLocks noChangeArrowheads="1"/>
              </p:cNvSpPr>
              <p:nvPr/>
            </p:nvSpPr>
            <p:spPr bwMode="auto">
              <a:xfrm>
                <a:off x="3117360" y="4320488"/>
                <a:ext cx="5334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77853" name="Text Box 55"/>
              <p:cNvSpPr txBox="1">
                <a:spLocks noChangeArrowheads="1"/>
              </p:cNvSpPr>
              <p:nvPr/>
            </p:nvSpPr>
            <p:spPr bwMode="auto">
              <a:xfrm>
                <a:off x="5213350" y="4320045"/>
                <a:ext cx="5334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77854" name="Text Box 56"/>
              <p:cNvSpPr txBox="1">
                <a:spLocks noChangeArrowheads="1"/>
              </p:cNvSpPr>
              <p:nvPr/>
            </p:nvSpPr>
            <p:spPr bwMode="auto">
              <a:xfrm>
                <a:off x="7594600" y="4338923"/>
                <a:ext cx="5334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</a:rPr>
                  <a:t>D</a:t>
                </a:r>
              </a:p>
            </p:txBody>
          </p:sp>
        </p:grpSp>
        <p:sp>
          <p:nvSpPr>
            <p:cNvPr id="37" name="Chord 36"/>
            <p:cNvSpPr/>
            <p:nvPr/>
          </p:nvSpPr>
          <p:spPr bwMode="auto">
            <a:xfrm>
              <a:off x="7106250" y="2625727"/>
              <a:ext cx="1655909" cy="1656213"/>
            </a:xfrm>
            <a:prstGeom prst="chord">
              <a:avLst>
                <a:gd name="adj1" fmla="val 2700000"/>
                <a:gd name="adj2" fmla="val 13668562"/>
              </a:avLst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b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5614140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1" grpId="0"/>
      <p:bldP spid="12353" grpId="0" animBg="1"/>
      <p:bldP spid="12354" grpId="0" animBg="1"/>
      <p:bldP spid="123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0" y="1609725"/>
            <a:ext cx="12192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Bài</a:t>
            </a:r>
            <a:r>
              <a:rPr lang="en-US" sz="2800" b="1" u="sng" dirty="0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 3</a:t>
            </a:r>
            <a:r>
              <a:rPr lang="en-US" sz="2800" b="1" dirty="0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: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14325" y="1482725"/>
            <a:ext cx="6553200" cy="788988"/>
            <a:chOff x="288" y="2140"/>
            <a:chExt cx="4128" cy="497"/>
          </a:xfrm>
        </p:grpSpPr>
        <p:sp>
          <p:nvSpPr>
            <p:cNvPr id="80900" name="Rectangle 28"/>
            <p:cNvSpPr>
              <a:spLocks noChangeArrowheads="1"/>
            </p:cNvSpPr>
            <p:nvPr/>
          </p:nvSpPr>
          <p:spPr bwMode="auto">
            <a:xfrm>
              <a:off x="288" y="2208"/>
              <a:ext cx="4128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</a:rPr>
                <a:t>    </a:t>
              </a:r>
              <a:r>
                <a:rPr lang="en-US" sz="2400" b="1" dirty="0" err="1">
                  <a:solidFill>
                    <a:srgbClr val="000000"/>
                  </a:solidFill>
                  <a:latin typeface="HP001" pitchFamily="34" charset="0"/>
                  <a:ea typeface="HP001" pitchFamily="34" charset="0"/>
                </a:rPr>
                <a:t>Hình</a:t>
              </a:r>
              <a:r>
                <a:rPr lang="en-US" sz="2400" b="1" dirty="0">
                  <a:solidFill>
                    <a:srgbClr val="000000"/>
                  </a:solidFill>
                  <a:latin typeface="HP001" pitchFamily="34" charset="0"/>
                  <a:ea typeface="HP001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HP001" pitchFamily="34" charset="0"/>
                  <a:ea typeface="HP001" pitchFamily="34" charset="0"/>
                </a:rPr>
                <a:t>nào</a:t>
              </a:r>
              <a:r>
                <a:rPr lang="en-US" sz="2400" b="1" dirty="0">
                  <a:solidFill>
                    <a:srgbClr val="000000"/>
                  </a:solidFill>
                  <a:latin typeface="HP001" pitchFamily="34" charset="0"/>
                  <a:ea typeface="HP001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HP001" pitchFamily="34" charset="0"/>
                  <a:ea typeface="HP001" pitchFamily="34" charset="0"/>
                </a:rPr>
                <a:t>đã</a:t>
              </a:r>
              <a:r>
                <a:rPr lang="en-US" sz="2400" b="1" dirty="0">
                  <a:solidFill>
                    <a:srgbClr val="000000"/>
                  </a:solidFill>
                  <a:latin typeface="HP001" pitchFamily="34" charset="0"/>
                  <a:ea typeface="HP001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HP001" pitchFamily="34" charset="0"/>
                  <a:ea typeface="HP001" pitchFamily="34" charset="0"/>
                </a:rPr>
                <a:t>khoanh</a:t>
              </a:r>
              <a:r>
                <a:rPr lang="en-US" sz="2400" b="1" dirty="0">
                  <a:solidFill>
                    <a:srgbClr val="000000"/>
                  </a:solidFill>
                  <a:latin typeface="HP001" pitchFamily="34" charset="0"/>
                  <a:ea typeface="HP001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HP001" pitchFamily="34" charset="0"/>
                  <a:ea typeface="HP001" pitchFamily="34" charset="0"/>
                </a:rPr>
                <a:t>vào</a:t>
              </a:r>
              <a:r>
                <a:rPr lang="en-US" sz="2400" b="1" dirty="0">
                  <a:solidFill>
                    <a:srgbClr val="000000"/>
                  </a:solidFill>
                  <a:latin typeface="HP001" pitchFamily="34" charset="0"/>
                  <a:ea typeface="HP001" pitchFamily="34" charset="0"/>
                </a:rPr>
                <a:t>        </a:t>
              </a:r>
              <a:r>
                <a:rPr lang="en-US" sz="2400" b="1" dirty="0" err="1">
                  <a:solidFill>
                    <a:srgbClr val="000000"/>
                  </a:solidFill>
                  <a:latin typeface="HP001" pitchFamily="34" charset="0"/>
                  <a:ea typeface="HP001" pitchFamily="34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latin typeface="HP001" pitchFamily="34" charset="0"/>
                  <a:ea typeface="HP001" pitchFamily="34" charset="0"/>
                </a:rPr>
                <a:t> con </a:t>
              </a:r>
              <a:r>
                <a:rPr lang="en-US" sz="2400" b="1" dirty="0" err="1">
                  <a:solidFill>
                    <a:srgbClr val="000000"/>
                  </a:solidFill>
                  <a:latin typeface="HP001" pitchFamily="34" charset="0"/>
                  <a:ea typeface="HP001" pitchFamily="34" charset="0"/>
                </a:rPr>
                <a:t>cá</a:t>
              </a:r>
              <a:r>
                <a:rPr lang="en-US" sz="2400" b="1" dirty="0">
                  <a:solidFill>
                    <a:srgbClr val="000000"/>
                  </a:solidFill>
                  <a:latin typeface="HP001" pitchFamily="34" charset="0"/>
                  <a:ea typeface="HP001" pitchFamily="34" charset="0"/>
                </a:rPr>
                <a:t> ?</a:t>
              </a:r>
            </a:p>
          </p:txBody>
        </p:sp>
        <p:grpSp>
          <p:nvGrpSpPr>
            <p:cNvPr id="80901" name="Group 29"/>
            <p:cNvGrpSpPr>
              <a:grpSpLocks/>
            </p:cNvGrpSpPr>
            <p:nvPr/>
          </p:nvGrpSpPr>
          <p:grpSpPr bwMode="auto">
            <a:xfrm>
              <a:off x="2938" y="2140"/>
              <a:ext cx="317" cy="497"/>
              <a:chOff x="2615" y="2158"/>
              <a:chExt cx="325" cy="497"/>
            </a:xfrm>
          </p:grpSpPr>
          <p:sp>
            <p:nvSpPr>
              <p:cNvPr id="80902" name="Text Box 30"/>
              <p:cNvSpPr txBox="1">
                <a:spLocks noChangeArrowheads="1"/>
              </p:cNvSpPr>
              <p:nvPr/>
            </p:nvSpPr>
            <p:spPr bwMode="auto">
              <a:xfrm>
                <a:off x="2615" y="215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000000"/>
                    </a:solidFill>
                  </a:rPr>
                  <a:t> 1</a:t>
                </a:r>
              </a:p>
            </p:txBody>
          </p:sp>
          <p:sp>
            <p:nvSpPr>
              <p:cNvPr id="80903" name="Text Box 31"/>
              <p:cNvSpPr txBox="1">
                <a:spLocks noChangeArrowheads="1"/>
              </p:cNvSpPr>
              <p:nvPr/>
            </p:nvSpPr>
            <p:spPr bwMode="auto">
              <a:xfrm>
                <a:off x="2651" y="2424"/>
                <a:ext cx="28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000000"/>
                    </a:solidFill>
                  </a:rPr>
                  <a:t> 2</a:t>
                </a:r>
              </a:p>
            </p:txBody>
          </p:sp>
          <p:sp>
            <p:nvSpPr>
              <p:cNvPr id="80904" name="Line 32"/>
              <p:cNvSpPr>
                <a:spLocks noChangeShapeType="1"/>
              </p:cNvSpPr>
              <p:nvPr/>
            </p:nvSpPr>
            <p:spPr bwMode="auto">
              <a:xfrm>
                <a:off x="2689" y="239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339725" y="2209800"/>
            <a:ext cx="8563952" cy="2324100"/>
            <a:chOff x="228600" y="2209800"/>
            <a:chExt cx="8563952" cy="2323530"/>
          </a:xfrm>
        </p:grpSpPr>
        <p:sp>
          <p:nvSpPr>
            <p:cNvPr id="80906" name="Rectangle 37"/>
            <p:cNvSpPr>
              <a:spLocks noChangeArrowheads="1"/>
            </p:cNvSpPr>
            <p:nvPr/>
          </p:nvSpPr>
          <p:spPr bwMode="auto">
            <a:xfrm>
              <a:off x="228600" y="2219556"/>
              <a:ext cx="4451350" cy="23137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b="1">
                <a:solidFill>
                  <a:srgbClr val="000000"/>
                </a:solidFill>
              </a:endParaRPr>
            </a:p>
          </p:txBody>
        </p:sp>
        <p:sp>
          <p:nvSpPr>
            <p:cNvPr id="80907" name="Rectangle 38"/>
            <p:cNvSpPr>
              <a:spLocks noChangeArrowheads="1"/>
            </p:cNvSpPr>
            <p:nvPr/>
          </p:nvSpPr>
          <p:spPr bwMode="auto">
            <a:xfrm>
              <a:off x="4753952" y="2221520"/>
              <a:ext cx="4038600" cy="22826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b="1">
                <a:solidFill>
                  <a:srgbClr val="000000"/>
                </a:solidFill>
              </a:endParaRPr>
            </a:p>
          </p:txBody>
        </p:sp>
        <p:sp>
          <p:nvSpPr>
            <p:cNvPr id="80908" name="Oval 43"/>
            <p:cNvSpPr>
              <a:spLocks noChangeArrowheads="1"/>
            </p:cNvSpPr>
            <p:nvPr/>
          </p:nvSpPr>
          <p:spPr bwMode="auto">
            <a:xfrm>
              <a:off x="269875" y="2331570"/>
              <a:ext cx="1620000" cy="2159470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b="1">
                <a:solidFill>
                  <a:srgbClr val="000000"/>
                </a:solidFill>
              </a:endParaRPr>
            </a:p>
          </p:txBody>
        </p:sp>
        <p:pic>
          <p:nvPicPr>
            <p:cNvPr id="80909" name="Picture 46" descr="10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8475" y="2666888"/>
              <a:ext cx="925082" cy="560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10" name="Oval 49"/>
            <p:cNvSpPr>
              <a:spLocks noChangeArrowheads="1"/>
            </p:cNvSpPr>
            <p:nvPr/>
          </p:nvSpPr>
          <p:spPr bwMode="auto">
            <a:xfrm>
              <a:off x="4841875" y="2291332"/>
              <a:ext cx="2160000" cy="2159470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b="1">
                <a:solidFill>
                  <a:srgbClr val="000000"/>
                </a:solidFill>
              </a:endParaRPr>
            </a:p>
          </p:txBody>
        </p:sp>
        <p:sp>
          <p:nvSpPr>
            <p:cNvPr id="80911" name="Text Box 53"/>
            <p:cNvSpPr txBox="1">
              <a:spLocks noChangeArrowheads="1"/>
            </p:cNvSpPr>
            <p:nvPr/>
          </p:nvSpPr>
          <p:spPr bwMode="auto">
            <a:xfrm>
              <a:off x="1768641" y="2209800"/>
              <a:ext cx="533400" cy="519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80913" name="Oval 55"/>
            <p:cNvSpPr>
              <a:spLocks noChangeArrowheads="1"/>
            </p:cNvSpPr>
            <p:nvPr/>
          </p:nvSpPr>
          <p:spPr bwMode="auto">
            <a:xfrm>
              <a:off x="1668378" y="2286000"/>
              <a:ext cx="533400" cy="39355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b="1">
                <a:solidFill>
                  <a:srgbClr val="000000"/>
                </a:solidFill>
              </a:endParaRPr>
            </a:p>
          </p:txBody>
        </p:sp>
        <p:sp>
          <p:nvSpPr>
            <p:cNvPr id="80914" name="Oval 56"/>
            <p:cNvSpPr>
              <a:spLocks noChangeArrowheads="1"/>
            </p:cNvSpPr>
            <p:nvPr/>
          </p:nvSpPr>
          <p:spPr bwMode="auto">
            <a:xfrm>
              <a:off x="6858000" y="2322316"/>
              <a:ext cx="533400" cy="39355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70C0"/>
                  </a:solidFill>
                </a:rPr>
                <a:t>B</a:t>
              </a:r>
              <a:endParaRPr lang="vi-VN" b="1" dirty="0">
                <a:solidFill>
                  <a:srgbClr val="0070C0"/>
                </a:solidFill>
              </a:endParaRPr>
            </a:p>
          </p:txBody>
        </p:sp>
        <p:pic>
          <p:nvPicPr>
            <p:cNvPr id="80915" name="Picture 46" descr="10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3444" y="2447567"/>
              <a:ext cx="1068631" cy="647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16" name="Picture 46" descr="10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9644" y="3657245"/>
              <a:ext cx="1068631" cy="647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17" name="Picture 46" descr="10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275" y="3009404"/>
              <a:ext cx="1068631" cy="647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18" name="Picture 46" descr="10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4675" y="3581064"/>
              <a:ext cx="925082" cy="560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19" name="Picture 48" descr="1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44" y="2285981"/>
              <a:ext cx="1068631" cy="647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20" name="Picture 48" descr="1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7875" y="3085885"/>
              <a:ext cx="1068631" cy="647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21" name="Picture 48" descr="1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444" y="3809608"/>
              <a:ext cx="1068631" cy="647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22" name="Picture 48" descr="1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51075" y="2476135"/>
              <a:ext cx="1068631" cy="647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23" name="Picture 48" descr="1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98675" y="3695036"/>
              <a:ext cx="1068631" cy="647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24" name="Picture 48" descr="1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70275" y="2438344"/>
              <a:ext cx="1068631" cy="647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25" name="Picture 48" descr="1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94075" y="3657245"/>
              <a:ext cx="1068631" cy="647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1219200" y="5264150"/>
            <a:ext cx="57912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>
                <a:solidFill>
                  <a:srgbClr val="0033CC"/>
                </a:solidFill>
                <a:latin typeface="HP001" pitchFamily="34" charset="0"/>
                <a:ea typeface="HP001" pitchFamily="34" charset="0"/>
              </a:rPr>
              <a:t>b</a:t>
            </a:r>
            <a:r>
              <a:rPr lang="en-US" sz="2400" b="1" dirty="0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đã</a:t>
            </a:r>
            <a:r>
              <a:rPr lang="en-US" sz="2400" b="1" dirty="0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khoanh</a:t>
            </a:r>
            <a:r>
              <a:rPr lang="en-US" sz="2400" b="1" dirty="0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vào</a:t>
            </a:r>
            <a:r>
              <a:rPr lang="en-US" sz="2400" b="1" dirty="0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       </a:t>
            </a:r>
            <a:r>
              <a:rPr lang="en-US" sz="2400" b="1" dirty="0" err="1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 con </a:t>
            </a:r>
            <a:r>
              <a:rPr lang="en-US" sz="2400" b="1" dirty="0" err="1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cá</a:t>
            </a:r>
            <a:r>
              <a:rPr lang="en-US" sz="2400" b="1" dirty="0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.</a:t>
            </a:r>
          </a:p>
        </p:txBody>
      </p: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4812521" y="5183192"/>
            <a:ext cx="458755" cy="714376"/>
            <a:chOff x="2568" y="2179"/>
            <a:chExt cx="295" cy="450"/>
          </a:xfrm>
        </p:grpSpPr>
        <p:sp>
          <p:nvSpPr>
            <p:cNvPr id="80928" name="Text Box 59"/>
            <p:cNvSpPr txBox="1">
              <a:spLocks noChangeArrowheads="1"/>
            </p:cNvSpPr>
            <p:nvPr/>
          </p:nvSpPr>
          <p:spPr bwMode="auto">
            <a:xfrm>
              <a:off x="2568" y="2179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80929" name="Text Box 60"/>
            <p:cNvSpPr txBox="1">
              <a:spLocks noChangeArrowheads="1"/>
            </p:cNvSpPr>
            <p:nvPr/>
          </p:nvSpPr>
          <p:spPr bwMode="auto">
            <a:xfrm>
              <a:off x="2575" y="2398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80930" name="Line 61"/>
            <p:cNvSpPr>
              <a:spLocks noChangeShapeType="1"/>
            </p:cNvSpPr>
            <p:nvPr/>
          </p:nvSpPr>
          <p:spPr bwMode="auto">
            <a:xfrm>
              <a:off x="2588" y="239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0936" name="Text Box 4"/>
          <p:cNvSpPr txBox="1">
            <a:spLocks noChangeArrowheads="1"/>
          </p:cNvSpPr>
          <p:nvPr/>
        </p:nvSpPr>
        <p:spPr bwMode="auto">
          <a:xfrm>
            <a:off x="4035425" y="46355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u="sng" dirty="0" err="1">
                <a:solidFill>
                  <a:srgbClr val="0033CC"/>
                </a:solidFill>
                <a:latin typeface="HP001" pitchFamily="34" charset="0"/>
                <a:ea typeface="HP001" pitchFamily="34" charset="0"/>
              </a:rPr>
              <a:t>Toán</a:t>
            </a:r>
            <a:endParaRPr lang="en-US" sz="2400" b="1" u="sng" dirty="0">
              <a:solidFill>
                <a:srgbClr val="0033CC"/>
              </a:solidFill>
              <a:latin typeface="HP001" pitchFamily="34" charset="0"/>
              <a:ea typeface="HP001" pitchFamily="34" charset="0"/>
            </a:endParaRPr>
          </a:p>
        </p:txBody>
      </p:sp>
      <p:sp>
        <p:nvSpPr>
          <p:cNvPr id="80937" name="Rectangle 5"/>
          <p:cNvSpPr>
            <a:spLocks noChangeArrowheads="1"/>
          </p:cNvSpPr>
          <p:nvPr/>
        </p:nvSpPr>
        <p:spPr bwMode="auto">
          <a:xfrm>
            <a:off x="2971800" y="922338"/>
            <a:ext cx="3200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hai</a:t>
            </a:r>
            <a:endParaRPr lang="en-US" sz="3200" b="1" dirty="0">
              <a:solidFill>
                <a:srgbClr val="FF0000"/>
              </a:solidFill>
              <a:latin typeface="HP001" pitchFamily="34" charset="0"/>
              <a:ea typeface="HP0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433762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2" grpId="0"/>
      <p:bldP spid="1439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 - &amp;quot;Bài 1:  Đã tô màu vào      hình nào ?&amp;quot;&quot;/&gt;&lt;property id=&quot;20307&quot; value=&quot;261&quot;/&gt;&lt;/object&gt;&lt;object type=&quot;3&quot; unique_id=&quot;10011&quot;&gt;&lt;property id=&quot;20148&quot; value=&quot;5&quot;/&gt;&lt;property id=&quot;20300&quot; value=&quot;Slide 9&quot;/&gt;&lt;property id=&quot;20307&quot; value=&quot;262&quot;/&gt;&lt;/object&gt;&lt;object type=&quot;3&quot; unique_id=&quot;10012&quot;&gt;&lt;property id=&quot;20148&quot; value=&quot;5&quot;/&gt;&lt;property id=&quot;20300&quot; value=&quot;Slide 10&quot;/&gt;&lt;property id=&quot;20307&quot; value=&quot;263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67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0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386</Words>
  <Application>Microsoft Office PowerPoint</Application>
  <PresentationFormat>On-screen Show (4:3)</PresentationFormat>
  <Paragraphs>139</Paragraphs>
  <Slides>15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Watermark</vt:lpstr>
      <vt:lpstr>1_Watermark</vt:lpstr>
      <vt:lpstr>2_Watermark</vt:lpstr>
      <vt:lpstr>3_Watermark</vt:lpstr>
      <vt:lpstr>4_Watermark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1:  Đã tô màu vào      hình nào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15</cp:revision>
  <dcterms:created xsi:type="dcterms:W3CDTF">2014-01-21T03:15:23Z</dcterms:created>
  <dcterms:modified xsi:type="dcterms:W3CDTF">2017-12-18T04:07:39Z</dcterms:modified>
</cp:coreProperties>
</file>