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6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1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2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4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0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5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4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38ED-916D-41F6-BD5B-F49FDC87118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jp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13.jp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99"/>
            <a:ext cx="12191999" cy="6874099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48457" y="152093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260" y="191124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7790" y="2593735"/>
            <a:ext cx="7302512" cy="21390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3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3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48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270"/>
            <a:ext cx="12192000" cy="7299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5708" y="2046988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6618" y="19890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7175" y="3139595"/>
            <a:ext cx="73468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1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0"/>
            <a:ext cx="12192000" cy="6872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5578" y="1007913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05328" y="2207583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206" y="752211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51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4604" r="2711" b="134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1700" y="2192519"/>
            <a:ext cx="591472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1" y="2696264"/>
            <a:ext cx="6632620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en-US" sz="3300" b="1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VÀ SÁNG TÁC CÂU CHUYỆN </a:t>
            </a:r>
            <a:endParaRPr lang="en-US" sz="3300" b="1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3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SÂN KHẤU </a:t>
            </a:r>
          </a:p>
          <a:p>
            <a:pPr algn="ctr"/>
            <a:r>
              <a:rPr lang="en-US" sz="33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YÊU THÍCH</a:t>
            </a:r>
            <a:endParaRPr lang="en-US" sz="33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93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6433" y="3136321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9535" y="281167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0670" y="3847500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81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7"/>
            <a:ext cx="12191999" cy="6871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2781814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2863" y="1911244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022" y="1679615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20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4914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866" y="43752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1412636"/>
            <a:ext cx="2627911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39" y="1412635"/>
            <a:ext cx="2646978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50" y="1412634"/>
            <a:ext cx="2748517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9" y="3574823"/>
            <a:ext cx="2649019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54" y="3574823"/>
            <a:ext cx="2750746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39" y="3574823"/>
            <a:ext cx="2646978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982" y="3576285"/>
            <a:ext cx="2452341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90" y="1412634"/>
            <a:ext cx="2437934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7257" y="5535004"/>
            <a:ext cx="10594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3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58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" r="5986" b="9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5802" y="178248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421C5E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421C5E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7711" y="1596624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106" y="2459859"/>
            <a:ext cx="69795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3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4" r="10755"/>
          <a:stretch/>
        </p:blipFill>
        <p:spPr>
          <a:xfrm>
            <a:off x="634543" y="1201883"/>
            <a:ext cx="3374264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7" r="10371"/>
          <a:stretch/>
        </p:blipFill>
        <p:spPr>
          <a:xfrm>
            <a:off x="4356537" y="1201883"/>
            <a:ext cx="3429399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3" y="3932080"/>
            <a:ext cx="3374264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536" y="3932079"/>
            <a:ext cx="3429399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7042"/>
          <a:stretch/>
        </p:blipFill>
        <p:spPr>
          <a:xfrm>
            <a:off x="8120742" y="1201882"/>
            <a:ext cx="3501075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8" t="910" r="10243"/>
          <a:stretch/>
        </p:blipFill>
        <p:spPr>
          <a:xfrm>
            <a:off x="8120741" y="3932078"/>
            <a:ext cx="3501076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801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280" y="1267765"/>
            <a:ext cx="3402451" cy="2492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40" y="1330014"/>
            <a:ext cx="3340638" cy="2312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0" b="2837"/>
          <a:stretch/>
        </p:blipFill>
        <p:spPr>
          <a:xfrm>
            <a:off x="1030309" y="3981721"/>
            <a:ext cx="3183511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13474" r="8404" b="12536"/>
          <a:stretch/>
        </p:blipFill>
        <p:spPr>
          <a:xfrm>
            <a:off x="4477440" y="3981720"/>
            <a:ext cx="3340638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43" y="1330013"/>
            <a:ext cx="3235494" cy="231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11651"/>
          <a:stretch/>
        </p:blipFill>
        <p:spPr>
          <a:xfrm>
            <a:off x="8074144" y="3981720"/>
            <a:ext cx="3235494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7007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363</Words>
  <Application>Microsoft Office PowerPoint</Application>
  <PresentationFormat>Widescreen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25</cp:revision>
  <dcterms:created xsi:type="dcterms:W3CDTF">2021-12-19T07:07:21Z</dcterms:created>
  <dcterms:modified xsi:type="dcterms:W3CDTF">2021-12-19T09:49:56Z</dcterms:modified>
</cp:coreProperties>
</file>