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 id="2147483706" r:id="rId2"/>
    <p:sldMasterId id="2147483723" r:id="rId3"/>
  </p:sldMasterIdLst>
  <p:notesMasterIdLst>
    <p:notesMasterId r:id="rId37"/>
  </p:notesMasterIdLst>
  <p:sldIdLst>
    <p:sldId id="324" r:id="rId4"/>
    <p:sldId id="308" r:id="rId5"/>
    <p:sldId id="309" r:id="rId6"/>
    <p:sldId id="305" r:id="rId7"/>
    <p:sldId id="306" r:id="rId8"/>
    <p:sldId id="280" r:id="rId9"/>
    <p:sldId id="264" r:id="rId10"/>
    <p:sldId id="261" r:id="rId11"/>
    <p:sldId id="294" r:id="rId12"/>
    <p:sldId id="303" r:id="rId13"/>
    <p:sldId id="302" r:id="rId14"/>
    <p:sldId id="296" r:id="rId15"/>
    <p:sldId id="311" r:id="rId16"/>
    <p:sldId id="266" r:id="rId17"/>
    <p:sldId id="267" r:id="rId18"/>
    <p:sldId id="310" r:id="rId19"/>
    <p:sldId id="268" r:id="rId20"/>
    <p:sldId id="316" r:id="rId21"/>
    <p:sldId id="270" r:id="rId22"/>
    <p:sldId id="317" r:id="rId23"/>
    <p:sldId id="312" r:id="rId24"/>
    <p:sldId id="269" r:id="rId25"/>
    <p:sldId id="323" r:id="rId26"/>
    <p:sldId id="271" r:id="rId27"/>
    <p:sldId id="298" r:id="rId28"/>
    <p:sldId id="299" r:id="rId29"/>
    <p:sldId id="274" r:id="rId30"/>
    <p:sldId id="314" r:id="rId31"/>
    <p:sldId id="272" r:id="rId32"/>
    <p:sldId id="279" r:id="rId33"/>
    <p:sldId id="318" r:id="rId34"/>
    <p:sldId id="321" r:id="rId35"/>
    <p:sldId id="319" r:id="rId36"/>
  </p:sldIdLst>
  <p:sldSz cx="9144000" cy="6858000" type="screen4x3"/>
  <p:notesSz cx="6858000" cy="9144000"/>
  <p:custDataLst>
    <p:tags r:id="rId38"/>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33CC"/>
    <a:srgbClr val="FFFF00"/>
    <a:srgbClr val="FF6600"/>
    <a:srgbClr val="0000FF"/>
    <a:srgbClr val="FFFFFF"/>
    <a:srgbClr val="FFFFCC"/>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63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86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6B72189-EB66-4501-8288-64EA1B3C97B4}" type="slidenum">
              <a:rPr lang="en-US"/>
              <a:pPr>
                <a:defRPr/>
              </a:pPr>
              <a:t>‹#›</a:t>
            </a:fld>
            <a:endParaRPr lang="en-US"/>
          </a:p>
        </p:txBody>
      </p:sp>
    </p:spTree>
    <p:extLst>
      <p:ext uri="{BB962C8B-B14F-4D97-AF65-F5344CB8AC3E}">
        <p14:creationId xmlns:p14="http://schemas.microsoft.com/office/powerpoint/2010/main" val="286200193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3EF1BF9-7776-4E77-B996-A432D74AE759}" type="slidenum">
              <a:rPr lang="en-US" sz="1200"/>
              <a:pPr algn="r"/>
              <a:t>4</a:t>
            </a:fld>
            <a:endParaRPr lang="en-US" sz="12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endParaRPr lang="vi-VN"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E82EA759-2E63-4E9D-9EB5-F828649B7950}" type="slidenum">
              <a:rPr lang="en-US" smtClean="0"/>
              <a:pPr/>
              <a:t>19</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vi-VN"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A389A33C-EEDD-486F-979C-DDC976B34781}" type="slidenum">
              <a:rPr lang="en-US" smtClean="0"/>
              <a:pPr/>
              <a:t>22</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endParaRPr lang="vi-VN"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6DE26332-5190-429C-ABBF-593688AE32B9}" type="slidenum">
              <a:rPr lang="en-US" smtClean="0"/>
              <a:pPr/>
              <a:t>24</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endParaRPr lang="vi-VN"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C53E8304-BB88-4C7F-BF3E-B4C10F23457A}" type="slidenum">
              <a:rPr lang="en-US" smtClean="0"/>
              <a:pPr/>
              <a:t>27</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vi-VN"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FD7CD21E-6FCE-46A8-B961-4501A5010F5D}" type="slidenum">
              <a:rPr lang="en-US" smtClean="0"/>
              <a:pPr/>
              <a:t>29</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endParaRPr lang="vi-VN"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455EA270-625E-47D4-BCB2-BAA146358618}" type="slidenum">
              <a:rPr lang="en-US" smtClean="0"/>
              <a:pPr/>
              <a:t>30</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vi-V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721C361-EC4E-49E9-B3C1-D02B9C871D2C}" type="slidenum">
              <a:rPr lang="en-US" sz="1200"/>
              <a:pPr algn="r"/>
              <a:t>5</a:t>
            </a:fld>
            <a:endParaRPr lang="en-US" sz="120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endParaRPr lang="vi-V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6F72F9CD-F2DD-46F8-874E-E7691BB4E3C2}" type="slidenum">
              <a:rPr lang="en-US" smtClean="0"/>
              <a:pPr/>
              <a:t>6</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vi-VN"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10876493-CAD6-41E2-830B-391ACADD365B}" type="slidenum">
              <a:rPr lang="en-US" smtClean="0"/>
              <a:pPr/>
              <a:t>7</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endParaRPr lang="vi-VN"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B92C5343-B435-4FEE-8FF9-E07BEBD7B3E3}" type="slidenum">
              <a:rPr lang="en-US" smtClean="0"/>
              <a:pPr/>
              <a:t>8</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endParaRPr lang="vi-VN"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33ED0249-33A0-449C-A81A-8B56F8463A10}" type="slidenum">
              <a:rPr lang="en-US" smtClean="0"/>
              <a:pPr/>
              <a:t>14</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vi-VN"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2B99C17D-3286-417E-A184-1ECF68F16897}" type="slidenum">
              <a:rPr lang="en-US" smtClean="0"/>
              <a:pPr/>
              <a:t>15</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endParaRPr lang="vi-VN"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CB0FDEE-9949-4464-B138-8A67ABDD99B8}" type="slidenum">
              <a:rPr lang="en-US" sz="1200"/>
              <a:pPr algn="r"/>
              <a:t>16</a:t>
            </a:fld>
            <a:endParaRPr lang="en-US" sz="120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endParaRPr lang="vi-VN"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F11CFF0E-DDAC-4909-9705-A9DED1423952}" type="slidenum">
              <a:rPr lang="en-US" smtClean="0"/>
              <a:pPr/>
              <a:t>17</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endParaRPr lang="vi-V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DEB9E13-4861-4815-A71B-956567DF94EA}" type="datetimeFigureOut">
              <a:rPr lang="en-US"/>
              <a:pPr>
                <a:defRPr/>
              </a:pPr>
              <a:t>08/10/2020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BF8118-807C-4677-A711-59D96EC1B02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16E666B-43C7-4829-BD80-E4859D7C7316}" type="datetimeFigureOut">
              <a:rPr lang="en-US"/>
              <a:pPr>
                <a:defRPr/>
              </a:pPr>
              <a:t>08/10/2020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F180CB6-3230-4371-BEF9-2E02449428C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E1A9A29-F5F9-4DD4-8897-E4BFB048F48A}" type="datetimeFigureOut">
              <a:rPr lang="en-US"/>
              <a:pPr>
                <a:defRPr/>
              </a:pPr>
              <a:t>08/10/2020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9793BA-DBF2-4DAA-8B48-29A4B66DF70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titlemaster_med"/>
          <p:cNvPicPr>
            <a:picLocks noChangeAspect="1" noChangeArrowheads="1"/>
          </p:cNvPicPr>
          <p:nvPr/>
        </p:nvPicPr>
        <p:blipFill>
          <a:blip r:embed="rId2"/>
          <a:srcRect/>
          <a:stretch>
            <a:fillRect/>
          </a:stretch>
        </p:blipFill>
        <p:spPr bwMode="ltGray">
          <a:xfrm>
            <a:off x="0" y="0"/>
            <a:ext cx="9144000" cy="6862763"/>
          </a:xfrm>
          <a:prstGeom prst="rect">
            <a:avLst/>
          </a:prstGeom>
          <a:noFill/>
          <a:ln w="9525">
            <a:noFill/>
            <a:miter lim="800000"/>
            <a:headEnd/>
            <a:tailEnd/>
          </a:ln>
        </p:spPr>
      </p:pic>
      <p:sp>
        <p:nvSpPr>
          <p:cNvPr id="3078" name="Rectangle 6"/>
          <p:cNvSpPr>
            <a:spLocks noGrp="1" noChangeArrowheads="1"/>
          </p:cNvSpPr>
          <p:nvPr>
            <p:ph type="subTitle" sz="quarter" idx="1"/>
          </p:nvPr>
        </p:nvSpPr>
        <p:spPr>
          <a:xfrm>
            <a:off x="2362200" y="3429000"/>
            <a:ext cx="6400800" cy="1447800"/>
          </a:xfrm>
          <a:solidFill>
            <a:schemeClr val="bg1">
              <a:alpha val="50000"/>
            </a:schemeClr>
          </a:solidFill>
          <a:ln w="76200">
            <a:solidFill>
              <a:schemeClr val="tx1"/>
            </a:solidFill>
          </a:ln>
        </p:spPr>
        <p:txBody>
          <a:bodyPr anchor="ctr"/>
          <a:lstStyle>
            <a:lvl1pPr marL="0" indent="0" algn="ctr">
              <a:buFont typeface="Wingdings" pitchFamily="2" charset="2"/>
              <a:buNone/>
              <a:defRPr/>
            </a:lvl1pPr>
          </a:lstStyle>
          <a:p>
            <a:r>
              <a:rPr lang="en-US"/>
              <a:t>Click to edit Master subtitle style</a:t>
            </a:r>
          </a:p>
        </p:txBody>
      </p:sp>
      <p:sp>
        <p:nvSpPr>
          <p:cNvPr id="3079" name="Rectangle 7"/>
          <p:cNvSpPr>
            <a:spLocks noGrp="1" noChangeArrowheads="1"/>
          </p:cNvSpPr>
          <p:nvPr>
            <p:ph type="ctrTitle" sz="quarter"/>
          </p:nvPr>
        </p:nvSpPr>
        <p:spPr>
          <a:xfrm>
            <a:off x="838200" y="1371600"/>
            <a:ext cx="7620000" cy="2057400"/>
          </a:xfrm>
          <a:solidFill>
            <a:schemeClr val="bg1">
              <a:alpha val="50000"/>
            </a:schemeClr>
          </a:solidFill>
          <a:ln w="76200">
            <a:solidFill>
              <a:schemeClr val="tx1"/>
            </a:solidFill>
          </a:ln>
        </p:spPr>
        <p:txBody>
          <a:bodyPr/>
          <a:lstStyle>
            <a:lvl1pPr algn="ctr">
              <a:defRPr sz="5400">
                <a:solidFill>
                  <a:schemeClr val="tx1"/>
                </a:solidFill>
              </a:defRPr>
            </a:lvl1pPr>
          </a:lstStyle>
          <a:p>
            <a:r>
              <a:rPr lang="en-US"/>
              <a:t>Click to edit Master title style</a:t>
            </a:r>
          </a:p>
        </p:txBody>
      </p:sp>
      <p:sp>
        <p:nvSpPr>
          <p:cNvPr id="5" name="Rectangle 3"/>
          <p:cNvSpPr>
            <a:spLocks noGrp="1" noChangeArrowheads="1"/>
          </p:cNvSpPr>
          <p:nvPr>
            <p:ph type="dt" sz="half" idx="10"/>
          </p:nvPr>
        </p:nvSpPr>
        <p:spPr/>
        <p:txBody>
          <a:bodyPr/>
          <a:lstStyle>
            <a:lvl1pPr>
              <a:defRPr/>
            </a:lvl1pPr>
          </a:lstStyle>
          <a:p>
            <a:pPr>
              <a:defRPr/>
            </a:pPr>
            <a:endParaRPr lang="en-US"/>
          </a:p>
        </p:txBody>
      </p:sp>
      <p:sp>
        <p:nvSpPr>
          <p:cNvPr id="6" name="Rectangle 4"/>
          <p:cNvSpPr>
            <a:spLocks noGrp="1" noChangeArrowheads="1"/>
          </p:cNvSpPr>
          <p:nvPr>
            <p:ph type="ftr" sz="quarter" idx="11"/>
          </p:nvPr>
        </p:nvSpPr>
        <p:spPr/>
        <p:txBody>
          <a:bodyPr/>
          <a:lstStyle>
            <a:lvl1pPr>
              <a:defRPr/>
            </a:lvl1pPr>
          </a:lstStyle>
          <a:p>
            <a:pPr>
              <a:defRPr/>
            </a:pPr>
            <a:endParaRPr lang="en-US"/>
          </a:p>
        </p:txBody>
      </p:sp>
      <p:sp>
        <p:nvSpPr>
          <p:cNvPr id="7" name="Rectangle 5"/>
          <p:cNvSpPr>
            <a:spLocks noGrp="1" noChangeArrowheads="1"/>
          </p:cNvSpPr>
          <p:nvPr>
            <p:ph type="sldNum" sz="quarter" idx="12"/>
          </p:nvPr>
        </p:nvSpPr>
        <p:spPr/>
        <p:txBody>
          <a:bodyPr/>
          <a:lstStyle>
            <a:lvl1pPr>
              <a:defRPr/>
            </a:lvl1pPr>
          </a:lstStyle>
          <a:p>
            <a:pPr>
              <a:defRPr/>
            </a:pPr>
            <a:fld id="{75328A56-44E7-46A6-944C-EFBF827C1159}" type="slidenum">
              <a:rPr lang="en-US"/>
              <a:pPr>
                <a:defRPr/>
              </a:pPr>
              <a:t>‹#›</a:t>
            </a:fld>
            <a:endParaRPr lang="en-US"/>
          </a:p>
        </p:txBody>
      </p:sp>
    </p:spTree>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8827A15B-D991-4B2C-87A7-68B18183F831}" type="datetimeFigureOut">
              <a:rPr lang="en-US"/>
              <a:pPr/>
              <a:t>08/10/2020</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F27C81E-2B86-4929-9ACE-1C6A9754EA81}" type="slidenum">
              <a:rPr lang="en-GB"/>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7030633-DAC0-4721-95AF-DB961606B150}" type="datetimeFigureOut">
              <a:rPr lang="en-US"/>
              <a:pPr/>
              <a:t>08/10/2020</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0CD0806-A344-480E-AD2A-6AEEEE09E0FB}" type="slidenum">
              <a:rPr lang="en-GB"/>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C384197C-0546-4360-95F6-6F4375A5B009}" type="datetimeFigureOut">
              <a:rPr lang="en-US"/>
              <a:pPr/>
              <a:t>08/10/2020</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8489B4EA-8B09-4E25-A4DF-C4AD4D8183CA}" type="slidenum">
              <a:rPr lang="en-GB"/>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E9FDDBC4-9253-4CE8-B30A-94B66CFB5E04}" type="datetimeFigureOut">
              <a:rPr lang="en-US"/>
              <a:pPr/>
              <a:t>08/10/2020</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876A479F-0A6F-49EB-9AB2-B7D421332FD6}" type="slidenum">
              <a:rPr lang="en-GB"/>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FEA3D6AB-49AB-4786-9E23-447724F77BC7}" type="datetimeFigureOut">
              <a:rPr lang="en-US"/>
              <a:pPr/>
              <a:t>08/10/2020</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0FF4B342-5AA2-4EA0-862E-22583680F719}" type="slidenum">
              <a:rPr lang="en-GB"/>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AA0D0C5A-6716-4506-B2CD-1AAEF03E75BF}" type="datetimeFigureOut">
              <a:rPr lang="en-US"/>
              <a:pPr/>
              <a:t>08/10/2020</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8E68C73D-2304-44E6-9880-107548559D29}" type="slidenum">
              <a:rPr lang="en-GB"/>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8F33D6C3-A81B-46BC-A9F3-31A9A05B523E}" type="datetimeFigureOut">
              <a:rPr lang="en-US"/>
              <a:pPr/>
              <a:t>08/10/2020</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55C77B31-0BB1-40E7-8193-5E63BDB63F5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940AE9F-82FA-4E95-A520-D024F4FF9617}" type="datetimeFigureOut">
              <a:rPr lang="en-US"/>
              <a:pPr>
                <a:defRPr/>
              </a:pPr>
              <a:t>08/10/2020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C958E4-FD5D-44F5-9FC3-0FF5A06B7C48}"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B49E457-7584-4B76-995F-4E3FCD276161}" type="datetimeFigureOut">
              <a:rPr lang="en-US"/>
              <a:pPr/>
              <a:t>08/10/2020</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B4E95022-8195-4057-998E-6DC0D71498BC}" type="slidenum">
              <a:rPr lang="en-GB"/>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D770A40-6DA6-4151-B991-7C51E597B736}" type="datetimeFigureOut">
              <a:rPr lang="en-US"/>
              <a:pPr/>
              <a:t>08/10/2020</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C1013E8-9E29-4724-9817-D2977A10E93D}" type="slidenum">
              <a:rPr lang="en-GB"/>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E32E63D-5533-4F76-A5C1-3B6711B1F2B7}" type="datetimeFigureOut">
              <a:rPr lang="en-US"/>
              <a:pPr/>
              <a:t>08/10/2020</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3459DB1D-0683-4B02-BAA1-ED110D1F3BB0}" type="slidenum">
              <a:rPr lang="en-GB"/>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F98916F-BC19-495C-8B61-818547375A66}" type="datetimeFigureOut">
              <a:rPr lang="en-US"/>
              <a:pPr/>
              <a:t>08/10/2020</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414F36E7-B07E-41AB-B09B-125A2C4068E0}" type="slidenum">
              <a:rPr lang="en-GB"/>
              <a:pPr/>
              <a:t>‹#›</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fld id="{9DC6A2D0-C351-4E0D-AFA8-7B750DF36722}" type="datetimeFigureOut">
              <a:rPr lang="en-US"/>
              <a:pPr/>
              <a:t>08/10/2020</a:t>
            </a:fld>
            <a:endParaRPr lang="en-GB"/>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1AFBA7FE-344B-4F71-A23B-05FDB64A2A33}"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4FB99D9-B98F-4ACE-89B8-958BA5B43079}" type="datetimeFigureOut">
              <a:rPr lang="en-US"/>
              <a:pPr>
                <a:defRPr/>
              </a:pPr>
              <a:t>08/10/2020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5CB31A3-E40D-4CC8-AD23-4E8700EA362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2BBF273A-0857-4D0A-B052-16FBCA7AAB28}" type="datetimeFigureOut">
              <a:rPr lang="en-US"/>
              <a:pPr>
                <a:defRPr/>
              </a:pPr>
              <a:t>08/10/2020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27C3C4-2D70-4D86-B0A6-64A8D5CD494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104C8228-FF9C-43F5-A6DF-AA22A2BCF844}" type="datetimeFigureOut">
              <a:rPr lang="en-US"/>
              <a:pPr>
                <a:defRPr/>
              </a:pPr>
              <a:t>08/10/2020</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BCAD04D-DB14-4002-9247-D187FCBDBD9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2B2E291C-3B2C-45FB-98DA-FB6E1915F66D}" type="datetimeFigureOut">
              <a:rPr lang="en-US"/>
              <a:pPr>
                <a:defRPr/>
              </a:pPr>
              <a:t>08/10/2020</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8D6D0E1-0A18-4CC5-A634-76A5AEE47C1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38056AC-6B82-493A-9A07-D7A4A1D20266}" type="datetimeFigureOut">
              <a:rPr lang="en-US"/>
              <a:pPr>
                <a:defRPr/>
              </a:pPr>
              <a:t>08/10/2020</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0202368-0A3C-4CAD-A0F9-FB5F65D9B8B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1EAD826-B72C-4F09-8D3E-9EDE3BFBF21F}" type="datetimeFigureOut">
              <a:rPr lang="en-US"/>
              <a:pPr>
                <a:defRPr/>
              </a:pPr>
              <a:t>08/10/2020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6825186-8EF8-4643-8B34-7399C8D35E0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8CBC3AE-1386-416A-B270-E7D4D82BF8EA}" type="datetimeFigureOut">
              <a:rPr lang="en-US"/>
              <a:pPr>
                <a:defRPr/>
              </a:pPr>
              <a:t>08/10/2020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F45AAE8-243B-48C5-9C79-A1490CEF173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70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fld id="{86315224-85FA-4B1E-A328-6CD1EC72AA80}" type="datetimeFigureOut">
              <a:rPr lang="en-US"/>
              <a:pPr>
                <a:defRPr/>
              </a:pPr>
              <a:t>08/10/2020</a:t>
            </a:fld>
            <a:endParaRPr lang="en-US"/>
          </a:p>
        </p:txBody>
      </p:sp>
      <p:sp>
        <p:nvSpPr>
          <p:cNvPr id="870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870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4A200991-3BCC-440C-A3AB-2D2D2868668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4" r:id="rId1"/>
    <p:sldLayoutId id="2147483733" r:id="rId2"/>
    <p:sldLayoutId id="2147483732" r:id="rId3"/>
    <p:sldLayoutId id="2147483731" r:id="rId4"/>
    <p:sldLayoutId id="2147483730" r:id="rId5"/>
    <p:sldLayoutId id="2147483729" r:id="rId6"/>
    <p:sldLayoutId id="2147483728" r:id="rId7"/>
    <p:sldLayoutId id="2147483727" r:id="rId8"/>
    <p:sldLayoutId id="2147483726" r:id="rId9"/>
    <p:sldLayoutId id="2147483725" r:id="rId10"/>
    <p:sldLayoutId id="2147483724" r:id="rId11"/>
  </p:sldLayoutIdLst>
  <p:txStyles>
    <p:titleStyle>
      <a:lvl1pPr algn="ctr" rtl="0" eaLnBrk="0" fontAlgn="base" hangingPunct="0">
        <a:spcBef>
          <a:spcPct val="0"/>
        </a:spcBef>
        <a:spcAft>
          <a:spcPct val="0"/>
        </a:spcAft>
        <a:defRPr sz="4400" b="0" i="0" u="none">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0" i="0" u="none">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3" name="Rectangle 5"/>
          <p:cNvSpPr>
            <a:spLocks noGrp="1" noChangeArrowheads="1"/>
          </p:cNvSpPr>
          <p:nvPr>
            <p:ph type="title"/>
          </p:nvPr>
        </p:nvSpPr>
        <p:spPr bwMode="auto">
          <a:xfrm>
            <a:off x="2438400" y="228600"/>
            <a:ext cx="6400800"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4" name="Rectangle 6"/>
          <p:cNvSpPr>
            <a:spLocks noGrp="1" noChangeArrowheads="1"/>
          </p:cNvSpPr>
          <p:nvPr>
            <p:ph type="body" idx="1"/>
          </p:nvPr>
        </p:nvSpPr>
        <p:spPr bwMode="auto">
          <a:xfrm>
            <a:off x="2438400" y="1600200"/>
            <a:ext cx="64008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Rectangle 3"/>
          <p:cNvSpPr>
            <a:spLocks noGrp="1" noChangeArrowheads="1"/>
          </p:cNvSpPr>
          <p:nvPr>
            <p:ph type="dt" sz="half" idx="2"/>
          </p:nvPr>
        </p:nvSpPr>
        <p:spPr bwMode="auto">
          <a:xfrm>
            <a:off x="304800" y="6248400"/>
            <a:ext cx="19050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C0C0C0"/>
                  </a:outerShdw>
                </a:effectLst>
              </a:defRPr>
            </a:lvl1pPr>
          </a:lstStyle>
          <a:p>
            <a:pPr>
              <a:defRPr/>
            </a:pPr>
            <a:endParaRPr lang="en-US"/>
          </a:p>
        </p:txBody>
      </p:sp>
      <p:sp>
        <p:nvSpPr>
          <p:cNvPr id="12" name="Rectangle 4"/>
          <p:cNvSpPr>
            <a:spLocks noGrp="1" noChangeArrowheads="1"/>
          </p:cNvSpPr>
          <p:nvPr>
            <p:ph type="ftr" sz="quarter" idx="3"/>
          </p:nvPr>
        </p:nvSpPr>
        <p:spPr bwMode="auto">
          <a:xfrm>
            <a:off x="3124200" y="6248400"/>
            <a:ext cx="28956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C0C0C0"/>
                  </a:outerShdw>
                </a:effectLst>
              </a:defRPr>
            </a:lvl1pPr>
          </a:lstStyle>
          <a:p>
            <a:pPr>
              <a:defRPr/>
            </a:pPr>
            <a:endParaRPr lang="en-US"/>
          </a:p>
        </p:txBody>
      </p:sp>
      <p:sp>
        <p:nvSpPr>
          <p:cNvPr id="13" name="Rectangle 5"/>
          <p:cNvSpPr>
            <a:spLocks noGrp="1" noChangeArrowheads="1"/>
          </p:cNvSpPr>
          <p:nvPr>
            <p:ph type="sldNum" sz="quarter" idx="4"/>
          </p:nvPr>
        </p:nvSpPr>
        <p:spPr bwMode="auto">
          <a:xfrm>
            <a:off x="7010400" y="6248400"/>
            <a:ext cx="19050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C0C0C0"/>
                  </a:outerShdw>
                </a:effectLst>
              </a:defRPr>
            </a:lvl1pPr>
          </a:lstStyle>
          <a:p>
            <a:pPr>
              <a:defRPr/>
            </a:pPr>
            <a:fld id="{12C14C30-B289-4845-887A-9FBED3886F4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7" r:id="rId1"/>
  </p:sldLayoutIdLst>
  <p:transition spd="slow"/>
  <p:txStyles>
    <p:titleStyle>
      <a:lvl1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ea typeface="+mj-ea"/>
          <a:cs typeface="+mj-cs"/>
        </a:defRPr>
      </a:lvl1pPr>
      <a:lvl2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defRPr>
      </a:lvl5pPr>
      <a:lvl6pPr marL="4572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6pPr>
      <a:lvl7pPr marL="9144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7pPr>
      <a:lvl8pPr marL="13716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8pPr>
      <a:lvl9pPr marL="18288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C0C0C0"/>
            </a:outerShdw>
          </a:effectLst>
          <a:latin typeface="Arial" charset="0"/>
          <a:ea typeface="+mn-ea"/>
          <a:cs typeface="+mn-cs"/>
        </a:defRPr>
      </a:lvl1pPr>
      <a:lvl2pPr marL="742950" indent="-285750" algn="l" rtl="0" eaLnBrk="0" fontAlgn="base" hangingPunct="0">
        <a:spcBef>
          <a:spcPct val="20000"/>
        </a:spcBef>
        <a:spcAft>
          <a:spcPct val="0"/>
        </a:spcAft>
        <a:buClr>
          <a:schemeClr val="folHlink"/>
        </a:buClr>
        <a:buSzPct val="70000"/>
        <a:buFont typeface="Wingdings" pitchFamily="2" charset="2"/>
        <a:buChar char="l"/>
        <a:defRPr sz="2800">
          <a:solidFill>
            <a:schemeClr val="tx1"/>
          </a:solidFill>
          <a:effectLst>
            <a:outerShdw blurRad="38100" dist="38100" dir="2700000" algn="tl">
              <a:srgbClr val="C0C0C0"/>
            </a:outerShdw>
          </a:effectLst>
          <a:latin typeface="Arial" charset="0"/>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C0C0C0"/>
            </a:outerShdw>
          </a:effectLst>
          <a:latin typeface="Arial" charset="0"/>
        </a:defRPr>
      </a:lvl3pPr>
      <a:lvl4pPr marL="1600200" indent="-228600" algn="l" rtl="0" eaLnBrk="0" fontAlgn="base" hangingPunct="0">
        <a:spcBef>
          <a:spcPct val="20000"/>
        </a:spcBef>
        <a:spcAft>
          <a:spcPct val="0"/>
        </a:spcAft>
        <a:buClr>
          <a:schemeClr val="folHlink"/>
        </a:buClr>
        <a:buSzPct val="70000"/>
        <a:buFont typeface="Wingdings" pitchFamily="2" charset="2"/>
        <a:buChar char="l"/>
        <a:defRPr sz="2000">
          <a:solidFill>
            <a:schemeClr val="tx1"/>
          </a:solidFill>
          <a:effectLst>
            <a:outerShdw blurRad="38100" dist="38100" dir="2700000" algn="tl">
              <a:srgbClr val="C0C0C0"/>
            </a:outerShdw>
          </a:effectLst>
          <a:latin typeface="Arial" charset="0"/>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Arial" charset="0"/>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1878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187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DD0EFE24-2DF2-47B0-A7DA-3D9708B2A5C4}" type="datetimeFigureOut">
              <a:rPr lang="en-US"/>
              <a:pPr/>
              <a:t>08/10/2020</a:t>
            </a:fld>
            <a:endParaRPr lang="en-GB"/>
          </a:p>
        </p:txBody>
      </p:sp>
      <p:sp>
        <p:nvSpPr>
          <p:cNvPr id="1187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p>
        </p:txBody>
      </p:sp>
      <p:sp>
        <p:nvSpPr>
          <p:cNvPr id="1187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09FFCF8-DEB6-4D65-8FE9-CAB07D8EED58}"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slideLayout" Target="../slideLayouts/slideLayout14.xml"/><Relationship Id="rId1" Type="http://schemas.openxmlformats.org/officeDocument/2006/relationships/audio" Target="file:///D:\GT%20V&#7872;%20TI%20SO%20PHAN%20TRAM\MHOA-CAUCAM\07%20Em%20yeu%20truong%20em.wma" TargetMode="External"/><Relationship Id="rId6" Type="http://schemas.openxmlformats.org/officeDocument/2006/relationships/image" Target="../media/image6.gif"/><Relationship Id="rId5" Type="http://schemas.openxmlformats.org/officeDocument/2006/relationships/image" Target="../media/image5.png"/><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5.gif"/><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36.jpeg"/></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19.xml"/><Relationship Id="rId5" Type="http://schemas.openxmlformats.org/officeDocument/2006/relationships/image" Target="../media/image31.jpeg"/><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4.xml"/><Relationship Id="rId5" Type="http://schemas.openxmlformats.org/officeDocument/2006/relationships/image" Target="../media/image41.gif"/><Relationship Id="rId4" Type="http://schemas.openxmlformats.org/officeDocument/2006/relationships/image" Target="../media/image40.gif"/></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2.gif"/><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audio" Target="../media/audio1.wav"/><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9.xml"/><Relationship Id="rId1" Type="http://schemas.openxmlformats.org/officeDocument/2006/relationships/video" Target="file:///C:\Documents%20and%20Settings\Administrator\Desktop\TULIEU%20HCM\Movie_00036.wmv" TargetMode="Externa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9.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9.xml"/><Relationship Id="rId1" Type="http://schemas.openxmlformats.org/officeDocument/2006/relationships/vmlDrawing" Target="../drawings/vmlDrawing2.vml"/><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14.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endParaRPr lang="vi-VN" smtClean="0">
              <a:latin typeface="Times New Roman" pitchFamily="18" charset="0"/>
              <a:cs typeface="Times New Roman" pitchFamily="18" charset="0"/>
            </a:endParaRPr>
          </a:p>
        </p:txBody>
      </p:sp>
      <p:sp>
        <p:nvSpPr>
          <p:cNvPr id="2051" name="Rectangle 3"/>
          <p:cNvSpPr>
            <a:spLocks noGrp="1" noChangeArrowheads="1"/>
          </p:cNvSpPr>
          <p:nvPr>
            <p:ph type="body" idx="1"/>
          </p:nvPr>
        </p:nvSpPr>
        <p:spPr/>
        <p:txBody>
          <a:bodyPr/>
          <a:lstStyle/>
          <a:p>
            <a:pPr eaLnBrk="1" hangingPunct="1"/>
            <a:endParaRPr lang="vi-VN" smtClean="0">
              <a:latin typeface="Times New Roman" pitchFamily="18" charset="0"/>
              <a:cs typeface="Times New Roman" pitchFamily="18" charset="0"/>
            </a:endParaRPr>
          </a:p>
        </p:txBody>
      </p:sp>
      <p:pic>
        <p:nvPicPr>
          <p:cNvPr id="2052" name="Picture 4" descr="B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 Box 5"/>
          <p:cNvSpPr txBox="1">
            <a:spLocks noChangeArrowheads="1"/>
          </p:cNvSpPr>
          <p:nvPr/>
        </p:nvSpPr>
        <p:spPr bwMode="auto">
          <a:xfrm>
            <a:off x="609600" y="533400"/>
            <a:ext cx="822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2400" b="1">
                <a:solidFill>
                  <a:srgbClr val="0000FF"/>
                </a:solidFill>
                <a:latin typeface="Times New Roman" pitchFamily="18" charset="0"/>
                <a:cs typeface="Times New Roman" pitchFamily="18" charset="0"/>
              </a:rPr>
              <a:t>PHÒNG GIÁO DỤC &amp; ĐÀO TẠO QUẬN LONG BIÊN</a:t>
            </a:r>
          </a:p>
        </p:txBody>
      </p:sp>
      <p:sp>
        <p:nvSpPr>
          <p:cNvPr id="2054" name="Rectangle 6"/>
          <p:cNvSpPr>
            <a:spLocks noChangeArrowheads="1"/>
          </p:cNvSpPr>
          <p:nvPr/>
        </p:nvSpPr>
        <p:spPr bwMode="auto">
          <a:xfrm>
            <a:off x="457200" y="914400"/>
            <a:ext cx="822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400" b="1">
                <a:solidFill>
                  <a:srgbClr val="FF0066"/>
                </a:solidFill>
                <a:latin typeface="Times New Roman" pitchFamily="18" charset="0"/>
                <a:cs typeface="Times New Roman" pitchFamily="18" charset="0"/>
              </a:rPr>
              <a:t>TRƯỜNG TIỂU HỌC ÁI MỘ B</a:t>
            </a:r>
          </a:p>
        </p:txBody>
      </p:sp>
      <p:pic>
        <p:nvPicPr>
          <p:cNvPr id="2055" name="Picture 7" descr="BAR_EL~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590800" y="1303338"/>
            <a:ext cx="3886200" cy="5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Text Box 8"/>
          <p:cNvSpPr txBox="1">
            <a:spLocks noChangeArrowheads="1"/>
          </p:cNvSpPr>
          <p:nvPr/>
        </p:nvSpPr>
        <p:spPr bwMode="auto">
          <a:xfrm>
            <a:off x="76200" y="1905000"/>
            <a:ext cx="9067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3600" b="1" dirty="0">
                <a:solidFill>
                  <a:srgbClr val="FF6600"/>
                </a:solidFill>
                <a:latin typeface="Times New Roman" pitchFamily="18" charset="0"/>
                <a:cs typeface="Times New Roman" pitchFamily="18" charset="0"/>
              </a:rPr>
              <a:t>KÍNH CHÀO QUÝ THẦY, CÔ GIÁO!</a:t>
            </a:r>
          </a:p>
        </p:txBody>
      </p:sp>
      <p:pic>
        <p:nvPicPr>
          <p:cNvPr id="49165" name="07 Em yeu truong em.wma">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7391400" y="6019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4" descr="1018265obiutmb6vk"/>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533400" y="3581400"/>
            <a:ext cx="762000" cy="285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5" descr="1018265obiutmb6vk"/>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1143000" y="4876800"/>
            <a:ext cx="762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6" descr="Bauernba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0" y="2667000"/>
            <a:ext cx="44958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1" name="WordArt 19"/>
          <p:cNvSpPr>
            <a:spLocks noChangeArrowheads="1" noChangeShapeType="1" noTextEdit="1"/>
          </p:cNvSpPr>
          <p:nvPr/>
        </p:nvSpPr>
        <p:spPr bwMode="auto">
          <a:xfrm>
            <a:off x="2667000" y="3884613"/>
            <a:ext cx="4267200" cy="1220787"/>
          </a:xfrm>
          <a:prstGeom prst="rect">
            <a:avLst/>
          </a:prstGeom>
        </p:spPr>
        <p:txBody>
          <a:bodyPr wrap="none" fromWordArt="1">
            <a:prstTxWarp prst="textCanDown">
              <a:avLst>
                <a:gd name="adj" fmla="val 33333"/>
              </a:avLst>
            </a:prstTxWarp>
          </a:bodyPr>
          <a:lstStyle/>
          <a:p>
            <a:pPr algn="ctr"/>
            <a:r>
              <a:rPr lang="vi-VN" sz="3600" kern="10" smtClean="0">
                <a:ln w="9525">
                  <a:solidFill>
                    <a:srgbClr val="0000FF"/>
                  </a:solidFill>
                  <a:round/>
                  <a:headEnd/>
                  <a:tailEnd/>
                </a:ln>
                <a:solidFill>
                  <a:srgbClr val="0000FF"/>
                </a:solidFill>
                <a:latin typeface="Times New Roman"/>
                <a:cs typeface="Times New Roman"/>
              </a:rPr>
              <a:t>LICH SỬ- </a:t>
            </a:r>
            <a:r>
              <a:rPr lang="vi-VN" sz="3600" kern="10">
                <a:ln w="9525">
                  <a:solidFill>
                    <a:srgbClr val="0000FF"/>
                  </a:solidFill>
                  <a:round/>
                  <a:headEnd/>
                  <a:tailEnd/>
                </a:ln>
                <a:solidFill>
                  <a:srgbClr val="0000FF"/>
                </a:solidFill>
                <a:latin typeface="Times New Roman"/>
                <a:cs typeface="Times New Roman"/>
              </a:rPr>
              <a:t>LỚP 5</a:t>
            </a:r>
          </a:p>
        </p:txBody>
      </p:sp>
    </p:spTree>
    <p:extLst>
      <p:ext uri="{BB962C8B-B14F-4D97-AF65-F5344CB8AC3E}">
        <p14:creationId xmlns:p14="http://schemas.microsoft.com/office/powerpoint/2010/main" val="329602609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85866" fill="hold"/>
                                        <p:tgtEl>
                                          <p:spTgt spid="4916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916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0114" name="Picture 2" descr="fy"/>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90114"/>
                                        </p:tgtEl>
                                        <p:attrNameLst>
                                          <p:attrName>style.visibility</p:attrName>
                                        </p:attrNameLst>
                                      </p:cBhvr>
                                      <p:to>
                                        <p:strVal val="visible"/>
                                      </p:to>
                                    </p:set>
                                    <p:animEffect transition="in" filter="diamond(in)">
                                      <p:cBhvr>
                                        <p:cTn id="7" dur="1000"/>
                                        <p:tgtEl>
                                          <p:spTgt spid="90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9090" name="Picture 2" descr="Download"/>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9090"/>
                                        </p:tgtEl>
                                        <p:attrNameLst>
                                          <p:attrName>style.visibility</p:attrName>
                                        </p:attrNameLst>
                                      </p:cBhvr>
                                      <p:to>
                                        <p:strVal val="visible"/>
                                      </p:to>
                                    </p:set>
                                    <p:anim calcmode="lin" valueType="num">
                                      <p:cBhvr additive="base">
                                        <p:cTn id="7" dur="2000" fill="hold"/>
                                        <p:tgtEl>
                                          <p:spTgt spid="89090"/>
                                        </p:tgtEl>
                                        <p:attrNameLst>
                                          <p:attrName>ppt_x</p:attrName>
                                        </p:attrNameLst>
                                      </p:cBhvr>
                                      <p:tavLst>
                                        <p:tav tm="0">
                                          <p:val>
                                            <p:strVal val="0-#ppt_w/2"/>
                                          </p:val>
                                        </p:tav>
                                        <p:tav tm="100000">
                                          <p:val>
                                            <p:strVal val="#ppt_x"/>
                                          </p:val>
                                        </p:tav>
                                      </p:tavLst>
                                    </p:anim>
                                    <p:anim calcmode="lin" valueType="num">
                                      <p:cBhvr additive="base">
                                        <p:cTn id="8" dur="2000" fill="hold"/>
                                        <p:tgtEl>
                                          <p:spTgt spid="890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2"/>
          <a:srcRect/>
          <a:stretch>
            <a:fillRect/>
          </a:stretch>
        </p:blipFill>
        <p:spPr bwMode="auto">
          <a:xfrm>
            <a:off x="3810000" y="282575"/>
            <a:ext cx="5105400" cy="6346825"/>
          </a:xfrm>
          <a:prstGeom prst="rect">
            <a:avLst/>
          </a:prstGeom>
          <a:noFill/>
          <a:ln w="9525">
            <a:noFill/>
            <a:miter lim="800000"/>
            <a:headEnd/>
            <a:tailEnd/>
          </a:ln>
          <a:effectLst/>
        </p:spPr>
      </p:pic>
      <p:sp>
        <p:nvSpPr>
          <p:cNvPr id="79875" name="Rectangle 3"/>
          <p:cNvSpPr>
            <a:spLocks noChangeArrowheads="1"/>
          </p:cNvSpPr>
          <p:nvPr/>
        </p:nvSpPr>
        <p:spPr bwMode="auto">
          <a:xfrm>
            <a:off x="381000" y="1190655"/>
            <a:ext cx="3124200" cy="4524315"/>
          </a:xfrm>
          <a:prstGeom prst="rect">
            <a:avLst/>
          </a:prstGeom>
          <a:noFill/>
          <a:ln w="9525">
            <a:solidFill>
              <a:srgbClr val="008000"/>
            </a:solidFill>
            <a:miter lim="800000"/>
            <a:headEnd/>
            <a:tailEnd/>
          </a:ln>
          <a:effectLst/>
        </p:spPr>
        <p:txBody>
          <a:bodyPr wrap="square" anchor="ctr">
            <a:spAutoFit/>
          </a:bodyPr>
          <a:lstStyle/>
          <a:p>
            <a:pPr algn="just"/>
            <a:r>
              <a:rPr lang="en-US" sz="2600" i="1" dirty="0">
                <a:solidFill>
                  <a:srgbClr val="002060"/>
                </a:solidFill>
                <a:latin typeface="Times New Roman" pitchFamily="18" charset="0"/>
                <a:cs typeface="Times New Roman" pitchFamily="18" charset="0"/>
              </a:rPr>
              <a:t>  </a:t>
            </a:r>
            <a:r>
              <a:rPr lang="en-US" sz="2600" i="1" dirty="0" smtClean="0">
                <a:solidFill>
                  <a:srgbClr val="002060"/>
                </a:solidFill>
                <a:latin typeface="Times New Roman" pitchFamily="18" charset="0"/>
                <a:cs typeface="Times New Roman" pitchFamily="18" charset="0"/>
              </a:rPr>
              <a:t>   </a:t>
            </a:r>
            <a:r>
              <a:rPr lang="en-US" sz="3600" dirty="0" smtClean="0">
                <a:solidFill>
                  <a:srgbClr val="002060"/>
                </a:solidFill>
                <a:latin typeface="Times New Roman" pitchFamily="18" charset="0"/>
                <a:cs typeface="Times New Roman" pitchFamily="18" charset="0"/>
              </a:rPr>
              <a:t>Cha </a:t>
            </a:r>
            <a:r>
              <a:rPr lang="en-US" sz="3600" dirty="0" err="1">
                <a:solidFill>
                  <a:srgbClr val="002060"/>
                </a:solidFill>
                <a:latin typeface="Times New Roman" pitchFamily="18" charset="0"/>
                <a:cs typeface="Times New Roman" pitchFamily="18" charset="0"/>
              </a:rPr>
              <a:t>và</a:t>
            </a:r>
            <a:r>
              <a:rPr lang="en-US" sz="3600" dirty="0">
                <a:solidFill>
                  <a:srgbClr val="002060"/>
                </a:solidFill>
                <a:latin typeface="Times New Roman" pitchFamily="18" charset="0"/>
                <a:cs typeface="Times New Roman" pitchFamily="18" charset="0"/>
              </a:rPr>
              <a:t> con</a:t>
            </a:r>
            <a:r>
              <a:rPr lang="en-US" sz="3600" i="1"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khắc</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họa</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chân</a:t>
            </a:r>
            <a:r>
              <a:rPr lang="en-US" sz="3600" dirty="0">
                <a:solidFill>
                  <a:srgbClr val="002060"/>
                </a:solidFill>
                <a:latin typeface="Times New Roman" pitchFamily="18" charset="0"/>
                <a:cs typeface="Times New Roman" pitchFamily="18" charset="0"/>
              </a:rPr>
              <a:t> dung </a:t>
            </a:r>
            <a:r>
              <a:rPr lang="en-US" sz="3600" dirty="0" err="1">
                <a:solidFill>
                  <a:srgbClr val="002060"/>
                </a:solidFill>
                <a:latin typeface="Times New Roman" pitchFamily="18" charset="0"/>
                <a:cs typeface="Times New Roman" pitchFamily="18" charset="0"/>
              </a:rPr>
              <a:t>Bác</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Hồ</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từ</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khi</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là</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cậu</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bé</a:t>
            </a:r>
            <a:r>
              <a:rPr lang="en-US" sz="3600" dirty="0">
                <a:solidFill>
                  <a:srgbClr val="002060"/>
                </a:solidFill>
                <a:latin typeface="Times New Roman" pitchFamily="18" charset="0"/>
                <a:cs typeface="Times New Roman" pitchFamily="18" charset="0"/>
              </a:rPr>
              <a:t> 10 </a:t>
            </a:r>
            <a:r>
              <a:rPr lang="en-US" sz="3600" dirty="0" err="1">
                <a:solidFill>
                  <a:srgbClr val="002060"/>
                </a:solidFill>
                <a:latin typeface="Times New Roman" pitchFamily="18" charset="0"/>
                <a:cs typeface="Times New Roman" pitchFamily="18" charset="0"/>
              </a:rPr>
              <a:t>tuổi</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đến</a:t>
            </a:r>
            <a:r>
              <a:rPr lang="en-US" sz="3600" dirty="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khi</a:t>
            </a:r>
            <a:r>
              <a:rPr lang="en-US" sz="3600" dirty="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quyết</a:t>
            </a:r>
            <a:r>
              <a:rPr lang="en-US" sz="3600" dirty="0" smtClean="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định</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ra</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đi</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tìm</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đường</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cứu</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nước</a:t>
            </a:r>
            <a:r>
              <a:rPr lang="en-US" sz="3600" i="1" dirty="0">
                <a:solidFill>
                  <a:srgbClr val="002060"/>
                </a:solidFill>
                <a:latin typeface="Times New Roman" pitchFamily="18" charset="0"/>
                <a:cs typeface="Times New Roman" pitchFamily="18" charset="0"/>
              </a:rPr>
              <a:t>.</a:t>
            </a:r>
            <a:r>
              <a:rPr lang="en-US" sz="3400" i="1" dirty="0">
                <a:solidFill>
                  <a:srgbClr val="002060"/>
                </a:solidFill>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6" name="Text Box 8" descr="Outlined diamond"/>
          <p:cNvSpPr txBox="1">
            <a:spLocks noChangeArrowheads="1"/>
          </p:cNvSpPr>
          <p:nvPr/>
        </p:nvSpPr>
        <p:spPr bwMode="auto">
          <a:xfrm>
            <a:off x="762000" y="3709988"/>
            <a:ext cx="7696200" cy="2157412"/>
          </a:xfrm>
          <a:prstGeom prst="rect">
            <a:avLst/>
          </a:prstGeom>
          <a:noFill/>
          <a:ln w="57150" cmpd="thickThin">
            <a:solidFill>
              <a:srgbClr val="FF66CC"/>
            </a:solidFill>
            <a:miter lim="800000"/>
            <a:headEnd/>
            <a:tailEnd/>
          </a:ln>
          <a:effectLst/>
        </p:spPr>
        <p:txBody>
          <a:bodyPr wrap="square">
            <a:spAutoFit/>
          </a:bodyPr>
          <a:lstStyle/>
          <a:p>
            <a:pPr algn="just">
              <a:spcBef>
                <a:spcPct val="50000"/>
              </a:spcBef>
            </a:pPr>
            <a:r>
              <a:rPr lang="en-US" sz="2400" i="1" dirty="0">
                <a:solidFill>
                  <a:srgbClr val="FF66CC"/>
                </a:solidFill>
                <a:latin typeface="Times New Roman" pitchFamily="18" charset="0"/>
                <a:cs typeface="Times New Roman" pitchFamily="18" charset="0"/>
                <a:sym typeface="Wingdings" pitchFamily="2" charset="2"/>
              </a:rPr>
              <a:t></a:t>
            </a:r>
            <a:r>
              <a:rPr lang="en-US" sz="2400" i="1" dirty="0">
                <a:solidFill>
                  <a:srgbClr val="FF3300"/>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rPr>
              <a:t>Vì</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sao</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Nguyễn</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Tất</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Thành</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muốn</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tìm</a:t>
            </a:r>
            <a:r>
              <a:rPr lang="en-US" sz="2400" b="1" i="1" dirty="0">
                <a:solidFill>
                  <a:srgbClr val="0000FF"/>
                </a:solidFill>
                <a:latin typeface="Times New Roman" pitchFamily="18" charset="0"/>
                <a:cs typeface="Times New Roman" pitchFamily="18" charset="0"/>
              </a:rPr>
              <a:t> con </a:t>
            </a:r>
            <a:r>
              <a:rPr lang="en-US" sz="2400" b="1" i="1" dirty="0" err="1">
                <a:solidFill>
                  <a:srgbClr val="0000FF"/>
                </a:solidFill>
                <a:latin typeface="Times New Roman" pitchFamily="18" charset="0"/>
                <a:cs typeface="Times New Roman" pitchFamily="18" charset="0"/>
              </a:rPr>
              <a:t>đường</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cứu</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nước</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mới</a:t>
            </a:r>
            <a:r>
              <a:rPr lang="en-US" sz="2400" b="1" i="1" dirty="0">
                <a:solidFill>
                  <a:srgbClr val="0000FF"/>
                </a:solidFill>
                <a:latin typeface="Times New Roman" pitchFamily="18" charset="0"/>
                <a:cs typeface="Times New Roman" pitchFamily="18" charset="0"/>
              </a:rPr>
              <a:t> ?</a:t>
            </a:r>
          </a:p>
          <a:p>
            <a:pPr algn="just">
              <a:spcBef>
                <a:spcPct val="50000"/>
              </a:spcBef>
            </a:pPr>
            <a:r>
              <a:rPr lang="en-US" sz="2400" i="1" dirty="0">
                <a:solidFill>
                  <a:srgbClr val="FF66CC"/>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Nguyễn</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Tất</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Thành</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chọn</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đường</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đi</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về</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hướng</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nào</a:t>
            </a:r>
            <a:r>
              <a:rPr lang="en-US" sz="2400" b="1" i="1" dirty="0">
                <a:solidFill>
                  <a:srgbClr val="0000FF"/>
                </a:solidFill>
                <a:latin typeface="Times New Roman" pitchFamily="18" charset="0"/>
                <a:cs typeface="Times New Roman" pitchFamily="18" charset="0"/>
                <a:sym typeface="Wingdings" pitchFamily="2" charset="2"/>
              </a:rPr>
              <a:t> ? </a:t>
            </a:r>
            <a:r>
              <a:rPr lang="en-US" sz="2400" b="1" i="1" dirty="0" err="1">
                <a:solidFill>
                  <a:srgbClr val="0000FF"/>
                </a:solidFill>
                <a:latin typeface="Times New Roman" pitchFamily="18" charset="0"/>
                <a:cs typeface="Times New Roman" pitchFamily="18" charset="0"/>
                <a:sym typeface="Wingdings" pitchFamily="2" charset="2"/>
              </a:rPr>
              <a:t>Vì</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sao</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Người</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không</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đi</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theo</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hướng</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của</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các</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bậc</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tiền</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bối</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yêu</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nước</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như</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Phan</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Bội</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Châu</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Phan</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Châu</a:t>
            </a:r>
            <a:r>
              <a:rPr lang="en-US" sz="2400" b="1" i="1" dirty="0">
                <a:solidFill>
                  <a:srgbClr val="0000FF"/>
                </a:solidFill>
                <a:latin typeface="Times New Roman" pitchFamily="18" charset="0"/>
                <a:cs typeface="Times New Roman" pitchFamily="18" charset="0"/>
                <a:sym typeface="Wingdings" pitchFamily="2" charset="2"/>
              </a:rPr>
              <a:t> Trinh …?</a:t>
            </a:r>
          </a:p>
        </p:txBody>
      </p:sp>
      <p:sp>
        <p:nvSpPr>
          <p:cNvPr id="124937" name="Text Box 9"/>
          <p:cNvSpPr txBox="1">
            <a:spLocks noChangeArrowheads="1"/>
          </p:cNvSpPr>
          <p:nvPr/>
        </p:nvSpPr>
        <p:spPr bwMode="auto">
          <a:xfrm>
            <a:off x="762000" y="2228671"/>
            <a:ext cx="7696200" cy="1200329"/>
          </a:xfrm>
          <a:prstGeom prst="rect">
            <a:avLst/>
          </a:prstGeom>
          <a:noFill/>
          <a:ln w="9525">
            <a:noFill/>
            <a:miter lim="800000"/>
            <a:headEnd/>
            <a:tailEnd/>
          </a:ln>
          <a:effectLst/>
        </p:spPr>
        <p:txBody>
          <a:bodyPr wrap="square">
            <a:spAutoFit/>
          </a:bodyPr>
          <a:lstStyle/>
          <a:p>
            <a:pPr algn="just">
              <a:spcBef>
                <a:spcPct val="50000"/>
              </a:spcBef>
            </a:pP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Học</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sinh</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đọc</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thầm</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sách</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giáo</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khoa</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từ</a:t>
            </a:r>
            <a:r>
              <a:rPr lang="en-US" sz="2400" b="1" dirty="0">
                <a:solidFill>
                  <a:srgbClr val="002060"/>
                </a:solidFill>
                <a:latin typeface="Times New Roman" pitchFamily="18" charset="0"/>
                <a:cs typeface="Times New Roman" pitchFamily="18" charset="0"/>
              </a:rPr>
              <a:t> : “ </a:t>
            </a:r>
            <a:r>
              <a:rPr lang="en-US" sz="2400" b="1" dirty="0" err="1">
                <a:solidFill>
                  <a:srgbClr val="002060"/>
                </a:solidFill>
                <a:latin typeface="Times New Roman" pitchFamily="18" charset="0"/>
                <a:cs typeface="Times New Roman" pitchFamily="18" charset="0"/>
              </a:rPr>
              <a:t>Nguyễn</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Tất</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Thành</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khâm</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phục</a:t>
            </a:r>
            <a:r>
              <a:rPr lang="en-US" sz="2400" b="1" dirty="0">
                <a:solidFill>
                  <a:srgbClr val="002060"/>
                </a:solidFill>
                <a:latin typeface="Times New Roman" pitchFamily="18" charset="0"/>
                <a:cs typeface="Times New Roman" pitchFamily="18" charset="0"/>
              </a:rPr>
              <a:t> … </a:t>
            </a:r>
            <a:r>
              <a:rPr lang="en-US" sz="2400" b="1" dirty="0" err="1">
                <a:solidFill>
                  <a:srgbClr val="002060"/>
                </a:solidFill>
                <a:latin typeface="Times New Roman" pitchFamily="18" charset="0"/>
                <a:cs typeface="Times New Roman" pitchFamily="18" charset="0"/>
              </a:rPr>
              <a:t>để</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cứu</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nước</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cứu</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dân</a:t>
            </a:r>
            <a:r>
              <a:rPr lang="en-US" sz="2400" b="1" dirty="0">
                <a:solidFill>
                  <a:srgbClr val="002060"/>
                </a:solidFill>
                <a:latin typeface="Times New Roman" pitchFamily="18" charset="0"/>
                <a:cs typeface="Times New Roman" pitchFamily="18" charset="0"/>
              </a:rPr>
              <a:t> “ </a:t>
            </a:r>
            <a:r>
              <a:rPr lang="en-US" sz="2400" b="1" dirty="0" err="1">
                <a:solidFill>
                  <a:srgbClr val="002060"/>
                </a:solidFill>
                <a:latin typeface="Times New Roman" pitchFamily="18" charset="0"/>
                <a:cs typeface="Times New Roman" pitchFamily="18" charset="0"/>
              </a:rPr>
              <a:t>và</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trả</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lời</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các</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câu</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hỏi</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sau</a:t>
            </a:r>
            <a:r>
              <a:rPr lang="en-US" sz="2400" b="1" dirty="0">
                <a:solidFill>
                  <a:srgbClr val="002060"/>
                </a:solidFill>
                <a:latin typeface="Times New Roman" pitchFamily="18" charset="0"/>
                <a:cs typeface="Times New Roman" pitchFamily="18" charset="0"/>
              </a:rPr>
              <a:t> :</a:t>
            </a:r>
          </a:p>
        </p:txBody>
      </p:sp>
      <p:sp>
        <p:nvSpPr>
          <p:cNvPr id="124941" name="Rectangle 2"/>
          <p:cNvSpPr>
            <a:spLocks noChangeArrowheads="1"/>
          </p:cNvSpPr>
          <p:nvPr/>
        </p:nvSpPr>
        <p:spPr bwMode="auto">
          <a:xfrm>
            <a:off x="762000" y="762000"/>
            <a:ext cx="7696200" cy="1508125"/>
          </a:xfrm>
          <a:prstGeom prst="rect">
            <a:avLst/>
          </a:prstGeom>
          <a:noFill/>
          <a:ln w="9525">
            <a:noFill/>
            <a:miter lim="800000"/>
            <a:headEnd/>
            <a:tailEnd/>
          </a:ln>
          <a:effectLst/>
        </p:spPr>
        <p:txBody>
          <a:bodyPr lIns="91432" tIns="45716" rIns="91432" bIns="45716" anchor="ctr"/>
          <a:lstStyle/>
          <a:p>
            <a:pPr algn="just">
              <a:lnSpc>
                <a:spcPct val="120000"/>
              </a:lnSpc>
            </a:pPr>
            <a:r>
              <a:rPr lang="en-US" sz="2800" b="1" dirty="0">
                <a:solidFill>
                  <a:srgbClr val="FF0000"/>
                </a:solidFill>
                <a:latin typeface="Times New Roman" pitchFamily="18" charset="0"/>
                <a:cs typeface="Times New Roman" pitchFamily="18" charset="0"/>
              </a:rPr>
              <a:t>2</a:t>
            </a:r>
            <a:r>
              <a:rPr lang="en-US" sz="2800" b="1">
                <a:solidFill>
                  <a:srgbClr val="FF0000"/>
                </a:solidFill>
                <a:latin typeface="Times New Roman" pitchFamily="18" charset="0"/>
                <a:cs typeface="Times New Roman" pitchFamily="18" charset="0"/>
              </a:rPr>
              <a:t>. </a:t>
            </a:r>
            <a:r>
              <a:rPr lang="en-US" sz="2800" b="1" smtClean="0">
                <a:solidFill>
                  <a:srgbClr val="FF0000"/>
                </a:solidFill>
                <a:latin typeface="Times New Roman" pitchFamily="18" charset="0"/>
                <a:cs typeface="Times New Roman" pitchFamily="18" charset="0"/>
              </a:rPr>
              <a:t>Nguyễn </a:t>
            </a:r>
            <a:r>
              <a:rPr lang="en-US" sz="2800" b="1" dirty="0" err="1">
                <a:solidFill>
                  <a:srgbClr val="FF0000"/>
                </a:solidFill>
                <a:latin typeface="Times New Roman" pitchFamily="18" charset="0"/>
                <a:cs typeface="Times New Roman" pitchFamily="18" charset="0"/>
              </a:rPr>
              <a:t>Tất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Thành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muốn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tìm</a:t>
            </a:r>
            <a:r>
              <a:rPr lang="en-US" sz="2800" b="1" dirty="0">
                <a:solidFill>
                  <a:srgbClr val="FF0000"/>
                </a:solidFill>
                <a:latin typeface="Times New Roman" pitchFamily="18" charset="0"/>
                <a:cs typeface="Times New Roman" pitchFamily="18" charset="0"/>
              </a:rPr>
              <a:t> con </a:t>
            </a:r>
            <a:r>
              <a:rPr lang="en-US" sz="2800" b="1" dirty="0" err="1">
                <a:solidFill>
                  <a:srgbClr val="FF0000"/>
                </a:solidFill>
                <a:latin typeface="Times New Roman" pitchFamily="18" charset="0"/>
                <a:cs typeface="Times New Roman" pitchFamily="18" charset="0"/>
              </a:rPr>
              <a:t>đường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cứu</a:t>
            </a:r>
            <a:r>
              <a:rPr lang="en-US" sz="2800" b="1" dirty="0">
                <a:solidFill>
                  <a:srgbClr val="FF0000"/>
                </a:solidFill>
                <a:latin typeface="Times New Roman" pitchFamily="18" charset="0"/>
                <a:cs typeface="Times New Roman" pitchFamily="18" charset="0"/>
              </a:rPr>
              <a:t> </a:t>
            </a:r>
            <a:r>
              <a:rPr lang="en-US" sz="2800" b="1" err="1">
                <a:solidFill>
                  <a:srgbClr val="FF0000"/>
                </a:solidFill>
                <a:latin typeface="Times New Roman" pitchFamily="18" charset="0"/>
                <a:cs typeface="Times New Roman" pitchFamily="18" charset="0"/>
              </a:rPr>
              <a:t>nước</a:t>
            </a:r>
            <a:r>
              <a:rPr lang="en-US" sz="2800" b="1">
                <a:solidFill>
                  <a:srgbClr val="FF0000"/>
                </a:solidFill>
                <a:latin typeface="Times New Roman" pitchFamily="18" charset="0"/>
                <a:cs typeface="Times New Roman" pitchFamily="18" charset="0"/>
              </a:rPr>
              <a:t> </a:t>
            </a:r>
            <a:r>
              <a:rPr lang="en-US" sz="2800" b="1" smtClean="0">
                <a:solidFill>
                  <a:srgbClr val="FF0000"/>
                </a:solidFill>
                <a:latin typeface="Times New Roman" pitchFamily="18" charset="0"/>
                <a:cs typeface="Times New Roman" pitchFamily="18" charset="0"/>
              </a:rPr>
              <a:t>mới</a:t>
            </a:r>
            <a:endParaRPr lang="en-US" sz="2800" b="1" dirty="0">
              <a:solidFill>
                <a:srgbClr val="FF0000"/>
              </a:solidFill>
              <a:latin typeface="Times New Roman" pitchFamily="18" charset="0"/>
              <a:cs typeface="Times New Roman"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4937"/>
                                        </p:tgtEl>
                                        <p:attrNameLst>
                                          <p:attrName>style.visibility</p:attrName>
                                        </p:attrNameLst>
                                      </p:cBhvr>
                                      <p:to>
                                        <p:strVal val="visible"/>
                                      </p:to>
                                    </p:set>
                                    <p:animEffect transition="in" filter="checkerboard(across)">
                                      <p:cBhvr>
                                        <p:cTn id="7" dur="500"/>
                                        <p:tgtEl>
                                          <p:spTgt spid="124937"/>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124936"/>
                                        </p:tgtEl>
                                        <p:attrNameLst>
                                          <p:attrName>style.visibility</p:attrName>
                                        </p:attrNameLst>
                                      </p:cBhvr>
                                      <p:to>
                                        <p:strVal val="visible"/>
                                      </p:to>
                                    </p:set>
                                    <p:anim calcmode="lin" valueType="num">
                                      <p:cBhvr>
                                        <p:cTn id="11" dur="1000" fill="hold"/>
                                        <p:tgtEl>
                                          <p:spTgt spid="124936"/>
                                        </p:tgtEl>
                                        <p:attrNameLst>
                                          <p:attrName>ppt_w</p:attrName>
                                        </p:attrNameLst>
                                      </p:cBhvr>
                                      <p:tavLst>
                                        <p:tav tm="0">
                                          <p:val>
                                            <p:strVal val="#ppt_w*0.70"/>
                                          </p:val>
                                        </p:tav>
                                        <p:tav tm="100000">
                                          <p:val>
                                            <p:strVal val="#ppt_w"/>
                                          </p:val>
                                        </p:tav>
                                      </p:tavLst>
                                    </p:anim>
                                    <p:anim calcmode="lin" valueType="num">
                                      <p:cBhvr>
                                        <p:cTn id="12" dur="1000" fill="hold"/>
                                        <p:tgtEl>
                                          <p:spTgt spid="124936"/>
                                        </p:tgtEl>
                                        <p:attrNameLst>
                                          <p:attrName>ppt_h</p:attrName>
                                        </p:attrNameLst>
                                      </p:cBhvr>
                                      <p:tavLst>
                                        <p:tav tm="0">
                                          <p:val>
                                            <p:strVal val="#ppt_h"/>
                                          </p:val>
                                        </p:tav>
                                        <p:tav tm="100000">
                                          <p:val>
                                            <p:strVal val="#ppt_h"/>
                                          </p:val>
                                        </p:tav>
                                      </p:tavLst>
                                    </p:anim>
                                    <p:animEffect transition="in" filter="fade">
                                      <p:cBhvr>
                                        <p:cTn id="13" dur="1000"/>
                                        <p:tgtEl>
                                          <p:spTgt spid="1249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6" grpId="0" animBg="1"/>
      <p:bldP spid="12493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457200" y="2057400"/>
            <a:ext cx="1880413" cy="504507"/>
          </a:xfrm>
          <a:prstGeom prst="rect">
            <a:avLst/>
          </a:prstGeom>
          <a:noFill/>
          <a:ln w="28575">
            <a:solidFill>
              <a:srgbClr val="0033CC"/>
            </a:solidFill>
            <a:miter lim="800000"/>
            <a:headEnd/>
            <a:tailEnd/>
          </a:ln>
        </p:spPr>
        <p:txBody>
          <a:bodyPr wrap="none" lIns="88151" tIns="44074" rIns="88151" bIns="44074">
            <a:spAutoFit/>
          </a:bodyPr>
          <a:lstStyle/>
          <a:p>
            <a:pPr defTabSz="882650"/>
            <a:r>
              <a:rPr lang="en-US" sz="2700" b="1">
                <a:solidFill>
                  <a:srgbClr val="FF0066"/>
                </a:solidFill>
                <a:latin typeface="Times New Roman" pitchFamily="18" charset="0"/>
                <a:cs typeface="Times New Roman" pitchFamily="18" charset="0"/>
              </a:rPr>
              <a:t>01- 9 - 1858</a:t>
            </a:r>
          </a:p>
        </p:txBody>
      </p:sp>
      <p:sp>
        <p:nvSpPr>
          <p:cNvPr id="16387" name="Text Box 3"/>
          <p:cNvSpPr txBox="1">
            <a:spLocks noChangeArrowheads="1"/>
          </p:cNvSpPr>
          <p:nvPr/>
        </p:nvSpPr>
        <p:spPr bwMode="auto">
          <a:xfrm>
            <a:off x="6553200" y="2057400"/>
            <a:ext cx="2149475" cy="504507"/>
          </a:xfrm>
          <a:prstGeom prst="rect">
            <a:avLst/>
          </a:prstGeom>
          <a:noFill/>
          <a:ln w="28575">
            <a:solidFill>
              <a:srgbClr val="0033CC"/>
            </a:solidFill>
            <a:miter lim="800000"/>
            <a:headEnd/>
            <a:tailEnd/>
          </a:ln>
        </p:spPr>
        <p:txBody>
          <a:bodyPr lIns="88151" tIns="44074" rIns="88151" bIns="44074">
            <a:spAutoFit/>
          </a:bodyPr>
          <a:lstStyle/>
          <a:p>
            <a:pPr defTabSz="882650"/>
            <a:r>
              <a:rPr lang="en-US" sz="2700" b="1">
                <a:solidFill>
                  <a:srgbClr val="FF0066"/>
                </a:solidFill>
                <a:latin typeface="Times New Roman" pitchFamily="18" charset="0"/>
                <a:cs typeface="Times New Roman" pitchFamily="18" charset="0"/>
              </a:rPr>
              <a:t>19 - 5 - 1890</a:t>
            </a:r>
          </a:p>
        </p:txBody>
      </p:sp>
      <p:sp>
        <p:nvSpPr>
          <p:cNvPr id="16388" name="Line 4"/>
          <p:cNvSpPr>
            <a:spLocks noChangeShapeType="1"/>
          </p:cNvSpPr>
          <p:nvPr/>
        </p:nvSpPr>
        <p:spPr bwMode="auto">
          <a:xfrm>
            <a:off x="2438400" y="2286000"/>
            <a:ext cx="3959225" cy="0"/>
          </a:xfrm>
          <a:prstGeom prst="line">
            <a:avLst/>
          </a:prstGeom>
          <a:noFill/>
          <a:ln w="28575">
            <a:solidFill>
              <a:srgbClr val="FF0000"/>
            </a:solidFill>
            <a:round/>
            <a:headEnd/>
            <a:tailEnd type="triangle" w="med" len="med"/>
          </a:ln>
        </p:spPr>
        <p:txBody>
          <a:bodyPr/>
          <a:lstStyle/>
          <a:p>
            <a:endParaRPr lang="en-US">
              <a:latin typeface="Times New Roman" pitchFamily="18" charset="0"/>
              <a:cs typeface="Times New Roman" pitchFamily="18" charset="0"/>
            </a:endParaRPr>
          </a:p>
        </p:txBody>
      </p:sp>
      <p:sp>
        <p:nvSpPr>
          <p:cNvPr id="16389" name="Text Box 5"/>
          <p:cNvSpPr txBox="1">
            <a:spLocks noChangeArrowheads="1"/>
          </p:cNvSpPr>
          <p:nvPr/>
        </p:nvSpPr>
        <p:spPr bwMode="auto">
          <a:xfrm>
            <a:off x="1219200" y="2362200"/>
            <a:ext cx="6931025" cy="1095375"/>
          </a:xfrm>
          <a:prstGeom prst="rect">
            <a:avLst/>
          </a:prstGeom>
          <a:noFill/>
          <a:ln w="9525">
            <a:noFill/>
            <a:miter lim="800000"/>
            <a:headEnd/>
            <a:tailEnd/>
          </a:ln>
        </p:spPr>
        <p:txBody>
          <a:bodyPr lIns="88151" tIns="44074" rIns="88151" bIns="44074">
            <a:spAutoFit/>
          </a:bodyPr>
          <a:lstStyle/>
          <a:p>
            <a:pPr algn="ctr" defTabSz="882650"/>
            <a:r>
              <a:rPr lang="en-US" sz="3500" dirty="0" err="1">
                <a:solidFill>
                  <a:srgbClr val="0033CC"/>
                </a:solidFill>
                <a:latin typeface="Times New Roman" pitchFamily="18" charset="0"/>
                <a:cs typeface="Times New Roman" pitchFamily="18" charset="0"/>
              </a:rPr>
              <a:t>Khoảng</a:t>
            </a:r>
            <a:r>
              <a:rPr lang="en-US" sz="3500" dirty="0">
                <a:solidFill>
                  <a:srgbClr val="0033CC"/>
                </a:solidFill>
                <a:latin typeface="Times New Roman" pitchFamily="18" charset="0"/>
                <a:cs typeface="Times New Roman" pitchFamily="18" charset="0"/>
              </a:rPr>
              <a:t> 32 </a:t>
            </a:r>
            <a:r>
              <a:rPr lang="en-US" sz="3500" dirty="0" err="1">
                <a:solidFill>
                  <a:srgbClr val="0033CC"/>
                </a:solidFill>
                <a:latin typeface="Times New Roman" pitchFamily="18" charset="0"/>
                <a:cs typeface="Times New Roman" pitchFamily="18" charset="0"/>
              </a:rPr>
              <a:t>năm</a:t>
            </a:r>
            <a:endParaRPr lang="en-US" sz="3500" dirty="0">
              <a:solidFill>
                <a:srgbClr val="0033CC"/>
              </a:solidFill>
              <a:latin typeface="Times New Roman" pitchFamily="18" charset="0"/>
              <a:cs typeface="Times New Roman" pitchFamily="18" charset="0"/>
            </a:endParaRPr>
          </a:p>
          <a:p>
            <a:pPr algn="ctr" defTabSz="882650"/>
            <a:r>
              <a:rPr lang="en-US" sz="3100" dirty="0">
                <a:solidFill>
                  <a:srgbClr val="0033CC"/>
                </a:solidFill>
                <a:latin typeface="Times New Roman" pitchFamily="18" charset="0"/>
                <a:cs typeface="Times New Roman" pitchFamily="18" charset="0"/>
              </a:rPr>
              <a:t>(</a:t>
            </a:r>
            <a:r>
              <a:rPr lang="en-US" sz="3100" dirty="0" err="1">
                <a:solidFill>
                  <a:srgbClr val="0033CC"/>
                </a:solidFill>
                <a:latin typeface="Times New Roman" pitchFamily="18" charset="0"/>
                <a:cs typeface="Times New Roman" pitchFamily="18" charset="0"/>
              </a:rPr>
              <a:t>Thực</a:t>
            </a:r>
            <a:r>
              <a:rPr lang="en-US" sz="3100" dirty="0">
                <a:solidFill>
                  <a:srgbClr val="0033CC"/>
                </a:solidFill>
                <a:latin typeface="Times New Roman" pitchFamily="18" charset="0"/>
                <a:cs typeface="Times New Roman" pitchFamily="18" charset="0"/>
              </a:rPr>
              <a:t> </a:t>
            </a:r>
            <a:r>
              <a:rPr lang="en-US" sz="3100" dirty="0" err="1">
                <a:solidFill>
                  <a:srgbClr val="0033CC"/>
                </a:solidFill>
                <a:latin typeface="Times New Roman" pitchFamily="18" charset="0"/>
                <a:cs typeface="Times New Roman" pitchFamily="18" charset="0"/>
              </a:rPr>
              <a:t>dân</a:t>
            </a:r>
            <a:r>
              <a:rPr lang="en-US" sz="3100" dirty="0">
                <a:solidFill>
                  <a:srgbClr val="0033CC"/>
                </a:solidFill>
                <a:latin typeface="Times New Roman" pitchFamily="18" charset="0"/>
                <a:cs typeface="Times New Roman" pitchFamily="18" charset="0"/>
              </a:rPr>
              <a:t> </a:t>
            </a:r>
            <a:r>
              <a:rPr lang="en-US" sz="3100" dirty="0" err="1">
                <a:solidFill>
                  <a:srgbClr val="0033CC"/>
                </a:solidFill>
                <a:latin typeface="Times New Roman" pitchFamily="18" charset="0"/>
                <a:cs typeface="Times New Roman" pitchFamily="18" charset="0"/>
              </a:rPr>
              <a:t>Pháp</a:t>
            </a:r>
            <a:r>
              <a:rPr lang="en-US" sz="3100" dirty="0">
                <a:solidFill>
                  <a:srgbClr val="0033CC"/>
                </a:solidFill>
                <a:latin typeface="Times New Roman" pitchFamily="18" charset="0"/>
                <a:cs typeface="Times New Roman" pitchFamily="18" charset="0"/>
              </a:rPr>
              <a:t> </a:t>
            </a:r>
            <a:r>
              <a:rPr lang="en-US" sz="3100" dirty="0" err="1">
                <a:solidFill>
                  <a:srgbClr val="0033CC"/>
                </a:solidFill>
                <a:latin typeface="Times New Roman" pitchFamily="18" charset="0"/>
                <a:cs typeface="Times New Roman" pitchFamily="18" charset="0"/>
              </a:rPr>
              <a:t>xâm</a:t>
            </a:r>
            <a:r>
              <a:rPr lang="en-US" sz="3100" dirty="0">
                <a:solidFill>
                  <a:srgbClr val="0033CC"/>
                </a:solidFill>
                <a:latin typeface="Times New Roman" pitchFamily="18" charset="0"/>
                <a:cs typeface="Times New Roman" pitchFamily="18" charset="0"/>
              </a:rPr>
              <a:t> </a:t>
            </a:r>
            <a:r>
              <a:rPr lang="en-US" sz="3100" dirty="0" err="1">
                <a:solidFill>
                  <a:srgbClr val="0033CC"/>
                </a:solidFill>
                <a:latin typeface="Times New Roman" pitchFamily="18" charset="0"/>
                <a:cs typeface="Times New Roman" pitchFamily="18" charset="0"/>
              </a:rPr>
              <a:t>lược</a:t>
            </a:r>
            <a:r>
              <a:rPr lang="en-US" sz="3100" dirty="0">
                <a:solidFill>
                  <a:srgbClr val="0033CC"/>
                </a:solidFill>
                <a:latin typeface="Times New Roman" pitchFamily="18" charset="0"/>
                <a:cs typeface="Times New Roman" pitchFamily="18" charset="0"/>
              </a:rPr>
              <a:t> </a:t>
            </a:r>
            <a:r>
              <a:rPr lang="en-US" sz="3100" dirty="0" err="1">
                <a:solidFill>
                  <a:srgbClr val="0033CC"/>
                </a:solidFill>
                <a:latin typeface="Times New Roman" pitchFamily="18" charset="0"/>
                <a:cs typeface="Times New Roman" pitchFamily="18" charset="0"/>
              </a:rPr>
              <a:t>và</a:t>
            </a:r>
            <a:r>
              <a:rPr lang="en-US" sz="3100" dirty="0">
                <a:solidFill>
                  <a:srgbClr val="0033CC"/>
                </a:solidFill>
                <a:latin typeface="Times New Roman" pitchFamily="18" charset="0"/>
                <a:cs typeface="Times New Roman" pitchFamily="18" charset="0"/>
              </a:rPr>
              <a:t> </a:t>
            </a:r>
            <a:r>
              <a:rPr lang="en-US" sz="3100" dirty="0" err="1">
                <a:solidFill>
                  <a:srgbClr val="0033CC"/>
                </a:solidFill>
                <a:latin typeface="Times New Roman" pitchFamily="18" charset="0"/>
                <a:cs typeface="Times New Roman" pitchFamily="18" charset="0"/>
              </a:rPr>
              <a:t>đô</a:t>
            </a:r>
            <a:r>
              <a:rPr lang="en-US" sz="3100" dirty="0">
                <a:solidFill>
                  <a:srgbClr val="0033CC"/>
                </a:solidFill>
                <a:latin typeface="Times New Roman" pitchFamily="18" charset="0"/>
                <a:cs typeface="Times New Roman" pitchFamily="18" charset="0"/>
              </a:rPr>
              <a:t> </a:t>
            </a:r>
            <a:r>
              <a:rPr lang="en-US" sz="3100" dirty="0" err="1">
                <a:solidFill>
                  <a:srgbClr val="0033CC"/>
                </a:solidFill>
                <a:latin typeface="Times New Roman" pitchFamily="18" charset="0"/>
                <a:cs typeface="Times New Roman" pitchFamily="18" charset="0"/>
              </a:rPr>
              <a:t>hộ</a:t>
            </a:r>
            <a:r>
              <a:rPr lang="en-US" sz="3100" dirty="0">
                <a:solidFill>
                  <a:srgbClr val="0033CC"/>
                </a:solidFill>
                <a:latin typeface="Times New Roman" pitchFamily="18" charset="0"/>
                <a:cs typeface="Times New Roman" pitchFamily="18" charset="0"/>
              </a:rPr>
              <a:t>)</a:t>
            </a:r>
          </a:p>
        </p:txBody>
      </p:sp>
      <p:pic>
        <p:nvPicPr>
          <p:cNvPr id="7" name="Picture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56948"/>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blinds(horizontal)">
                                      <p:cBhvr>
                                        <p:cTn id="7" dur="5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387"/>
                                        </p:tgtEl>
                                        <p:attrNameLst>
                                          <p:attrName>style.visibility</p:attrName>
                                        </p:attrNameLst>
                                      </p:cBhvr>
                                      <p:to>
                                        <p:strVal val="visible"/>
                                      </p:to>
                                    </p:set>
                                    <p:animEffect transition="in" filter="blinds(horizontal)">
                                      <p:cBhvr>
                                        <p:cTn id="12" dur="500"/>
                                        <p:tgtEl>
                                          <p:spTgt spid="16387"/>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16388"/>
                                        </p:tgtEl>
                                        <p:attrNameLst>
                                          <p:attrName>style.visibility</p:attrName>
                                        </p:attrNameLst>
                                      </p:cBhvr>
                                      <p:to>
                                        <p:strVal val="visible"/>
                                      </p:to>
                                    </p:set>
                                    <p:anim calcmode="lin" valueType="num">
                                      <p:cBhvr>
                                        <p:cTn id="17" dur="1000" fill="hold"/>
                                        <p:tgtEl>
                                          <p:spTgt spid="16388"/>
                                        </p:tgtEl>
                                        <p:attrNameLst>
                                          <p:attrName>ppt_w</p:attrName>
                                        </p:attrNameLst>
                                      </p:cBhvr>
                                      <p:tavLst>
                                        <p:tav tm="0">
                                          <p:val>
                                            <p:fltVal val="0"/>
                                          </p:val>
                                        </p:tav>
                                        <p:tav tm="100000">
                                          <p:val>
                                            <p:strVal val="#ppt_w"/>
                                          </p:val>
                                        </p:tav>
                                      </p:tavLst>
                                    </p:anim>
                                    <p:anim calcmode="lin" valueType="num">
                                      <p:cBhvr>
                                        <p:cTn id="18" dur="1000" fill="hold"/>
                                        <p:tgtEl>
                                          <p:spTgt spid="16388"/>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16389"/>
                                        </p:tgtEl>
                                        <p:attrNameLst>
                                          <p:attrName>style.visibility</p:attrName>
                                        </p:attrNameLst>
                                      </p:cBhvr>
                                      <p:to>
                                        <p:strVal val="visible"/>
                                      </p:to>
                                    </p:set>
                                    <p:anim calcmode="lin" valueType="num">
                                      <p:cBhvr>
                                        <p:cTn id="21" dur="1000" fill="hold"/>
                                        <p:tgtEl>
                                          <p:spTgt spid="16389"/>
                                        </p:tgtEl>
                                        <p:attrNameLst>
                                          <p:attrName>ppt_w</p:attrName>
                                        </p:attrNameLst>
                                      </p:cBhvr>
                                      <p:tavLst>
                                        <p:tav tm="0">
                                          <p:val>
                                            <p:fltVal val="0"/>
                                          </p:val>
                                        </p:tav>
                                        <p:tav tm="100000">
                                          <p:val>
                                            <p:strVal val="#ppt_w"/>
                                          </p:val>
                                        </p:tav>
                                      </p:tavLst>
                                    </p:anim>
                                    <p:anim calcmode="lin" valueType="num">
                                      <p:cBhvr>
                                        <p:cTn id="22" dur="1000" fill="hold"/>
                                        <p:tgtEl>
                                          <p:spTgt spid="1638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nimBg="1"/>
      <p:bldP spid="16387" grpId="0" animBg="1"/>
      <p:bldP spid="16388" grpId="0" animBg="1"/>
      <p:bldP spid="163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410" name="Picture 2" descr="Nan doi "/>
          <p:cNvPicPr>
            <a:picLocks noGrp="1" noChangeAspect="1" noChangeArrowheads="1"/>
          </p:cNvPicPr>
          <p:nvPr>
            <p:ph sz="half" idx="4294967295"/>
          </p:nvPr>
        </p:nvPicPr>
        <p:blipFill>
          <a:blip r:embed="rId3"/>
          <a:srcRect/>
          <a:stretch>
            <a:fillRect/>
          </a:stretch>
        </p:blipFill>
        <p:spPr>
          <a:xfrm>
            <a:off x="703263" y="273050"/>
            <a:ext cx="7850187" cy="6035675"/>
          </a:xfrm>
          <a:noFill/>
        </p:spPr>
      </p:pic>
      <p:pic>
        <p:nvPicPr>
          <p:cNvPr id="17411" name="Picture 3" descr="Nong dan Viet Nam thoi Phap thuoc"/>
          <p:cNvPicPr>
            <a:picLocks noGrp="1" noChangeAspect="1" noChangeArrowheads="1"/>
          </p:cNvPicPr>
          <p:nvPr>
            <p:ph sz="half" idx="4294967295"/>
          </p:nvPr>
        </p:nvPicPr>
        <p:blipFill>
          <a:blip r:embed="rId4"/>
          <a:srcRect/>
          <a:stretch>
            <a:fillRect/>
          </a:stretch>
        </p:blipFill>
        <p:spPr>
          <a:xfrm>
            <a:off x="323850" y="0"/>
            <a:ext cx="8650288" cy="6303963"/>
          </a:xfrm>
          <a:noFill/>
        </p:spPr>
      </p:pic>
      <p:sp>
        <p:nvSpPr>
          <p:cNvPr id="17412" name="Text Box 4"/>
          <p:cNvSpPr txBox="1">
            <a:spLocks noChangeArrowheads="1"/>
          </p:cNvSpPr>
          <p:nvPr/>
        </p:nvSpPr>
        <p:spPr bwMode="auto">
          <a:xfrm>
            <a:off x="395288" y="5773738"/>
            <a:ext cx="8153400" cy="892552"/>
          </a:xfrm>
          <a:prstGeom prst="rect">
            <a:avLst/>
          </a:prstGeom>
          <a:solidFill>
            <a:srgbClr val="FFFFFF"/>
          </a:solidFill>
          <a:ln w="9525" algn="ctr">
            <a:noFill/>
            <a:miter lim="800000"/>
            <a:headEnd/>
            <a:tailEnd/>
          </a:ln>
        </p:spPr>
        <p:txBody>
          <a:bodyPr>
            <a:spAutoFit/>
          </a:bodyPr>
          <a:lstStyle/>
          <a:p>
            <a:pPr algn="ctr">
              <a:spcBef>
                <a:spcPct val="50000"/>
              </a:spcBef>
            </a:pPr>
            <a:r>
              <a:rPr lang="en-US" sz="2600" dirty="0" err="1">
                <a:solidFill>
                  <a:srgbClr val="FF0000"/>
                </a:solidFill>
                <a:latin typeface="Times New Roman" pitchFamily="18" charset="0"/>
                <a:cs typeface="Times New Roman" pitchFamily="18" charset="0"/>
              </a:rPr>
              <a:t>Tranh</a:t>
            </a:r>
            <a:r>
              <a:rPr lang="en-US" sz="2600" dirty="0">
                <a:solidFill>
                  <a:srgbClr val="FF0000"/>
                </a:solidFill>
                <a:latin typeface="Times New Roman" pitchFamily="18" charset="0"/>
                <a:cs typeface="Times New Roman" pitchFamily="18" charset="0"/>
              </a:rPr>
              <a:t> </a:t>
            </a:r>
            <a:r>
              <a:rPr lang="en-US" sz="2600" dirty="0" err="1">
                <a:solidFill>
                  <a:srgbClr val="FF0000"/>
                </a:solidFill>
                <a:latin typeface="Times New Roman" pitchFamily="18" charset="0"/>
                <a:cs typeface="Times New Roman" pitchFamily="18" charset="0"/>
              </a:rPr>
              <a:t>ả</a:t>
            </a:r>
            <a:r>
              <a:rPr lang="en-US" sz="2600" dirty="0" err="1" smtClean="0">
                <a:solidFill>
                  <a:srgbClr val="FF0000"/>
                </a:solidFill>
                <a:latin typeface="Times New Roman" pitchFamily="18" charset="0"/>
                <a:cs typeface="Times New Roman" pitchFamily="18" charset="0"/>
              </a:rPr>
              <a:t>nh</a:t>
            </a:r>
            <a:r>
              <a:rPr lang="en-US" sz="2600" dirty="0" smtClean="0">
                <a:solidFill>
                  <a:srgbClr val="FF0000"/>
                </a:solidFill>
                <a:latin typeface="Times New Roman" pitchFamily="18" charset="0"/>
                <a:cs typeface="Times New Roman" pitchFamily="18" charset="0"/>
              </a:rPr>
              <a:t> </a:t>
            </a:r>
            <a:r>
              <a:rPr lang="en-US" sz="2600" dirty="0">
                <a:solidFill>
                  <a:srgbClr val="FF0000"/>
                </a:solidFill>
                <a:latin typeface="Times New Roman" pitchFamily="18" charset="0"/>
                <a:cs typeface="Times New Roman" pitchFamily="18" charset="0"/>
              </a:rPr>
              <a:t>minh </a:t>
            </a:r>
            <a:r>
              <a:rPr lang="en-US" sz="2600" dirty="0" err="1" smtClean="0">
                <a:solidFill>
                  <a:srgbClr val="FF0000"/>
                </a:solidFill>
                <a:latin typeface="Times New Roman" pitchFamily="18" charset="0"/>
                <a:cs typeface="Times New Roman" pitchFamily="18" charset="0"/>
              </a:rPr>
              <a:t>hoạ</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nỗi</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thống</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khổ</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của</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người</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dân</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Việt</a:t>
            </a:r>
            <a:r>
              <a:rPr lang="en-US" sz="2600" dirty="0" smtClean="0">
                <a:solidFill>
                  <a:srgbClr val="FF0000"/>
                </a:solidFill>
                <a:latin typeface="Times New Roman" pitchFamily="18" charset="0"/>
                <a:cs typeface="Times New Roman" pitchFamily="18" charset="0"/>
              </a:rPr>
              <a:t> Nam </a:t>
            </a:r>
            <a:r>
              <a:rPr lang="en-US" sz="2600" dirty="0" err="1" smtClean="0">
                <a:solidFill>
                  <a:srgbClr val="FF0000"/>
                </a:solidFill>
                <a:latin typeface="Times New Roman" pitchFamily="18" charset="0"/>
                <a:cs typeface="Times New Roman" pitchFamily="18" charset="0"/>
              </a:rPr>
              <a:t>cuối</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thế</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kỷ</a:t>
            </a:r>
            <a:r>
              <a:rPr lang="en-US" sz="2600" dirty="0" smtClean="0">
                <a:solidFill>
                  <a:srgbClr val="FF0000"/>
                </a:solidFill>
                <a:latin typeface="Times New Roman" pitchFamily="18" charset="0"/>
                <a:cs typeface="Times New Roman" pitchFamily="18" charset="0"/>
              </a:rPr>
              <a:t> 19 </a:t>
            </a:r>
            <a:r>
              <a:rPr lang="en-US" sz="2600" dirty="0" err="1" smtClean="0">
                <a:solidFill>
                  <a:srgbClr val="FF0000"/>
                </a:solidFill>
                <a:latin typeface="Times New Roman" pitchFamily="18" charset="0"/>
                <a:cs typeface="Times New Roman" pitchFamily="18" charset="0"/>
              </a:rPr>
              <a:t>đầu</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thế</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kỷ</a:t>
            </a:r>
            <a:r>
              <a:rPr lang="en-US" sz="2600" dirty="0" smtClean="0">
                <a:solidFill>
                  <a:srgbClr val="FF0000"/>
                </a:solidFill>
                <a:latin typeface="Times New Roman" pitchFamily="18" charset="0"/>
                <a:cs typeface="Times New Roman" pitchFamily="18" charset="0"/>
              </a:rPr>
              <a:t> 20</a:t>
            </a:r>
            <a:endParaRPr lang="en-US" sz="2600" dirty="0">
              <a:solidFill>
                <a:srgbClr val="FF0000"/>
              </a:solidFill>
              <a:latin typeface=".VnTime"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xit" presetSubtype="0" fill="hold" nodeType="clickEffect">
                                  <p:stCondLst>
                                    <p:cond delay="0"/>
                                  </p:stCondLst>
                                  <p:childTnLst>
                                    <p:animEffect transition="out" filter="wedge">
                                      <p:cBhvr>
                                        <p:cTn id="6" dur="2000"/>
                                        <p:tgtEl>
                                          <p:spTgt spid="17411"/>
                                        </p:tgtEl>
                                      </p:cBhvr>
                                    </p:animEffect>
                                    <p:set>
                                      <p:cBhvr>
                                        <p:cTn id="7" dur="1" fill="hold">
                                          <p:stCondLst>
                                            <p:cond delay="1999"/>
                                          </p:stCondLst>
                                        </p:cTn>
                                        <p:tgtEl>
                                          <p:spTgt spid="174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Phan Boi Chau (1867-1940)"/>
          <p:cNvPicPr>
            <a:picLocks noGrp="1" noChangeAspect="1" noChangeArrowheads="1"/>
          </p:cNvPicPr>
          <p:nvPr>
            <p:ph sz="quarter" idx="4294967295"/>
          </p:nvPr>
        </p:nvPicPr>
        <p:blipFill>
          <a:blip r:embed="rId3"/>
          <a:srcRect/>
          <a:stretch>
            <a:fillRect/>
          </a:stretch>
        </p:blipFill>
        <p:spPr>
          <a:xfrm>
            <a:off x="4811712" y="307242"/>
            <a:ext cx="1905000" cy="2131158"/>
          </a:xfrm>
          <a:noFill/>
        </p:spPr>
      </p:pic>
      <p:sp>
        <p:nvSpPr>
          <p:cNvPr id="7174" name="Text Box 6"/>
          <p:cNvSpPr txBox="1">
            <a:spLocks noChangeArrowheads="1"/>
          </p:cNvSpPr>
          <p:nvPr/>
        </p:nvSpPr>
        <p:spPr bwMode="auto">
          <a:xfrm>
            <a:off x="4953000" y="2514600"/>
            <a:ext cx="1727200" cy="349250"/>
          </a:xfrm>
          <a:prstGeom prst="rect">
            <a:avLst/>
          </a:prstGeom>
          <a:noFill/>
          <a:ln w="9525">
            <a:noFill/>
            <a:miter lim="800000"/>
            <a:headEnd/>
            <a:tailEnd/>
          </a:ln>
        </p:spPr>
        <p:txBody>
          <a:bodyPr lIns="88143" tIns="44071" rIns="88143" bIns="44071">
            <a:spAutoFit/>
          </a:bodyPr>
          <a:lstStyle/>
          <a:p>
            <a:pPr algn="just" defTabSz="882650"/>
            <a:r>
              <a:rPr lang="en-US" sz="1700" b="1">
                <a:solidFill>
                  <a:srgbClr val="FF0000"/>
                </a:solidFill>
                <a:latin typeface="Times New Roman" pitchFamily="18" charset="0"/>
                <a:cs typeface="Times New Roman" pitchFamily="18" charset="0"/>
              </a:rPr>
              <a:t>Phan </a:t>
            </a:r>
            <a:r>
              <a:rPr lang="en-US" sz="1500" b="1">
                <a:solidFill>
                  <a:srgbClr val="FF0000"/>
                </a:solidFill>
                <a:latin typeface="Times New Roman" pitchFamily="18" charset="0"/>
                <a:cs typeface="Times New Roman" pitchFamily="18" charset="0"/>
              </a:rPr>
              <a:t>Bội Châu</a:t>
            </a:r>
          </a:p>
        </p:txBody>
      </p:sp>
      <p:sp>
        <p:nvSpPr>
          <p:cNvPr id="7175" name="Text Box 7"/>
          <p:cNvSpPr txBox="1">
            <a:spLocks noChangeArrowheads="1"/>
          </p:cNvSpPr>
          <p:nvPr/>
        </p:nvSpPr>
        <p:spPr bwMode="auto">
          <a:xfrm>
            <a:off x="304800" y="2514600"/>
            <a:ext cx="1943100" cy="333375"/>
          </a:xfrm>
          <a:prstGeom prst="rect">
            <a:avLst/>
          </a:prstGeom>
          <a:noFill/>
          <a:ln w="9525">
            <a:noFill/>
            <a:miter lim="800000"/>
            <a:headEnd/>
            <a:tailEnd/>
          </a:ln>
        </p:spPr>
        <p:txBody>
          <a:bodyPr lIns="88143" tIns="44071" rIns="88143" bIns="44071">
            <a:spAutoFit/>
          </a:bodyPr>
          <a:lstStyle/>
          <a:p>
            <a:pPr algn="just" defTabSz="882650"/>
            <a:r>
              <a:rPr lang="en-US" sz="1600" b="1" dirty="0" err="1">
                <a:solidFill>
                  <a:srgbClr val="FF0000"/>
                </a:solidFill>
                <a:latin typeface="Times New Roman" pitchFamily="18" charset="0"/>
                <a:cs typeface="Times New Roman" pitchFamily="18" charset="0"/>
              </a:rPr>
              <a:t>Phan</a:t>
            </a:r>
            <a:r>
              <a:rPr lang="en-US" sz="1600" b="1" dirty="0">
                <a:solidFill>
                  <a:srgbClr val="FF0000"/>
                </a:solidFill>
                <a:latin typeface="Times New Roman" pitchFamily="18" charset="0"/>
                <a:cs typeface="Times New Roman" pitchFamily="18" charset="0"/>
              </a:rPr>
              <a:t> </a:t>
            </a:r>
            <a:r>
              <a:rPr lang="en-US" sz="1600" b="1" dirty="0" err="1">
                <a:solidFill>
                  <a:srgbClr val="FF0000"/>
                </a:solidFill>
                <a:latin typeface="Times New Roman" pitchFamily="18" charset="0"/>
                <a:cs typeface="Times New Roman" pitchFamily="18" charset="0"/>
              </a:rPr>
              <a:t>Đình</a:t>
            </a:r>
            <a:r>
              <a:rPr lang="en-US" sz="1600" b="1" dirty="0">
                <a:solidFill>
                  <a:srgbClr val="FF0000"/>
                </a:solidFill>
                <a:latin typeface="Times New Roman" pitchFamily="18" charset="0"/>
                <a:cs typeface="Times New Roman" pitchFamily="18" charset="0"/>
              </a:rPr>
              <a:t> </a:t>
            </a:r>
            <a:r>
              <a:rPr lang="en-US" sz="1600" b="1" dirty="0" err="1">
                <a:solidFill>
                  <a:srgbClr val="FF0000"/>
                </a:solidFill>
                <a:latin typeface="Times New Roman" pitchFamily="18" charset="0"/>
                <a:cs typeface="Times New Roman" pitchFamily="18" charset="0"/>
              </a:rPr>
              <a:t>Phùng</a:t>
            </a:r>
            <a:endParaRPr lang="en-US" sz="1600" b="1" dirty="0">
              <a:solidFill>
                <a:srgbClr val="FF0000"/>
              </a:solidFill>
              <a:latin typeface="Times New Roman" pitchFamily="18" charset="0"/>
              <a:cs typeface="Times New Roman" pitchFamily="18" charset="0"/>
            </a:endParaRPr>
          </a:p>
        </p:txBody>
      </p:sp>
      <p:pic>
        <p:nvPicPr>
          <p:cNvPr id="9235" name="Picture 9" descr="Phan Chau Trinh (1872-1926)"/>
          <p:cNvPicPr>
            <a:picLocks noChangeAspect="1" noChangeArrowheads="1"/>
          </p:cNvPicPr>
          <p:nvPr/>
        </p:nvPicPr>
        <p:blipFill>
          <a:blip r:embed="rId4"/>
          <a:srcRect/>
          <a:stretch>
            <a:fillRect/>
          </a:stretch>
        </p:blipFill>
        <p:spPr bwMode="auto">
          <a:xfrm>
            <a:off x="6934200" y="304800"/>
            <a:ext cx="2002631" cy="2057400"/>
          </a:xfrm>
          <a:prstGeom prst="rect">
            <a:avLst/>
          </a:prstGeom>
          <a:noFill/>
          <a:ln w="9525">
            <a:noFill/>
            <a:miter lim="800000"/>
            <a:headEnd/>
            <a:tailEnd/>
          </a:ln>
        </p:spPr>
      </p:pic>
      <p:sp>
        <p:nvSpPr>
          <p:cNvPr id="9236" name="Text Box 10"/>
          <p:cNvSpPr txBox="1">
            <a:spLocks noChangeArrowheads="1"/>
          </p:cNvSpPr>
          <p:nvPr/>
        </p:nvSpPr>
        <p:spPr bwMode="auto">
          <a:xfrm>
            <a:off x="6948488" y="2566988"/>
            <a:ext cx="2195512" cy="347662"/>
          </a:xfrm>
          <a:prstGeom prst="rect">
            <a:avLst/>
          </a:prstGeom>
          <a:noFill/>
          <a:ln w="9525">
            <a:noFill/>
            <a:miter lim="800000"/>
            <a:headEnd/>
            <a:tailEnd/>
          </a:ln>
        </p:spPr>
        <p:txBody>
          <a:bodyPr lIns="88143" tIns="44071" rIns="88143" bIns="44071">
            <a:spAutoFit/>
          </a:bodyPr>
          <a:lstStyle/>
          <a:p>
            <a:pPr algn="just" defTabSz="882650"/>
            <a:r>
              <a:rPr lang="en-US" sz="1500" b="1">
                <a:solidFill>
                  <a:srgbClr val="FF0000"/>
                </a:solidFill>
                <a:latin typeface="Times New Roman" pitchFamily="18" charset="0"/>
                <a:cs typeface="Times New Roman" pitchFamily="18" charset="0"/>
              </a:rPr>
              <a:t>Phan</a:t>
            </a:r>
            <a:r>
              <a:rPr lang="en-US" sz="1700" b="1">
                <a:solidFill>
                  <a:srgbClr val="FF0000"/>
                </a:solidFill>
                <a:latin typeface="Times New Roman" pitchFamily="18" charset="0"/>
                <a:cs typeface="Times New Roman" pitchFamily="18" charset="0"/>
              </a:rPr>
              <a:t> ChâuTrinh</a:t>
            </a:r>
          </a:p>
        </p:txBody>
      </p:sp>
      <p:sp>
        <p:nvSpPr>
          <p:cNvPr id="7179" name="Text Box 11"/>
          <p:cNvSpPr txBox="1">
            <a:spLocks noChangeArrowheads="1"/>
          </p:cNvSpPr>
          <p:nvPr/>
        </p:nvSpPr>
        <p:spPr bwMode="auto">
          <a:xfrm>
            <a:off x="2667000" y="2514600"/>
            <a:ext cx="2378075" cy="349250"/>
          </a:xfrm>
          <a:prstGeom prst="rect">
            <a:avLst/>
          </a:prstGeom>
          <a:noFill/>
          <a:ln w="9525">
            <a:noFill/>
            <a:miter lim="800000"/>
            <a:headEnd/>
            <a:tailEnd/>
          </a:ln>
        </p:spPr>
        <p:txBody>
          <a:bodyPr lIns="88143" tIns="44071" rIns="88143" bIns="44071">
            <a:spAutoFit/>
          </a:bodyPr>
          <a:lstStyle/>
          <a:p>
            <a:pPr algn="just" defTabSz="882650"/>
            <a:r>
              <a:rPr lang="en-US" sz="1700" b="1" dirty="0" err="1">
                <a:solidFill>
                  <a:srgbClr val="FF0000"/>
                </a:solidFill>
                <a:latin typeface="Times New Roman" pitchFamily="18" charset="0"/>
                <a:cs typeface="Times New Roman" pitchFamily="18" charset="0"/>
              </a:rPr>
              <a:t>Hoàng</a:t>
            </a:r>
            <a:r>
              <a:rPr lang="en-US" sz="1700" b="1" dirty="0">
                <a:solidFill>
                  <a:srgbClr val="FF0000"/>
                </a:solidFill>
                <a:latin typeface="Times New Roman" pitchFamily="18" charset="0"/>
                <a:cs typeface="Times New Roman" pitchFamily="18" charset="0"/>
              </a:rPr>
              <a:t> </a:t>
            </a:r>
            <a:r>
              <a:rPr lang="en-US" sz="1700" b="1" dirty="0" err="1">
                <a:solidFill>
                  <a:srgbClr val="FF0000"/>
                </a:solidFill>
                <a:latin typeface="Times New Roman" pitchFamily="18" charset="0"/>
                <a:cs typeface="Times New Roman" pitchFamily="18" charset="0"/>
              </a:rPr>
              <a:t>Hoa</a:t>
            </a:r>
            <a:r>
              <a:rPr lang="en-US" sz="1700" b="1" dirty="0">
                <a:solidFill>
                  <a:srgbClr val="FF0000"/>
                </a:solidFill>
                <a:latin typeface="Times New Roman" pitchFamily="18" charset="0"/>
                <a:cs typeface="Times New Roman" pitchFamily="18" charset="0"/>
              </a:rPr>
              <a:t> </a:t>
            </a:r>
            <a:r>
              <a:rPr lang="en-US" sz="1700" b="1" dirty="0" err="1">
                <a:solidFill>
                  <a:srgbClr val="FF0000"/>
                </a:solidFill>
                <a:latin typeface="Times New Roman" pitchFamily="18" charset="0"/>
                <a:cs typeface="Times New Roman" pitchFamily="18" charset="0"/>
              </a:rPr>
              <a:t>Thám</a:t>
            </a:r>
            <a:endParaRPr lang="en-US" sz="1700" b="1" dirty="0">
              <a:solidFill>
                <a:srgbClr val="FF0000"/>
              </a:solidFill>
              <a:latin typeface="Times New Roman" pitchFamily="18" charset="0"/>
              <a:cs typeface="Times New Roman" pitchFamily="18" charset="0"/>
            </a:endParaRPr>
          </a:p>
        </p:txBody>
      </p:sp>
      <p:sp>
        <p:nvSpPr>
          <p:cNvPr id="7180" name="Line 12"/>
          <p:cNvSpPr>
            <a:spLocks noChangeShapeType="1"/>
          </p:cNvSpPr>
          <p:nvPr/>
        </p:nvSpPr>
        <p:spPr bwMode="auto">
          <a:xfrm>
            <a:off x="1066800" y="4019550"/>
            <a:ext cx="2819400" cy="1771650"/>
          </a:xfrm>
          <a:prstGeom prst="line">
            <a:avLst/>
          </a:prstGeom>
          <a:noFill/>
          <a:ln w="38100">
            <a:solidFill>
              <a:schemeClr val="hlink"/>
            </a:solidFill>
            <a:round/>
            <a:headEnd/>
            <a:tailEnd type="triangle" w="med" len="med"/>
          </a:ln>
        </p:spPr>
        <p:txBody>
          <a:bodyPr/>
          <a:lstStyle/>
          <a:p>
            <a:pPr algn="just"/>
            <a:endParaRPr lang="en-US">
              <a:latin typeface="Times New Roman" pitchFamily="18" charset="0"/>
              <a:cs typeface="Times New Roman" pitchFamily="18" charset="0"/>
            </a:endParaRPr>
          </a:p>
        </p:txBody>
      </p:sp>
      <p:sp>
        <p:nvSpPr>
          <p:cNvPr id="7181" name="Line 13"/>
          <p:cNvSpPr>
            <a:spLocks noChangeShapeType="1"/>
          </p:cNvSpPr>
          <p:nvPr/>
        </p:nvSpPr>
        <p:spPr bwMode="auto">
          <a:xfrm flipH="1">
            <a:off x="5486398" y="4397375"/>
            <a:ext cx="2449115" cy="1431925"/>
          </a:xfrm>
          <a:prstGeom prst="line">
            <a:avLst/>
          </a:prstGeom>
          <a:noFill/>
          <a:ln w="38100">
            <a:solidFill>
              <a:schemeClr val="hlink"/>
            </a:solidFill>
            <a:round/>
            <a:headEnd/>
            <a:tailEnd type="triangle" w="med" len="med"/>
          </a:ln>
        </p:spPr>
        <p:txBody>
          <a:bodyPr/>
          <a:lstStyle/>
          <a:p>
            <a:pPr algn="just"/>
            <a:endParaRPr lang="en-US">
              <a:latin typeface="Times New Roman" pitchFamily="18" charset="0"/>
              <a:cs typeface="Times New Roman" pitchFamily="18" charset="0"/>
            </a:endParaRPr>
          </a:p>
        </p:txBody>
      </p:sp>
      <p:sp>
        <p:nvSpPr>
          <p:cNvPr id="7182" name="Line 14"/>
          <p:cNvSpPr>
            <a:spLocks noChangeShapeType="1"/>
          </p:cNvSpPr>
          <p:nvPr/>
        </p:nvSpPr>
        <p:spPr bwMode="auto">
          <a:xfrm>
            <a:off x="3643766" y="3997289"/>
            <a:ext cx="838200" cy="1720850"/>
          </a:xfrm>
          <a:prstGeom prst="line">
            <a:avLst/>
          </a:prstGeom>
          <a:noFill/>
          <a:ln w="38100">
            <a:solidFill>
              <a:schemeClr val="hlink"/>
            </a:solidFill>
            <a:round/>
            <a:headEnd/>
            <a:tailEnd type="triangle" w="med" len="med"/>
          </a:ln>
        </p:spPr>
        <p:txBody>
          <a:bodyPr/>
          <a:lstStyle/>
          <a:p>
            <a:pPr algn="just"/>
            <a:endParaRPr lang="en-US">
              <a:latin typeface="Times New Roman" pitchFamily="18" charset="0"/>
              <a:cs typeface="Times New Roman" pitchFamily="18" charset="0"/>
            </a:endParaRPr>
          </a:p>
        </p:txBody>
      </p:sp>
      <p:sp>
        <p:nvSpPr>
          <p:cNvPr id="7183" name="Line 15"/>
          <p:cNvSpPr>
            <a:spLocks noChangeShapeType="1"/>
          </p:cNvSpPr>
          <p:nvPr/>
        </p:nvSpPr>
        <p:spPr bwMode="auto">
          <a:xfrm flipH="1">
            <a:off x="4800600" y="4294188"/>
            <a:ext cx="838200" cy="1535112"/>
          </a:xfrm>
          <a:prstGeom prst="line">
            <a:avLst/>
          </a:prstGeom>
          <a:noFill/>
          <a:ln w="38100">
            <a:solidFill>
              <a:schemeClr val="hlink"/>
            </a:solidFill>
            <a:round/>
            <a:headEnd/>
            <a:tailEnd type="triangle" w="med" len="med"/>
          </a:ln>
        </p:spPr>
        <p:txBody>
          <a:bodyPr/>
          <a:lstStyle/>
          <a:p>
            <a:pPr algn="just"/>
            <a:endParaRPr lang="en-US">
              <a:latin typeface="Times New Roman" pitchFamily="18" charset="0"/>
              <a:cs typeface="Times New Roman" pitchFamily="18" charset="0"/>
            </a:endParaRPr>
          </a:p>
        </p:txBody>
      </p:sp>
      <p:sp>
        <p:nvSpPr>
          <p:cNvPr id="7184" name="Text Box 16"/>
          <p:cNvSpPr txBox="1">
            <a:spLocks noChangeArrowheads="1"/>
          </p:cNvSpPr>
          <p:nvPr/>
        </p:nvSpPr>
        <p:spPr bwMode="auto">
          <a:xfrm>
            <a:off x="2884488" y="5829300"/>
            <a:ext cx="3375025" cy="790575"/>
          </a:xfrm>
          <a:prstGeom prst="rect">
            <a:avLst/>
          </a:prstGeom>
          <a:noFill/>
          <a:ln w="9525">
            <a:noFill/>
            <a:miter lim="800000"/>
            <a:headEnd/>
            <a:tailEnd/>
          </a:ln>
        </p:spPr>
        <p:txBody>
          <a:bodyPr lIns="88143" tIns="44071" rIns="88143" bIns="44071">
            <a:spAutoFit/>
          </a:bodyPr>
          <a:lstStyle/>
          <a:p>
            <a:pPr algn="just" defTabSz="882650"/>
            <a:r>
              <a:rPr lang="en-US" sz="4600" b="1" dirty="0">
                <a:solidFill>
                  <a:srgbClr val="FF0000"/>
                </a:solidFill>
                <a:latin typeface="Times New Roman" pitchFamily="18" charset="0"/>
                <a:cs typeface="Times New Roman" pitchFamily="18" charset="0"/>
              </a:rPr>
              <a:t> THẤT BẠI</a:t>
            </a:r>
          </a:p>
        </p:txBody>
      </p:sp>
      <p:sp>
        <p:nvSpPr>
          <p:cNvPr id="7185" name="Text Box 17"/>
          <p:cNvSpPr txBox="1">
            <a:spLocks noChangeArrowheads="1"/>
          </p:cNvSpPr>
          <p:nvPr/>
        </p:nvSpPr>
        <p:spPr bwMode="auto">
          <a:xfrm>
            <a:off x="228601" y="3200400"/>
            <a:ext cx="1905000" cy="796889"/>
          </a:xfrm>
          <a:prstGeom prst="rect">
            <a:avLst/>
          </a:prstGeom>
          <a:noFill/>
          <a:ln w="28575">
            <a:solidFill>
              <a:srgbClr val="0033CC"/>
            </a:solidFill>
            <a:miter lim="800000"/>
            <a:headEnd/>
            <a:tailEnd/>
          </a:ln>
        </p:spPr>
        <p:txBody>
          <a:bodyPr wrap="square" lIns="88143" tIns="44071" rIns="88143" bIns="44071">
            <a:spAutoFit/>
          </a:bodyPr>
          <a:lstStyle/>
          <a:p>
            <a:pPr algn="ctr" defTabSz="882650"/>
            <a:r>
              <a:rPr lang="en-US" sz="2300" dirty="0" err="1">
                <a:solidFill>
                  <a:srgbClr val="000099"/>
                </a:solidFill>
                <a:latin typeface="Times New Roman" pitchFamily="18" charset="0"/>
                <a:cs typeface="Times New Roman" pitchFamily="18" charset="0"/>
              </a:rPr>
              <a:t>Phong</a:t>
            </a:r>
            <a:r>
              <a:rPr lang="en-US" sz="2300" dirty="0">
                <a:solidFill>
                  <a:srgbClr val="000099"/>
                </a:solidFill>
                <a:latin typeface="Times New Roman" pitchFamily="18" charset="0"/>
                <a:cs typeface="Times New Roman" pitchFamily="18" charset="0"/>
              </a:rPr>
              <a:t> </a:t>
            </a:r>
            <a:r>
              <a:rPr lang="en-US" sz="2300" dirty="0" err="1">
                <a:solidFill>
                  <a:srgbClr val="000099"/>
                </a:solidFill>
                <a:latin typeface="Times New Roman" pitchFamily="18" charset="0"/>
                <a:cs typeface="Times New Roman" pitchFamily="18" charset="0"/>
              </a:rPr>
              <a:t>trào</a:t>
            </a:r>
            <a:endParaRPr lang="en-US" sz="2300" dirty="0">
              <a:solidFill>
                <a:srgbClr val="000099"/>
              </a:solidFill>
              <a:latin typeface="Times New Roman" pitchFamily="18" charset="0"/>
              <a:cs typeface="Times New Roman" pitchFamily="18" charset="0"/>
            </a:endParaRPr>
          </a:p>
          <a:p>
            <a:pPr algn="ctr" defTabSz="882650"/>
            <a:r>
              <a:rPr lang="en-US" sz="2300" dirty="0">
                <a:solidFill>
                  <a:srgbClr val="000099"/>
                </a:solidFill>
                <a:latin typeface="Times New Roman" pitchFamily="18" charset="0"/>
                <a:cs typeface="Times New Roman" pitchFamily="18" charset="0"/>
              </a:rPr>
              <a:t> </a:t>
            </a:r>
            <a:r>
              <a:rPr lang="en-US" sz="2300" dirty="0" err="1">
                <a:solidFill>
                  <a:srgbClr val="000099"/>
                </a:solidFill>
                <a:latin typeface="Times New Roman" pitchFamily="18" charset="0"/>
                <a:cs typeface="Times New Roman" pitchFamily="18" charset="0"/>
              </a:rPr>
              <a:t>Cần</a:t>
            </a:r>
            <a:r>
              <a:rPr lang="en-US" sz="2300" dirty="0">
                <a:solidFill>
                  <a:srgbClr val="000099"/>
                </a:solidFill>
                <a:latin typeface="Times New Roman" pitchFamily="18" charset="0"/>
                <a:cs typeface="Times New Roman" pitchFamily="18" charset="0"/>
              </a:rPr>
              <a:t> </a:t>
            </a:r>
            <a:r>
              <a:rPr lang="en-US" sz="2300" dirty="0" err="1">
                <a:solidFill>
                  <a:srgbClr val="000099"/>
                </a:solidFill>
                <a:latin typeface="Times New Roman" pitchFamily="18" charset="0"/>
                <a:cs typeface="Times New Roman" pitchFamily="18" charset="0"/>
              </a:rPr>
              <a:t>Vương</a:t>
            </a:r>
            <a:endParaRPr lang="en-US" sz="2300" dirty="0">
              <a:solidFill>
                <a:srgbClr val="000099"/>
              </a:solidFill>
              <a:latin typeface="Times New Roman" pitchFamily="18" charset="0"/>
              <a:cs typeface="Times New Roman" pitchFamily="18" charset="0"/>
            </a:endParaRPr>
          </a:p>
        </p:txBody>
      </p:sp>
      <p:sp>
        <p:nvSpPr>
          <p:cNvPr id="7186" name="Text Box 18"/>
          <p:cNvSpPr txBox="1">
            <a:spLocks noChangeArrowheads="1"/>
          </p:cNvSpPr>
          <p:nvPr/>
        </p:nvSpPr>
        <p:spPr bwMode="auto">
          <a:xfrm>
            <a:off x="4800600" y="3124200"/>
            <a:ext cx="1910355" cy="1169988"/>
          </a:xfrm>
          <a:prstGeom prst="rect">
            <a:avLst/>
          </a:prstGeom>
          <a:noFill/>
          <a:ln w="28575">
            <a:solidFill>
              <a:srgbClr val="0033CC"/>
            </a:solidFill>
            <a:miter lim="800000"/>
            <a:headEnd/>
            <a:tailEnd/>
          </a:ln>
        </p:spPr>
        <p:txBody>
          <a:bodyPr wrap="square" lIns="88143" tIns="44071" rIns="88143" bIns="44071">
            <a:spAutoFit/>
          </a:bodyPr>
          <a:lstStyle/>
          <a:p>
            <a:pPr algn="ctr" defTabSz="882650"/>
            <a:r>
              <a:rPr lang="en-US" sz="1900" dirty="0">
                <a:solidFill>
                  <a:srgbClr val="000099"/>
                </a:solidFill>
                <a:latin typeface="Times New Roman" pitchFamily="18" charset="0"/>
                <a:cs typeface="Times New Roman" pitchFamily="18" charset="0"/>
              </a:rPr>
              <a:t> </a:t>
            </a:r>
            <a:r>
              <a:rPr lang="en-US" sz="2300" dirty="0" err="1">
                <a:solidFill>
                  <a:srgbClr val="000099"/>
                </a:solidFill>
                <a:latin typeface="Times New Roman" pitchFamily="18" charset="0"/>
                <a:cs typeface="Times New Roman" pitchFamily="18" charset="0"/>
              </a:rPr>
              <a:t>Phát</a:t>
            </a:r>
            <a:r>
              <a:rPr lang="en-US" sz="2300" dirty="0">
                <a:solidFill>
                  <a:srgbClr val="000099"/>
                </a:solidFill>
                <a:latin typeface="Times New Roman" pitchFamily="18" charset="0"/>
                <a:cs typeface="Times New Roman" pitchFamily="18" charset="0"/>
              </a:rPr>
              <a:t> </a:t>
            </a:r>
            <a:r>
              <a:rPr lang="en-US" sz="2300" dirty="0" err="1">
                <a:solidFill>
                  <a:srgbClr val="000099"/>
                </a:solidFill>
                <a:latin typeface="Times New Roman" pitchFamily="18" charset="0"/>
                <a:cs typeface="Times New Roman" pitchFamily="18" charset="0"/>
              </a:rPr>
              <a:t>động</a:t>
            </a:r>
            <a:r>
              <a:rPr lang="en-US" sz="2300" dirty="0">
                <a:solidFill>
                  <a:srgbClr val="000099"/>
                </a:solidFill>
                <a:latin typeface="Times New Roman" pitchFamily="18" charset="0"/>
                <a:cs typeface="Times New Roman" pitchFamily="18" charset="0"/>
              </a:rPr>
              <a:t> </a:t>
            </a:r>
            <a:r>
              <a:rPr lang="en-US" sz="2300" dirty="0" err="1">
                <a:solidFill>
                  <a:srgbClr val="000099"/>
                </a:solidFill>
                <a:latin typeface="Times New Roman" pitchFamily="18" charset="0"/>
                <a:cs typeface="Times New Roman" pitchFamily="18" charset="0"/>
              </a:rPr>
              <a:t>phong</a:t>
            </a:r>
            <a:r>
              <a:rPr lang="en-US" sz="2300" dirty="0">
                <a:solidFill>
                  <a:srgbClr val="000099"/>
                </a:solidFill>
                <a:latin typeface="Times New Roman" pitchFamily="18" charset="0"/>
                <a:cs typeface="Times New Roman" pitchFamily="18" charset="0"/>
              </a:rPr>
              <a:t> </a:t>
            </a:r>
            <a:r>
              <a:rPr lang="en-US" sz="2300" dirty="0" err="1">
                <a:solidFill>
                  <a:srgbClr val="000099"/>
                </a:solidFill>
                <a:latin typeface="Times New Roman" pitchFamily="18" charset="0"/>
                <a:cs typeface="Times New Roman" pitchFamily="18" charset="0"/>
              </a:rPr>
              <a:t>trào</a:t>
            </a:r>
            <a:r>
              <a:rPr lang="en-US" sz="2300" dirty="0">
                <a:solidFill>
                  <a:srgbClr val="000099"/>
                </a:solidFill>
                <a:latin typeface="Times New Roman" pitchFamily="18" charset="0"/>
                <a:cs typeface="Times New Roman" pitchFamily="18" charset="0"/>
              </a:rPr>
              <a:t> </a:t>
            </a:r>
            <a:r>
              <a:rPr lang="en-US" sz="2300" dirty="0" err="1">
                <a:solidFill>
                  <a:srgbClr val="000099"/>
                </a:solidFill>
                <a:latin typeface="Times New Roman" pitchFamily="18" charset="0"/>
                <a:cs typeface="Times New Roman" pitchFamily="18" charset="0"/>
              </a:rPr>
              <a:t>Đông</a:t>
            </a:r>
            <a:r>
              <a:rPr lang="en-US" sz="2300" dirty="0">
                <a:solidFill>
                  <a:srgbClr val="000099"/>
                </a:solidFill>
                <a:latin typeface="Times New Roman" pitchFamily="18" charset="0"/>
                <a:cs typeface="Times New Roman" pitchFamily="18" charset="0"/>
              </a:rPr>
              <a:t> Du</a:t>
            </a:r>
          </a:p>
        </p:txBody>
      </p:sp>
      <p:sp>
        <p:nvSpPr>
          <p:cNvPr id="7187" name="Text Box 19"/>
          <p:cNvSpPr txBox="1">
            <a:spLocks noChangeArrowheads="1"/>
          </p:cNvSpPr>
          <p:nvPr/>
        </p:nvSpPr>
        <p:spPr bwMode="auto">
          <a:xfrm>
            <a:off x="2691266" y="3261955"/>
            <a:ext cx="1905000" cy="673778"/>
          </a:xfrm>
          <a:prstGeom prst="rect">
            <a:avLst/>
          </a:prstGeom>
          <a:noFill/>
          <a:ln w="28575">
            <a:solidFill>
              <a:srgbClr val="0033CC"/>
            </a:solidFill>
            <a:miter lim="800000"/>
            <a:headEnd/>
            <a:tailEnd/>
          </a:ln>
        </p:spPr>
        <p:txBody>
          <a:bodyPr wrap="square" lIns="88143" tIns="44071" rIns="88143" bIns="44071">
            <a:spAutoFit/>
          </a:bodyPr>
          <a:lstStyle/>
          <a:p>
            <a:pPr algn="ctr" defTabSz="882650"/>
            <a:r>
              <a:rPr lang="en-US" sz="1900" dirty="0">
                <a:solidFill>
                  <a:srgbClr val="000099"/>
                </a:solidFill>
                <a:latin typeface="Times New Roman" pitchFamily="18" charset="0"/>
                <a:cs typeface="Times New Roman" pitchFamily="18" charset="0"/>
              </a:rPr>
              <a:t> </a:t>
            </a:r>
            <a:r>
              <a:rPr lang="en-US" sz="1900" dirty="0" err="1">
                <a:solidFill>
                  <a:srgbClr val="000099"/>
                </a:solidFill>
                <a:latin typeface="Times New Roman" pitchFamily="18" charset="0"/>
                <a:cs typeface="Times New Roman" pitchFamily="18" charset="0"/>
              </a:rPr>
              <a:t>Khởi</a:t>
            </a:r>
            <a:r>
              <a:rPr lang="en-US" sz="1900" dirty="0">
                <a:solidFill>
                  <a:srgbClr val="000099"/>
                </a:solidFill>
                <a:latin typeface="Times New Roman" pitchFamily="18" charset="0"/>
                <a:cs typeface="Times New Roman" pitchFamily="18" charset="0"/>
              </a:rPr>
              <a:t> </a:t>
            </a:r>
            <a:r>
              <a:rPr lang="en-US" sz="1900" dirty="0" err="1">
                <a:solidFill>
                  <a:srgbClr val="000099"/>
                </a:solidFill>
                <a:latin typeface="Times New Roman" pitchFamily="18" charset="0"/>
                <a:cs typeface="Times New Roman" pitchFamily="18" charset="0"/>
              </a:rPr>
              <a:t>nghĩa</a:t>
            </a:r>
            <a:r>
              <a:rPr lang="en-US" sz="1900" dirty="0">
                <a:solidFill>
                  <a:srgbClr val="000099"/>
                </a:solidFill>
                <a:latin typeface="Times New Roman" pitchFamily="18" charset="0"/>
                <a:cs typeface="Times New Roman" pitchFamily="18" charset="0"/>
              </a:rPr>
              <a:t> </a:t>
            </a:r>
            <a:r>
              <a:rPr lang="en-US" sz="1900" dirty="0" err="1">
                <a:solidFill>
                  <a:srgbClr val="000099"/>
                </a:solidFill>
                <a:latin typeface="Times New Roman" pitchFamily="18" charset="0"/>
                <a:cs typeface="Times New Roman" pitchFamily="18" charset="0"/>
              </a:rPr>
              <a:t>nông</a:t>
            </a:r>
            <a:r>
              <a:rPr lang="en-US" sz="1900" dirty="0">
                <a:solidFill>
                  <a:srgbClr val="000099"/>
                </a:solidFill>
                <a:latin typeface="Times New Roman" pitchFamily="18" charset="0"/>
                <a:cs typeface="Times New Roman" pitchFamily="18" charset="0"/>
              </a:rPr>
              <a:t> </a:t>
            </a:r>
            <a:r>
              <a:rPr lang="en-US" sz="1900" dirty="0" err="1">
                <a:solidFill>
                  <a:srgbClr val="000099"/>
                </a:solidFill>
                <a:latin typeface="Times New Roman" pitchFamily="18" charset="0"/>
                <a:cs typeface="Times New Roman" pitchFamily="18" charset="0"/>
              </a:rPr>
              <a:t>dân</a:t>
            </a:r>
            <a:r>
              <a:rPr lang="en-US" sz="1900" dirty="0">
                <a:solidFill>
                  <a:srgbClr val="000099"/>
                </a:solidFill>
                <a:latin typeface="Times New Roman" pitchFamily="18" charset="0"/>
                <a:cs typeface="Times New Roman" pitchFamily="18" charset="0"/>
              </a:rPr>
              <a:t> </a:t>
            </a:r>
            <a:r>
              <a:rPr lang="en-US" sz="1900" dirty="0" err="1">
                <a:solidFill>
                  <a:srgbClr val="000099"/>
                </a:solidFill>
                <a:latin typeface="Times New Roman" pitchFamily="18" charset="0"/>
                <a:cs typeface="Times New Roman" pitchFamily="18" charset="0"/>
              </a:rPr>
              <a:t>Yên</a:t>
            </a:r>
            <a:r>
              <a:rPr lang="en-US" sz="1900" dirty="0">
                <a:solidFill>
                  <a:srgbClr val="000099"/>
                </a:solidFill>
                <a:latin typeface="Times New Roman" pitchFamily="18" charset="0"/>
                <a:cs typeface="Times New Roman" pitchFamily="18" charset="0"/>
              </a:rPr>
              <a:t> </a:t>
            </a:r>
            <a:r>
              <a:rPr lang="en-US" sz="1900" dirty="0" err="1">
                <a:solidFill>
                  <a:srgbClr val="000099"/>
                </a:solidFill>
                <a:latin typeface="Times New Roman" pitchFamily="18" charset="0"/>
                <a:cs typeface="Times New Roman" pitchFamily="18" charset="0"/>
              </a:rPr>
              <a:t>Thê</a:t>
            </a:r>
            <a:r>
              <a:rPr lang="en-US" sz="1900" dirty="0">
                <a:solidFill>
                  <a:srgbClr val="000099"/>
                </a:solidFill>
                <a:latin typeface="Times New Roman" pitchFamily="18" charset="0"/>
                <a:cs typeface="Times New Roman" pitchFamily="18" charset="0"/>
              </a:rPr>
              <a:t>́</a:t>
            </a:r>
            <a:endParaRPr lang="en-US" sz="2300" dirty="0">
              <a:solidFill>
                <a:srgbClr val="000099"/>
              </a:solidFill>
              <a:latin typeface="Times New Roman" pitchFamily="18" charset="0"/>
              <a:cs typeface="Times New Roman" pitchFamily="18" charset="0"/>
            </a:endParaRPr>
          </a:p>
        </p:txBody>
      </p:sp>
      <p:sp>
        <p:nvSpPr>
          <p:cNvPr id="7188" name="Text Box 20"/>
          <p:cNvSpPr txBox="1">
            <a:spLocks noChangeArrowheads="1"/>
          </p:cNvSpPr>
          <p:nvPr/>
        </p:nvSpPr>
        <p:spPr bwMode="auto">
          <a:xfrm>
            <a:off x="6857999" y="3124200"/>
            <a:ext cx="2078831" cy="1273175"/>
          </a:xfrm>
          <a:prstGeom prst="rect">
            <a:avLst/>
          </a:prstGeom>
          <a:noFill/>
          <a:ln w="28575">
            <a:solidFill>
              <a:srgbClr val="0033CC"/>
            </a:solidFill>
            <a:miter lim="800000"/>
            <a:headEnd/>
            <a:tailEnd/>
          </a:ln>
        </p:spPr>
        <p:txBody>
          <a:bodyPr wrap="square" lIns="88143" tIns="44071" rIns="88143" bIns="44071">
            <a:spAutoFit/>
          </a:bodyPr>
          <a:lstStyle/>
          <a:p>
            <a:pPr algn="ctr" defTabSz="882650"/>
            <a:r>
              <a:rPr lang="en-US" sz="1900" dirty="0" err="1">
                <a:solidFill>
                  <a:srgbClr val="000099"/>
                </a:solidFill>
                <a:latin typeface="Times New Roman" pitchFamily="18" charset="0"/>
                <a:cs typeface="Times New Roman" pitchFamily="18" charset="0"/>
              </a:rPr>
              <a:t>Yêu</a:t>
            </a:r>
            <a:r>
              <a:rPr lang="en-US" sz="1900" dirty="0">
                <a:solidFill>
                  <a:srgbClr val="000099"/>
                </a:solidFill>
                <a:latin typeface="Times New Roman" pitchFamily="18" charset="0"/>
                <a:cs typeface="Times New Roman" pitchFamily="18" charset="0"/>
              </a:rPr>
              <a:t> </a:t>
            </a:r>
            <a:r>
              <a:rPr lang="en-US" sz="1900" dirty="0" err="1">
                <a:solidFill>
                  <a:srgbClr val="000099"/>
                </a:solidFill>
                <a:latin typeface="Times New Roman" pitchFamily="18" charset="0"/>
                <a:cs typeface="Times New Roman" pitchFamily="18" charset="0"/>
              </a:rPr>
              <a:t>cầu</a:t>
            </a:r>
            <a:r>
              <a:rPr lang="en-US" sz="1900" dirty="0">
                <a:solidFill>
                  <a:srgbClr val="000099"/>
                </a:solidFill>
                <a:latin typeface="Times New Roman" pitchFamily="18" charset="0"/>
                <a:cs typeface="Times New Roman" pitchFamily="18" charset="0"/>
              </a:rPr>
              <a:t> </a:t>
            </a:r>
            <a:r>
              <a:rPr lang="en-US" sz="1900" dirty="0" err="1">
                <a:solidFill>
                  <a:srgbClr val="000099"/>
                </a:solidFill>
                <a:latin typeface="Times New Roman" pitchFamily="18" charset="0"/>
                <a:cs typeface="Times New Roman" pitchFamily="18" charset="0"/>
              </a:rPr>
              <a:t>người</a:t>
            </a:r>
            <a:r>
              <a:rPr lang="en-US" sz="1900" dirty="0">
                <a:solidFill>
                  <a:srgbClr val="000099"/>
                </a:solidFill>
                <a:latin typeface="Times New Roman" pitchFamily="18" charset="0"/>
                <a:cs typeface="Times New Roman" pitchFamily="18" charset="0"/>
              </a:rPr>
              <a:t> </a:t>
            </a:r>
            <a:r>
              <a:rPr lang="en-US" sz="1900" dirty="0" err="1">
                <a:solidFill>
                  <a:srgbClr val="000099"/>
                </a:solidFill>
                <a:latin typeface="Times New Roman" pitchFamily="18" charset="0"/>
                <a:cs typeface="Times New Roman" pitchFamily="18" charset="0"/>
              </a:rPr>
              <a:t>Pháp</a:t>
            </a:r>
            <a:r>
              <a:rPr lang="en-US" sz="1900" dirty="0">
                <a:solidFill>
                  <a:srgbClr val="000099"/>
                </a:solidFill>
                <a:latin typeface="Times New Roman" pitchFamily="18" charset="0"/>
                <a:cs typeface="Times New Roman" pitchFamily="18" charset="0"/>
              </a:rPr>
              <a:t> </a:t>
            </a:r>
            <a:r>
              <a:rPr lang="en-US" sz="1900" dirty="0" err="1">
                <a:solidFill>
                  <a:srgbClr val="000099"/>
                </a:solidFill>
                <a:latin typeface="Times New Roman" pitchFamily="18" charset="0"/>
                <a:cs typeface="Times New Roman" pitchFamily="18" charset="0"/>
              </a:rPr>
              <a:t>làm</a:t>
            </a:r>
            <a:r>
              <a:rPr lang="en-US" sz="1900" dirty="0">
                <a:solidFill>
                  <a:srgbClr val="000099"/>
                </a:solidFill>
                <a:latin typeface="Times New Roman" pitchFamily="18" charset="0"/>
                <a:cs typeface="Times New Roman" pitchFamily="18" charset="0"/>
              </a:rPr>
              <a:t> </a:t>
            </a:r>
            <a:r>
              <a:rPr lang="en-US" sz="1900" dirty="0" err="1">
                <a:solidFill>
                  <a:srgbClr val="000099"/>
                </a:solidFill>
                <a:latin typeface="Times New Roman" pitchFamily="18" charset="0"/>
                <a:cs typeface="Times New Roman" pitchFamily="18" charset="0"/>
              </a:rPr>
              <a:t>cho</a:t>
            </a:r>
            <a:r>
              <a:rPr lang="en-US" sz="1900" dirty="0">
                <a:solidFill>
                  <a:srgbClr val="000099"/>
                </a:solidFill>
                <a:latin typeface="Times New Roman" pitchFamily="18" charset="0"/>
                <a:cs typeface="Times New Roman" pitchFamily="18" charset="0"/>
              </a:rPr>
              <a:t> </a:t>
            </a:r>
            <a:r>
              <a:rPr lang="en-US" sz="1900" dirty="0" err="1">
                <a:solidFill>
                  <a:srgbClr val="000099"/>
                </a:solidFill>
                <a:latin typeface="Times New Roman" pitchFamily="18" charset="0"/>
                <a:cs typeface="Times New Roman" pitchFamily="18" charset="0"/>
              </a:rPr>
              <a:t>nước</a:t>
            </a:r>
            <a:r>
              <a:rPr lang="en-US" sz="1900" dirty="0">
                <a:solidFill>
                  <a:srgbClr val="000099"/>
                </a:solidFill>
                <a:latin typeface="Times New Roman" pitchFamily="18" charset="0"/>
                <a:cs typeface="Times New Roman" pitchFamily="18" charset="0"/>
              </a:rPr>
              <a:t> ta </a:t>
            </a:r>
            <a:r>
              <a:rPr lang="en-US" sz="1900" dirty="0" err="1">
                <a:solidFill>
                  <a:srgbClr val="000099"/>
                </a:solidFill>
                <a:latin typeface="Times New Roman" pitchFamily="18" charset="0"/>
                <a:cs typeface="Times New Roman" pitchFamily="18" charset="0"/>
              </a:rPr>
              <a:t>giàu</a:t>
            </a:r>
            <a:r>
              <a:rPr lang="en-US" sz="1900" dirty="0">
                <a:solidFill>
                  <a:srgbClr val="000099"/>
                </a:solidFill>
                <a:latin typeface="Times New Roman" pitchFamily="18" charset="0"/>
                <a:cs typeface="Times New Roman" pitchFamily="18" charset="0"/>
              </a:rPr>
              <a:t> </a:t>
            </a:r>
            <a:r>
              <a:rPr lang="en-US" sz="1900" dirty="0" err="1">
                <a:solidFill>
                  <a:srgbClr val="000099"/>
                </a:solidFill>
                <a:latin typeface="Times New Roman" pitchFamily="18" charset="0"/>
                <a:cs typeface="Times New Roman" pitchFamily="18" charset="0"/>
              </a:rPr>
              <a:t>có</a:t>
            </a:r>
            <a:r>
              <a:rPr lang="en-US" sz="1900" dirty="0">
                <a:solidFill>
                  <a:srgbClr val="000099"/>
                </a:solidFill>
                <a:latin typeface="Times New Roman" pitchFamily="18" charset="0"/>
                <a:cs typeface="Times New Roman" pitchFamily="18" charset="0"/>
              </a:rPr>
              <a:t>, </a:t>
            </a:r>
            <a:r>
              <a:rPr lang="en-US" sz="1900" dirty="0" err="1">
                <a:solidFill>
                  <a:srgbClr val="000099"/>
                </a:solidFill>
                <a:latin typeface="Times New Roman" pitchFamily="18" charset="0"/>
                <a:cs typeface="Times New Roman" pitchFamily="18" charset="0"/>
              </a:rPr>
              <a:t>văn</a:t>
            </a:r>
            <a:r>
              <a:rPr lang="en-US" sz="1900" dirty="0">
                <a:solidFill>
                  <a:srgbClr val="000099"/>
                </a:solidFill>
                <a:latin typeface="Times New Roman" pitchFamily="18" charset="0"/>
                <a:cs typeface="Times New Roman" pitchFamily="18" charset="0"/>
              </a:rPr>
              <a:t> minh</a:t>
            </a:r>
          </a:p>
        </p:txBody>
      </p:sp>
      <p:pic>
        <p:nvPicPr>
          <p:cNvPr id="7195" name="Picture 27" descr="Tập tin:Phan Dinh Phung.jpg"/>
          <p:cNvPicPr>
            <a:picLocks noGrp="1" noChangeAspect="1" noChangeArrowheads="1"/>
          </p:cNvPicPr>
          <p:nvPr>
            <p:ph sz="quarter" idx="4294967295"/>
          </p:nvPr>
        </p:nvPicPr>
        <p:blipFill>
          <a:blip r:embed="rId5"/>
          <a:srcRect/>
          <a:stretch>
            <a:fillRect/>
          </a:stretch>
        </p:blipFill>
        <p:spPr>
          <a:xfrm>
            <a:off x="143329" y="304800"/>
            <a:ext cx="2133600" cy="2133600"/>
          </a:xfrm>
          <a:noFill/>
        </p:spPr>
      </p:pic>
      <p:pic>
        <p:nvPicPr>
          <p:cNvPr id="7199" name="Picture 31" descr="10_chan62"/>
          <p:cNvPicPr>
            <a:picLocks noGrp="1" noChangeAspect="1" noChangeArrowheads="1"/>
          </p:cNvPicPr>
          <p:nvPr>
            <p:ph sz="quarter" idx="4294967295"/>
          </p:nvPr>
        </p:nvPicPr>
        <p:blipFill>
          <a:blip r:embed="rId6"/>
          <a:srcRect/>
          <a:stretch>
            <a:fillRect/>
          </a:stretch>
        </p:blipFill>
        <p:spPr>
          <a:xfrm>
            <a:off x="2574471" y="261257"/>
            <a:ext cx="2071688" cy="220980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75"/>
                                        </p:tgtEl>
                                        <p:attrNameLst>
                                          <p:attrName>style.visibility</p:attrName>
                                        </p:attrNameLst>
                                      </p:cBhvr>
                                      <p:to>
                                        <p:strVal val="visible"/>
                                      </p:to>
                                    </p:set>
                                    <p:animEffect transition="in" filter="blinds(horizontal)">
                                      <p:cBhvr>
                                        <p:cTn id="7" dur="500"/>
                                        <p:tgtEl>
                                          <p:spTgt spid="7175"/>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7185"/>
                                        </p:tgtEl>
                                        <p:attrNameLst>
                                          <p:attrName>style.visibility</p:attrName>
                                        </p:attrNameLst>
                                      </p:cBhvr>
                                      <p:to>
                                        <p:strVal val="visible"/>
                                      </p:to>
                                    </p:set>
                                    <p:animEffect transition="in" filter="checkerboard(across)">
                                      <p:cBhvr>
                                        <p:cTn id="11" dur="500"/>
                                        <p:tgtEl>
                                          <p:spTgt spid="7185"/>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7179"/>
                                        </p:tgtEl>
                                        <p:attrNameLst>
                                          <p:attrName>style.visibility</p:attrName>
                                        </p:attrNameLst>
                                      </p:cBhvr>
                                      <p:to>
                                        <p:strVal val="visible"/>
                                      </p:to>
                                    </p:set>
                                    <p:animEffect transition="in" filter="blinds(horizontal)">
                                      <p:cBhvr>
                                        <p:cTn id="16" dur="500"/>
                                        <p:tgtEl>
                                          <p:spTgt spid="7179"/>
                                        </p:tgtEl>
                                      </p:cBhvr>
                                    </p:animEffect>
                                  </p:childTnLst>
                                </p:cTn>
                              </p:par>
                            </p:childTnLst>
                          </p:cTn>
                        </p:par>
                        <p:par>
                          <p:cTn id="17" fill="hold">
                            <p:stCondLst>
                              <p:cond delay="500"/>
                            </p:stCondLst>
                            <p:childTnLst>
                              <p:par>
                                <p:cTn id="18" presetID="5" presetClass="entr" presetSubtype="10" fill="hold" grpId="0" nodeType="afterEffect">
                                  <p:stCondLst>
                                    <p:cond delay="0"/>
                                  </p:stCondLst>
                                  <p:childTnLst>
                                    <p:set>
                                      <p:cBhvr>
                                        <p:cTn id="19" dur="1" fill="hold">
                                          <p:stCondLst>
                                            <p:cond delay="0"/>
                                          </p:stCondLst>
                                        </p:cTn>
                                        <p:tgtEl>
                                          <p:spTgt spid="7187"/>
                                        </p:tgtEl>
                                        <p:attrNameLst>
                                          <p:attrName>style.visibility</p:attrName>
                                        </p:attrNameLst>
                                      </p:cBhvr>
                                      <p:to>
                                        <p:strVal val="visible"/>
                                      </p:to>
                                    </p:set>
                                    <p:animEffect transition="in" filter="checkerboard(across)">
                                      <p:cBhvr>
                                        <p:cTn id="20" dur="500"/>
                                        <p:tgtEl>
                                          <p:spTgt spid="7187"/>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7174"/>
                                        </p:tgtEl>
                                        <p:attrNameLst>
                                          <p:attrName>style.visibility</p:attrName>
                                        </p:attrNameLst>
                                      </p:cBhvr>
                                      <p:to>
                                        <p:strVal val="visible"/>
                                      </p:to>
                                    </p:set>
                                    <p:animEffect transition="in" filter="box(in)">
                                      <p:cBhvr>
                                        <p:cTn id="25" dur="500"/>
                                        <p:tgtEl>
                                          <p:spTgt spid="7174"/>
                                        </p:tgtEl>
                                      </p:cBhvr>
                                    </p:animEffect>
                                  </p:childTnLst>
                                </p:cTn>
                              </p:par>
                            </p:childTnLst>
                          </p:cTn>
                        </p:par>
                        <p:par>
                          <p:cTn id="26" fill="hold">
                            <p:stCondLst>
                              <p:cond delay="500"/>
                            </p:stCondLst>
                            <p:childTnLst>
                              <p:par>
                                <p:cTn id="27" presetID="5" presetClass="entr" presetSubtype="10" fill="hold" grpId="0" nodeType="afterEffect">
                                  <p:stCondLst>
                                    <p:cond delay="0"/>
                                  </p:stCondLst>
                                  <p:childTnLst>
                                    <p:set>
                                      <p:cBhvr>
                                        <p:cTn id="28" dur="1" fill="hold">
                                          <p:stCondLst>
                                            <p:cond delay="0"/>
                                          </p:stCondLst>
                                        </p:cTn>
                                        <p:tgtEl>
                                          <p:spTgt spid="7186"/>
                                        </p:tgtEl>
                                        <p:attrNameLst>
                                          <p:attrName>style.visibility</p:attrName>
                                        </p:attrNameLst>
                                      </p:cBhvr>
                                      <p:to>
                                        <p:strVal val="visible"/>
                                      </p:to>
                                    </p:set>
                                    <p:animEffect transition="in" filter="checkerboard(across)">
                                      <p:cBhvr>
                                        <p:cTn id="29" dur="500"/>
                                        <p:tgtEl>
                                          <p:spTgt spid="7186"/>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9236"/>
                                        </p:tgtEl>
                                        <p:attrNameLst>
                                          <p:attrName>style.visibility</p:attrName>
                                        </p:attrNameLst>
                                      </p:cBhvr>
                                      <p:to>
                                        <p:strVal val="visible"/>
                                      </p:to>
                                    </p:set>
                                    <p:animEffect transition="in" filter="box(in)">
                                      <p:cBhvr>
                                        <p:cTn id="34" dur="500"/>
                                        <p:tgtEl>
                                          <p:spTgt spid="9236"/>
                                        </p:tgtEl>
                                      </p:cBhvr>
                                    </p:animEffect>
                                  </p:childTnLst>
                                </p:cTn>
                              </p:par>
                            </p:childTnLst>
                          </p:cTn>
                        </p:par>
                        <p:par>
                          <p:cTn id="35" fill="hold">
                            <p:stCondLst>
                              <p:cond delay="500"/>
                            </p:stCondLst>
                            <p:childTnLst>
                              <p:par>
                                <p:cTn id="36" presetID="5" presetClass="entr" presetSubtype="10" fill="hold" grpId="0" nodeType="afterEffect">
                                  <p:stCondLst>
                                    <p:cond delay="0"/>
                                  </p:stCondLst>
                                  <p:childTnLst>
                                    <p:set>
                                      <p:cBhvr>
                                        <p:cTn id="37" dur="1" fill="hold">
                                          <p:stCondLst>
                                            <p:cond delay="0"/>
                                          </p:stCondLst>
                                        </p:cTn>
                                        <p:tgtEl>
                                          <p:spTgt spid="7188"/>
                                        </p:tgtEl>
                                        <p:attrNameLst>
                                          <p:attrName>style.visibility</p:attrName>
                                        </p:attrNameLst>
                                      </p:cBhvr>
                                      <p:to>
                                        <p:strVal val="visible"/>
                                      </p:to>
                                    </p:set>
                                    <p:animEffect transition="in" filter="checkerboard(across)">
                                      <p:cBhvr>
                                        <p:cTn id="38" dur="500"/>
                                        <p:tgtEl>
                                          <p:spTgt spid="7188"/>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7180"/>
                                        </p:tgtEl>
                                        <p:attrNameLst>
                                          <p:attrName>style.visibility</p:attrName>
                                        </p:attrNameLst>
                                      </p:cBhvr>
                                      <p:to>
                                        <p:strVal val="visible"/>
                                      </p:to>
                                    </p:set>
                                    <p:animEffect transition="in" filter="blinds(horizontal)">
                                      <p:cBhvr>
                                        <p:cTn id="43" dur="500"/>
                                        <p:tgtEl>
                                          <p:spTgt spid="7180"/>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7182"/>
                                        </p:tgtEl>
                                        <p:attrNameLst>
                                          <p:attrName>style.visibility</p:attrName>
                                        </p:attrNameLst>
                                      </p:cBhvr>
                                      <p:to>
                                        <p:strVal val="visible"/>
                                      </p:to>
                                    </p:set>
                                    <p:animEffect transition="in" filter="box(in)">
                                      <p:cBhvr>
                                        <p:cTn id="46" dur="500"/>
                                        <p:tgtEl>
                                          <p:spTgt spid="7182"/>
                                        </p:tgtEl>
                                      </p:cBhvr>
                                    </p:animEffect>
                                  </p:childTnLst>
                                </p:cTn>
                              </p:par>
                              <p:par>
                                <p:cTn id="47" presetID="4" presetClass="entr" presetSubtype="16" fill="hold" grpId="0" nodeType="withEffect">
                                  <p:stCondLst>
                                    <p:cond delay="0"/>
                                  </p:stCondLst>
                                  <p:childTnLst>
                                    <p:set>
                                      <p:cBhvr>
                                        <p:cTn id="48" dur="1" fill="hold">
                                          <p:stCondLst>
                                            <p:cond delay="0"/>
                                          </p:stCondLst>
                                        </p:cTn>
                                        <p:tgtEl>
                                          <p:spTgt spid="7183"/>
                                        </p:tgtEl>
                                        <p:attrNameLst>
                                          <p:attrName>style.visibility</p:attrName>
                                        </p:attrNameLst>
                                      </p:cBhvr>
                                      <p:to>
                                        <p:strVal val="visible"/>
                                      </p:to>
                                    </p:set>
                                    <p:animEffect transition="in" filter="box(in)">
                                      <p:cBhvr>
                                        <p:cTn id="49" dur="500"/>
                                        <p:tgtEl>
                                          <p:spTgt spid="7183"/>
                                        </p:tgtEl>
                                      </p:cBhvr>
                                    </p:animEffect>
                                  </p:childTnLst>
                                </p:cTn>
                              </p:par>
                              <p:par>
                                <p:cTn id="50" presetID="4" presetClass="entr" presetSubtype="16" fill="hold" grpId="0" nodeType="withEffect">
                                  <p:stCondLst>
                                    <p:cond delay="0"/>
                                  </p:stCondLst>
                                  <p:childTnLst>
                                    <p:set>
                                      <p:cBhvr>
                                        <p:cTn id="51" dur="1" fill="hold">
                                          <p:stCondLst>
                                            <p:cond delay="0"/>
                                          </p:stCondLst>
                                        </p:cTn>
                                        <p:tgtEl>
                                          <p:spTgt spid="7181"/>
                                        </p:tgtEl>
                                        <p:attrNameLst>
                                          <p:attrName>style.visibility</p:attrName>
                                        </p:attrNameLst>
                                      </p:cBhvr>
                                      <p:to>
                                        <p:strVal val="visible"/>
                                      </p:to>
                                    </p:set>
                                    <p:animEffect transition="in" filter="box(in)">
                                      <p:cBhvr>
                                        <p:cTn id="52" dur="500"/>
                                        <p:tgtEl>
                                          <p:spTgt spid="7181"/>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7184"/>
                                        </p:tgtEl>
                                        <p:attrNameLst>
                                          <p:attrName>style.visibility</p:attrName>
                                        </p:attrNameLst>
                                      </p:cBhvr>
                                      <p:to>
                                        <p:strVal val="visible"/>
                                      </p:to>
                                    </p:set>
                                    <p:animEffect transition="in" filter="blinds(horizontal)">
                                      <p:cBhvr>
                                        <p:cTn id="57" dur="500"/>
                                        <p:tgtEl>
                                          <p:spTgt spid="7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p:bldP spid="7175" grpId="0"/>
      <p:bldP spid="9236" grpId="0"/>
      <p:bldP spid="7179" grpId="0"/>
      <p:bldP spid="7180" grpId="0" animBg="1"/>
      <p:bldP spid="7181" grpId="0" animBg="1"/>
      <p:bldP spid="7182" grpId="0" animBg="1"/>
      <p:bldP spid="7183" grpId="0" animBg="1"/>
      <p:bldP spid="7184" grpId="0"/>
      <p:bldP spid="7185" grpId="0" animBg="1"/>
      <p:bldP spid="7186" grpId="0" animBg="1"/>
      <p:bldP spid="7187" grpId="0" animBg="1"/>
      <p:bldP spid="7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idx="4294967295"/>
          </p:nvPr>
        </p:nvSpPr>
        <p:spPr>
          <a:xfrm>
            <a:off x="211138" y="1066800"/>
            <a:ext cx="8932862" cy="1508125"/>
          </a:xfrm>
        </p:spPr>
        <p:txBody>
          <a:bodyPr lIns="91432" tIns="45716" rIns="91432" bIns="45716"/>
          <a:lstStyle/>
          <a:p>
            <a:pPr algn="l">
              <a:lnSpc>
                <a:spcPct val="120000"/>
              </a:lnSpc>
            </a:pPr>
            <a:r>
              <a:rPr lang="en-US" sz="3200" b="1" dirty="0">
                <a:solidFill>
                  <a:srgbClr val="FF0000"/>
                </a:solidFill>
                <a:latin typeface="Times New Roman" pitchFamily="18" charset="0"/>
                <a:cs typeface="Times New Roman" pitchFamily="18" charset="0"/>
              </a:rPr>
              <a:t>2. </a:t>
            </a:r>
            <a:r>
              <a:rPr lang="en-US" sz="3200" b="1" dirty="0" err="1" smtClean="0">
                <a:solidFill>
                  <a:srgbClr val="FF0000"/>
                </a:solidFill>
                <a:latin typeface="Times New Roman" pitchFamily="18" charset="0"/>
                <a:cs typeface="Times New Roman" pitchFamily="18" charset="0"/>
              </a:rPr>
              <a:t>Nguyễn</a:t>
            </a:r>
            <a:r>
              <a:rPr lang="en-US" sz="3200" b="1" dirty="0" smtClean="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Tất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Thành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muốn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tìm</a:t>
            </a:r>
            <a:r>
              <a:rPr lang="en-US" sz="3200" b="1" dirty="0">
                <a:solidFill>
                  <a:srgbClr val="FF0000"/>
                </a:solidFill>
                <a:latin typeface="Times New Roman" pitchFamily="18" charset="0"/>
                <a:cs typeface="Times New Roman" pitchFamily="18" charset="0"/>
              </a:rPr>
              <a:t> con </a:t>
            </a:r>
            <a:r>
              <a:rPr lang="en-US" sz="3200" b="1" dirty="0" err="1">
                <a:solidFill>
                  <a:srgbClr val="FF0000"/>
                </a:solidFill>
                <a:latin typeface="Times New Roman" pitchFamily="18" charset="0"/>
                <a:cs typeface="Times New Roman" pitchFamily="18" charset="0"/>
              </a:rPr>
              <a:t>đường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cứu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nước</a:t>
            </a:r>
            <a:r>
              <a:rPr lang="en-US" sz="3200" b="1" dirty="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mới</a:t>
            </a:r>
            <a:endParaRPr lang="en-US" sz="3200" b="1" dirty="0">
              <a:solidFill>
                <a:srgbClr val="FF0000"/>
              </a:solidFill>
              <a:latin typeface="Times New Roman" pitchFamily="18" charset="0"/>
              <a:cs typeface="Times New Roman" pitchFamily="18" charset="0"/>
            </a:endParaRPr>
          </a:p>
        </p:txBody>
      </p:sp>
      <p:sp>
        <p:nvSpPr>
          <p:cNvPr id="18435" name="Rectangle 3"/>
          <p:cNvSpPr>
            <a:spLocks noGrp="1" noChangeArrowheads="1"/>
          </p:cNvSpPr>
          <p:nvPr>
            <p:ph type="subTitle" idx="4294967295"/>
          </p:nvPr>
        </p:nvSpPr>
        <p:spPr>
          <a:xfrm>
            <a:off x="576263" y="3040063"/>
            <a:ext cx="8567737" cy="2827337"/>
          </a:xfrm>
          <a:noFill/>
        </p:spPr>
        <p:txBody>
          <a:bodyPr lIns="91314" tIns="45657" rIns="91314" bIns="45657"/>
          <a:lstStyle/>
          <a:p>
            <a:pPr marL="0" indent="0">
              <a:lnSpc>
                <a:spcPct val="150000"/>
              </a:lnSpc>
              <a:buFontTx/>
              <a:buNone/>
            </a:pPr>
            <a:r>
              <a:rPr lang="en-US" sz="2800"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Sinh</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ra</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tại</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miền</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quê</a:t>
            </a:r>
            <a:r>
              <a:rPr lang="en-US" sz="2800" b="1" dirty="0">
                <a:solidFill>
                  <a:srgbClr val="3333FF"/>
                </a:solidFill>
                <a:latin typeface="Times New Roman" pitchFamily="18" charset="0"/>
                <a:cs typeface="Times New Roman" pitchFamily="18" charset="0"/>
              </a:rPr>
              <a:t> có </a:t>
            </a:r>
            <a:r>
              <a:rPr lang="en-US" sz="2800" b="1" dirty="0" err="1">
                <a:solidFill>
                  <a:srgbClr val="3333FF"/>
                </a:solidFill>
                <a:latin typeface="Times New Roman" pitchFamily="18" charset="0"/>
                <a:cs typeface="Times New Roman" pitchFamily="18" charset="0"/>
              </a:rPr>
              <a:t>truyền</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thống</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yêu</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nước</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lại</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vào</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thời</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ky</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nước</a:t>
            </a:r>
            <a:r>
              <a:rPr lang="en-US" sz="2800" b="1" dirty="0">
                <a:solidFill>
                  <a:srgbClr val="3333FF"/>
                </a:solidFill>
                <a:latin typeface="Times New Roman" pitchFamily="18" charset="0"/>
                <a:cs typeface="Times New Roman" pitchFamily="18" charset="0"/>
              </a:rPr>
              <a:t> ta bị </a:t>
            </a:r>
            <a:r>
              <a:rPr lang="en-US" sz="2800" b="1" dirty="0" err="1">
                <a:solidFill>
                  <a:srgbClr val="3333FF"/>
                </a:solidFill>
                <a:latin typeface="Times New Roman" pitchFamily="18" charset="0"/>
                <a:cs typeface="Times New Roman" pitchFamily="18" charset="0"/>
              </a:rPr>
              <a:t>thực</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dân</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Pháp</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đô</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hô</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nên</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đa</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sớm</a:t>
            </a:r>
            <a:r>
              <a:rPr lang="en-US" sz="2800" b="1" dirty="0">
                <a:solidFill>
                  <a:srgbClr val="3333FF"/>
                </a:solidFill>
                <a:latin typeface="Times New Roman" pitchFamily="18" charset="0"/>
                <a:cs typeface="Times New Roman" pitchFamily="18" charset="0"/>
              </a:rPr>
              <a:t> có </a:t>
            </a:r>
            <a:r>
              <a:rPr lang="en-US" sz="2800" b="1" dirty="0" err="1">
                <a:solidFill>
                  <a:srgbClr val="3333FF"/>
                </a:solidFill>
                <a:latin typeface="Times New Roman" pitchFamily="18" charset="0"/>
                <a:cs typeface="Times New Roman" pitchFamily="18" charset="0"/>
              </a:rPr>
              <a:t>lòng</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yêu</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nước</a:t>
            </a:r>
            <a:r>
              <a:rPr lang="en-US" sz="2800" b="1" dirty="0">
                <a:solidFill>
                  <a:srgbClr val="3333FF"/>
                </a:solidFill>
                <a:latin typeface="Times New Roman" pitchFamily="18" charset="0"/>
                <a:cs typeface="Times New Roman" pitchFamily="18" charset="0"/>
              </a:rPr>
              <a:t>.</a:t>
            </a:r>
          </a:p>
          <a:p>
            <a:pPr marL="0" indent="0">
              <a:lnSpc>
                <a:spcPct val="150000"/>
              </a:lnSpc>
              <a:buFontTx/>
              <a:buNone/>
            </a:pPr>
            <a:r>
              <a:rPr lang="en-US" sz="2800" b="1" dirty="0">
                <a:solidFill>
                  <a:srgbClr val="3333FF"/>
                </a:solidFill>
                <a:latin typeface="Times New Roman" pitchFamily="18" charset="0"/>
                <a:cs typeface="Times New Roman" pitchFamily="18" charset="0"/>
              </a:rPr>
              <a:t>-</a:t>
            </a:r>
            <a:r>
              <a:rPr lang="en-US" sz="2800" b="1" dirty="0" err="1">
                <a:solidFill>
                  <a:srgbClr val="3333FF"/>
                </a:solidFill>
                <a:latin typeface="Times New Roman" pitchFamily="18" charset="0"/>
                <a:cs typeface="Times New Roman" pitchFamily="18" charset="0"/>
              </a:rPr>
              <a:t>Khâm</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phục</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các</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bậc</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tiền</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bối</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nhưng</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không</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tán</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thành</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cách</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làm</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của</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họ</a:t>
            </a:r>
            <a:r>
              <a:rPr lang="en-US" sz="2800" b="1" dirty="0">
                <a:solidFill>
                  <a:srgbClr val="3333FF"/>
                </a:solidFill>
                <a:latin typeface="Times New Roman" pitchFamily="18" charset="0"/>
                <a:cs typeface="Times New Roman" pitchFamily="18" charset="0"/>
              </a:rPr>
              <a:t> .</a:t>
            </a:r>
            <a:r>
              <a:rPr lang="en-US" sz="2800" dirty="0">
                <a:solidFill>
                  <a:srgbClr val="3333FF"/>
                </a:solidFill>
                <a:latin typeface="Times New Roman" pitchFamily="18" charset="0"/>
                <a:cs typeface="Times New Roman" pitchFamily="18" charset="0"/>
              </a:rPr>
              <a:t>      </a:t>
            </a:r>
          </a:p>
        </p:txBody>
      </p:sp>
      <p:sp>
        <p:nvSpPr>
          <p:cNvPr id="18436" name="Text Box 4"/>
          <p:cNvSpPr txBox="1">
            <a:spLocks noChangeArrowheads="1"/>
          </p:cNvSpPr>
          <p:nvPr/>
        </p:nvSpPr>
        <p:spPr bwMode="auto">
          <a:xfrm>
            <a:off x="0" y="2514600"/>
            <a:ext cx="9144000" cy="2031325"/>
          </a:xfrm>
          <a:prstGeom prst="rect">
            <a:avLst/>
          </a:prstGeom>
          <a:solidFill>
            <a:srgbClr val="FFFFFF"/>
          </a:solidFill>
          <a:ln w="9525" algn="ctr">
            <a:noFill/>
            <a:miter lim="800000"/>
            <a:headEnd/>
            <a:tailEnd/>
          </a:ln>
        </p:spPr>
        <p:txBody>
          <a:bodyPr>
            <a:spAutoFit/>
          </a:bodyPr>
          <a:lstStyle/>
          <a:p>
            <a:pPr algn="ctr">
              <a:spcBef>
                <a:spcPct val="50000"/>
              </a:spcBef>
            </a:pPr>
            <a:endParaRPr lang="en-US" sz="3600" dirty="0">
              <a:solidFill>
                <a:srgbClr val="0033CC"/>
              </a:solidFill>
              <a:latin typeface="Times New Roman" pitchFamily="18" charset="0"/>
              <a:cs typeface="Times New Roman" pitchFamily="18" charset="0"/>
            </a:endParaRPr>
          </a:p>
          <a:p>
            <a:pPr algn="ctr"/>
            <a:r>
              <a:rPr lang="vi-VN" sz="3600" i="1" dirty="0">
                <a:solidFill>
                  <a:srgbClr val="0033CC"/>
                </a:solidFill>
                <a:latin typeface="Times New Roman" pitchFamily="18" charset="0"/>
                <a:cs typeface="Times New Roman" pitchFamily="18" charset="0"/>
              </a:rPr>
              <a:t>Tìm con đường mới để cứu nước, cứu dân.</a:t>
            </a:r>
          </a:p>
          <a:p>
            <a:pPr algn="ctr">
              <a:spcBef>
                <a:spcPct val="50000"/>
              </a:spcBef>
            </a:pPr>
            <a:endParaRPr lang="en-US" sz="3600" i="1" dirty="0">
              <a:solidFill>
                <a:srgbClr val="0033CC"/>
              </a:solidFill>
              <a:latin typeface="Times New Roman" pitchFamily="18" charset="0"/>
              <a:cs typeface="Times New Roman" pitchFamily="18" charset="0"/>
            </a:endParaRPr>
          </a:p>
        </p:txBody>
      </p:sp>
      <p:pic>
        <p:nvPicPr>
          <p:cNvPr id="6" name="Picture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53546"/>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blinds(horizontal)">
                                      <p:cBhvr>
                                        <p:cTn id="7" dur="500"/>
                                        <p:tgtEl>
                                          <p:spTgt spid="18435">
                                            <p:txEl>
                                              <p:pRg st="0" end="0"/>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animEffect transition="in" filter="blinds(horizontal)">
                                      <p:cBhvr>
                                        <p:cTn id="11" dur="500"/>
                                        <p:tgtEl>
                                          <p:spTgt spid="1843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8436"/>
                                        </p:tgtEl>
                                        <p:attrNameLst>
                                          <p:attrName>style.visibility</p:attrName>
                                        </p:attrNameLst>
                                      </p:cBhvr>
                                      <p:to>
                                        <p:strVal val="visible"/>
                                      </p:to>
                                    </p:set>
                                    <p:anim calcmode="lin" valueType="num">
                                      <p:cBhvr additive="base">
                                        <p:cTn id="16" dur="500" fill="hold"/>
                                        <p:tgtEl>
                                          <p:spTgt spid="18436"/>
                                        </p:tgtEl>
                                        <p:attrNameLst>
                                          <p:attrName>ppt_x</p:attrName>
                                        </p:attrNameLst>
                                      </p:cBhvr>
                                      <p:tavLst>
                                        <p:tav tm="0">
                                          <p:val>
                                            <p:strVal val="#ppt_x"/>
                                          </p:val>
                                        </p:tav>
                                        <p:tav tm="100000">
                                          <p:val>
                                            <p:strVal val="#ppt_x"/>
                                          </p:val>
                                        </p:tav>
                                      </p:tavLst>
                                    </p:anim>
                                    <p:anim calcmode="lin" valueType="num">
                                      <p:cBhvr additive="base">
                                        <p:cTn id="17" dur="500" fill="hold"/>
                                        <p:tgtEl>
                                          <p:spTgt spid="184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P spid="1843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6" name="Text Box 4"/>
          <p:cNvSpPr txBox="1">
            <a:spLocks noChangeArrowheads="1"/>
          </p:cNvSpPr>
          <p:nvPr/>
        </p:nvSpPr>
        <p:spPr bwMode="auto">
          <a:xfrm>
            <a:off x="685800" y="1655763"/>
            <a:ext cx="8001000" cy="3600986"/>
          </a:xfrm>
          <a:prstGeom prst="rect">
            <a:avLst/>
          </a:prstGeom>
          <a:noFill/>
          <a:ln w="57150" cmpd="thickThin">
            <a:solidFill>
              <a:srgbClr val="FF66CC"/>
            </a:solidFill>
            <a:miter lim="800000"/>
            <a:headEnd/>
            <a:tailEnd/>
          </a:ln>
          <a:effectLst/>
        </p:spPr>
        <p:txBody>
          <a:bodyPr wrap="square">
            <a:spAutoFit/>
          </a:bodyPr>
          <a:lstStyle/>
          <a:p>
            <a:pPr algn="just">
              <a:spcBef>
                <a:spcPct val="50000"/>
              </a:spcBef>
            </a:pPr>
            <a:r>
              <a:rPr lang="en-US" sz="2400"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rPr>
              <a:t>Nguyễn</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Tất</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Thành</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quyết</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tâm</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ra</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nước</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ngoài</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tìm</a:t>
            </a:r>
            <a:r>
              <a:rPr lang="en-US" sz="2400" b="1" dirty="0">
                <a:solidFill>
                  <a:srgbClr val="000099"/>
                </a:solidFill>
                <a:latin typeface="Times New Roman" pitchFamily="18" charset="0"/>
                <a:cs typeface="Times New Roman" pitchFamily="18" charset="0"/>
              </a:rPr>
              <a:t> con </a:t>
            </a:r>
            <a:r>
              <a:rPr lang="en-US" sz="2400" b="1" dirty="0" err="1">
                <a:solidFill>
                  <a:srgbClr val="000099"/>
                </a:solidFill>
                <a:latin typeface="Times New Roman" pitchFamily="18" charset="0"/>
                <a:cs typeface="Times New Roman" pitchFamily="18" charset="0"/>
              </a:rPr>
              <a:t>đường</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cứu</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nước</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phù</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hợp</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để</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cứu</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nước</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cứu</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dân</a:t>
            </a:r>
            <a:r>
              <a:rPr lang="en-US" sz="2400" b="1" dirty="0">
                <a:solidFill>
                  <a:srgbClr val="000099"/>
                </a:solidFill>
                <a:latin typeface="Times New Roman" pitchFamily="18" charset="0"/>
                <a:cs typeface="Times New Roman" pitchFamily="18" charset="0"/>
              </a:rPr>
              <a:t> .</a:t>
            </a:r>
          </a:p>
          <a:p>
            <a:pPr algn="just">
              <a:spcBef>
                <a:spcPct val="50000"/>
              </a:spcBef>
            </a:pPr>
            <a:r>
              <a:rPr lang="en-US" sz="2400"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Nguyễn</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Tất</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Thành</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chọn</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đường</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đi</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về</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hướng</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Tây</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Người</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khâm</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phục</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các</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cụ</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Phan</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Bội</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Châu</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Phan</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Châu</a:t>
            </a:r>
            <a:r>
              <a:rPr lang="en-US" sz="2400" b="1" dirty="0">
                <a:solidFill>
                  <a:srgbClr val="000099"/>
                </a:solidFill>
                <a:latin typeface="Times New Roman" pitchFamily="18" charset="0"/>
                <a:cs typeface="Times New Roman" pitchFamily="18" charset="0"/>
                <a:sym typeface="Wingdings" pitchFamily="2" charset="2"/>
              </a:rPr>
              <a:t> Trinh, </a:t>
            </a:r>
            <a:r>
              <a:rPr lang="en-US" sz="2400" b="1" dirty="0" err="1">
                <a:solidFill>
                  <a:srgbClr val="000099"/>
                </a:solidFill>
                <a:latin typeface="Times New Roman" pitchFamily="18" charset="0"/>
                <a:cs typeface="Times New Roman" pitchFamily="18" charset="0"/>
                <a:sym typeface="Wingdings" pitchFamily="2" charset="2"/>
              </a:rPr>
              <a:t>Phan</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Đình</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Phùng</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Hoàng</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Hoa</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Thám</a:t>
            </a:r>
            <a:r>
              <a:rPr lang="en-US" sz="2400" b="1" dirty="0">
                <a:solidFill>
                  <a:srgbClr val="000099"/>
                </a:solidFill>
                <a:latin typeface="Times New Roman" pitchFamily="18" charset="0"/>
                <a:cs typeface="Times New Roman" pitchFamily="18" charset="0"/>
                <a:sym typeface="Wingdings" pitchFamily="2" charset="2"/>
              </a:rPr>
              <a:t>…</a:t>
            </a:r>
            <a:r>
              <a:rPr lang="en-US" sz="2400" b="1" dirty="0" err="1">
                <a:solidFill>
                  <a:srgbClr val="000099"/>
                </a:solidFill>
                <a:latin typeface="Times New Roman" pitchFamily="18" charset="0"/>
                <a:cs typeface="Times New Roman" pitchFamily="18" charset="0"/>
                <a:sym typeface="Wingdings" pitchFamily="2" charset="2"/>
              </a:rPr>
              <a:t>nhưng</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không</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tán</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thành</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cách</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làm</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của</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các</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cụ</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Vì</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những</a:t>
            </a:r>
            <a:r>
              <a:rPr lang="en-US" sz="2400" b="1" dirty="0">
                <a:solidFill>
                  <a:srgbClr val="000099"/>
                </a:solidFill>
                <a:latin typeface="Times New Roman" pitchFamily="18" charset="0"/>
                <a:cs typeface="Times New Roman" pitchFamily="18" charset="0"/>
                <a:sym typeface="Wingdings" pitchFamily="2" charset="2"/>
              </a:rPr>
              <a:t> con </a:t>
            </a:r>
            <a:r>
              <a:rPr lang="en-US" sz="2400" b="1" dirty="0" err="1">
                <a:solidFill>
                  <a:srgbClr val="000099"/>
                </a:solidFill>
                <a:latin typeface="Times New Roman" pitchFamily="18" charset="0"/>
                <a:cs typeface="Times New Roman" pitchFamily="18" charset="0"/>
                <a:sym typeface="Wingdings" pitchFamily="2" charset="2"/>
              </a:rPr>
              <a:t>đường</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này</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đều</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thất</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bại</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Người</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muốn</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thật</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sự</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tìm</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hiểu</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về</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các</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chữ</a:t>
            </a:r>
            <a:r>
              <a:rPr lang="en-US" sz="2400" b="1" dirty="0">
                <a:solidFill>
                  <a:srgbClr val="000099"/>
                </a:solidFill>
                <a:latin typeface="Times New Roman" pitchFamily="18" charset="0"/>
                <a:cs typeface="Times New Roman" pitchFamily="18" charset="0"/>
                <a:sym typeface="Wingdings" pitchFamily="2" charset="2"/>
              </a:rPr>
              <a:t> “ </a:t>
            </a:r>
            <a:r>
              <a:rPr lang="en-US" sz="2400" b="1" dirty="0" err="1">
                <a:solidFill>
                  <a:srgbClr val="000099"/>
                </a:solidFill>
                <a:latin typeface="Times New Roman" pitchFamily="18" charset="0"/>
                <a:cs typeface="Times New Roman" pitchFamily="18" charset="0"/>
                <a:sym typeface="Wingdings" pitchFamily="2" charset="2"/>
              </a:rPr>
              <a:t>Tự</a:t>
            </a:r>
            <a:r>
              <a:rPr lang="en-US" sz="2400" b="1" dirty="0">
                <a:solidFill>
                  <a:srgbClr val="000099"/>
                </a:solidFill>
                <a:latin typeface="Times New Roman" pitchFamily="18" charset="0"/>
                <a:cs typeface="Times New Roman" pitchFamily="18" charset="0"/>
                <a:sym typeface="Wingdings" pitchFamily="2" charset="2"/>
              </a:rPr>
              <a:t> do, </a:t>
            </a:r>
            <a:r>
              <a:rPr lang="en-US" sz="2400" b="1" dirty="0" err="1">
                <a:solidFill>
                  <a:srgbClr val="000099"/>
                </a:solidFill>
                <a:latin typeface="Times New Roman" pitchFamily="18" charset="0"/>
                <a:cs typeface="Times New Roman" pitchFamily="18" charset="0"/>
                <a:sym typeface="Wingdings" pitchFamily="2" charset="2"/>
              </a:rPr>
              <a:t>Bình</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đẳng</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Bác</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ái</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người</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Tây</a:t>
            </a:r>
            <a:r>
              <a:rPr lang="en-US" sz="2400" b="1" dirty="0">
                <a:solidFill>
                  <a:srgbClr val="000099"/>
                </a:solidFill>
                <a:latin typeface="Times New Roman" pitchFamily="18" charset="0"/>
                <a:cs typeface="Times New Roman" pitchFamily="18" charset="0"/>
                <a:sym typeface="Wingdings" pitchFamily="2" charset="2"/>
              </a:rPr>
              <a:t> hay </a:t>
            </a:r>
            <a:r>
              <a:rPr lang="en-US" sz="2400" b="1" dirty="0" err="1">
                <a:solidFill>
                  <a:srgbClr val="000099"/>
                </a:solidFill>
                <a:latin typeface="Times New Roman" pitchFamily="18" charset="0"/>
                <a:cs typeface="Times New Roman" pitchFamily="18" charset="0"/>
                <a:sym typeface="Wingdings" pitchFamily="2" charset="2"/>
              </a:rPr>
              <a:t>nói</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và</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xem</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họ</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làm</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như</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thế</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nào</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để</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trở</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về</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giúp</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đồng</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bào</a:t>
            </a:r>
            <a:r>
              <a:rPr lang="en-US" sz="2400" b="1" dirty="0">
                <a:solidFill>
                  <a:srgbClr val="000099"/>
                </a:solidFill>
                <a:latin typeface="Times New Roman" pitchFamily="18" charset="0"/>
                <a:cs typeface="Times New Roman" pitchFamily="18" charset="0"/>
                <a:sym typeface="Wingdings" pitchFamily="2" charset="2"/>
              </a:rPr>
              <a:t> ta .</a:t>
            </a:r>
            <a:r>
              <a:rPr lang="en-US" sz="2400" dirty="0">
                <a:solidFill>
                  <a:srgbClr val="000099"/>
                </a:solidFill>
                <a:latin typeface="Times New Roman" pitchFamily="18" charset="0"/>
                <a:cs typeface="Times New Roman" pitchFamily="18" charset="0"/>
                <a:sym typeface="Wingdings" pitchFamily="2" charset="2"/>
              </a:rPr>
              <a:t>           </a:t>
            </a:r>
          </a:p>
        </p:txBody>
      </p:sp>
      <p:sp>
        <p:nvSpPr>
          <p:cNvPr id="131079" name="Rectangle 2"/>
          <p:cNvSpPr>
            <a:spLocks noChangeArrowheads="1"/>
          </p:cNvSpPr>
          <p:nvPr/>
        </p:nvSpPr>
        <p:spPr bwMode="auto">
          <a:xfrm>
            <a:off x="533400" y="533400"/>
            <a:ext cx="8153400" cy="1508125"/>
          </a:xfrm>
          <a:prstGeom prst="rect">
            <a:avLst/>
          </a:prstGeom>
          <a:noFill/>
          <a:ln w="9525">
            <a:noFill/>
            <a:miter lim="800000"/>
            <a:headEnd/>
            <a:tailEnd/>
          </a:ln>
          <a:effectLst/>
        </p:spPr>
        <p:txBody>
          <a:bodyPr lIns="91432" tIns="45716" rIns="91432" bIns="45716" anchor="ctr"/>
          <a:lstStyle/>
          <a:p>
            <a:pPr>
              <a:lnSpc>
                <a:spcPct val="120000"/>
              </a:lnSpc>
            </a:pPr>
            <a:r>
              <a:rPr lang="en-US" sz="2000" b="1" dirty="0">
                <a:solidFill>
                  <a:srgbClr val="FF0000"/>
                </a:solidFill>
                <a:latin typeface="Times New Roman" pitchFamily="18" charset="0"/>
                <a:cs typeface="Times New Roman" pitchFamily="18" charset="0"/>
              </a:rPr>
              <a:t>2</a:t>
            </a:r>
            <a:r>
              <a:rPr lang="en-US" sz="2000" b="1">
                <a:solidFill>
                  <a:srgbClr val="FF0000"/>
                </a:solidFill>
                <a:latin typeface="Times New Roman" pitchFamily="18" charset="0"/>
                <a:cs typeface="Times New Roman" pitchFamily="18" charset="0"/>
              </a:rPr>
              <a:t>. </a:t>
            </a:r>
            <a:r>
              <a:rPr lang="en-US" sz="2000" b="1" smtClean="0">
                <a:solidFill>
                  <a:srgbClr val="FF0000"/>
                </a:solidFill>
                <a:latin typeface="Times New Roman" pitchFamily="18" charset="0"/>
                <a:cs typeface="Times New Roman" pitchFamily="18" charset="0"/>
              </a:rPr>
              <a:t>Nguyễn </a:t>
            </a:r>
            <a:r>
              <a:rPr lang="en-US" sz="2000" b="1" dirty="0" err="1">
                <a:solidFill>
                  <a:srgbClr val="FF0000"/>
                </a:solidFill>
                <a:latin typeface="Times New Roman" pitchFamily="18" charset="0"/>
                <a:cs typeface="Times New Roman" pitchFamily="18" charset="0"/>
              </a:rPr>
              <a:t>Tất</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Thành</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muốn</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tìm</a:t>
            </a:r>
            <a:r>
              <a:rPr lang="en-US" sz="2000" b="1" dirty="0">
                <a:solidFill>
                  <a:srgbClr val="FF0000"/>
                </a:solidFill>
                <a:latin typeface="Times New Roman" pitchFamily="18" charset="0"/>
                <a:cs typeface="Times New Roman" pitchFamily="18" charset="0"/>
              </a:rPr>
              <a:t> con </a:t>
            </a:r>
            <a:r>
              <a:rPr lang="en-US" sz="2000" b="1" dirty="0" err="1">
                <a:solidFill>
                  <a:srgbClr val="FF0000"/>
                </a:solidFill>
                <a:latin typeface="Times New Roman" pitchFamily="18" charset="0"/>
                <a:cs typeface="Times New Roman" pitchFamily="18" charset="0"/>
              </a:rPr>
              <a:t>đường</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cứu</a:t>
            </a:r>
            <a:r>
              <a:rPr lang="en-US" sz="2000" b="1" dirty="0">
                <a:solidFill>
                  <a:srgbClr val="FF0000"/>
                </a:solidFill>
                <a:latin typeface="Times New Roman" pitchFamily="18" charset="0"/>
                <a:cs typeface="Times New Roman" pitchFamily="18" charset="0"/>
              </a:rPr>
              <a:t> </a:t>
            </a:r>
            <a:r>
              <a:rPr lang="en-US" sz="2000" b="1" err="1">
                <a:solidFill>
                  <a:srgbClr val="FF0000"/>
                </a:solidFill>
                <a:latin typeface="Times New Roman" pitchFamily="18" charset="0"/>
                <a:cs typeface="Times New Roman" pitchFamily="18" charset="0"/>
              </a:rPr>
              <a:t>nước</a:t>
            </a:r>
            <a:r>
              <a:rPr lang="en-US" sz="2000" b="1">
                <a:solidFill>
                  <a:srgbClr val="FF0000"/>
                </a:solidFill>
                <a:latin typeface="Times New Roman" pitchFamily="18" charset="0"/>
                <a:cs typeface="Times New Roman" pitchFamily="18" charset="0"/>
              </a:rPr>
              <a:t> </a:t>
            </a:r>
            <a:r>
              <a:rPr lang="en-US" sz="2000" b="1" smtClean="0">
                <a:solidFill>
                  <a:srgbClr val="FF0000"/>
                </a:solidFill>
                <a:latin typeface="Times New Roman" pitchFamily="18" charset="0"/>
                <a:cs typeface="Times New Roman" pitchFamily="18" charset="0"/>
              </a:rPr>
              <a:t>mới</a:t>
            </a:r>
            <a:endParaRPr lang="en-US" sz="2000" b="1" dirty="0">
              <a:solidFill>
                <a:srgbClr val="FF0000"/>
              </a:solidFill>
              <a:latin typeface="Times New Roman" pitchFamily="18" charset="0"/>
              <a:cs typeface="Times New Roman" pitchFamily="18" charset="0"/>
            </a:endParaRPr>
          </a:p>
        </p:txBody>
      </p:sp>
      <p:pic>
        <p:nvPicPr>
          <p:cNvPr id="5" name="Picture 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712" y="242661"/>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31076"/>
                                        </p:tgtEl>
                                        <p:attrNameLst>
                                          <p:attrName>style.visibility</p:attrName>
                                        </p:attrNameLst>
                                      </p:cBhvr>
                                      <p:to>
                                        <p:strVal val="visible"/>
                                      </p:to>
                                    </p:set>
                                    <p:animEffect transition="in" filter="strips(downLeft)">
                                      <p:cBhvr>
                                        <p:cTn id="7" dur="2000"/>
                                        <p:tgtEl>
                                          <p:spTgt spid="131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304800" y="1524000"/>
            <a:ext cx="8610600" cy="1073894"/>
          </a:xfrm>
          <a:prstGeom prst="rect">
            <a:avLst/>
          </a:prstGeom>
          <a:noFill/>
          <a:ln w="9525">
            <a:noFill/>
            <a:miter lim="800000"/>
            <a:headEnd/>
            <a:tailEnd/>
          </a:ln>
        </p:spPr>
        <p:txBody>
          <a:bodyPr lIns="88151" tIns="44074" rIns="88151" bIns="44074">
            <a:spAutoFit/>
          </a:bodyPr>
          <a:lstStyle/>
          <a:p>
            <a:pPr algn="just" defTabSz="882650"/>
            <a:r>
              <a:rPr lang="en-US" sz="3200" b="1" dirty="0">
                <a:solidFill>
                  <a:srgbClr val="FF0000"/>
                </a:solidFill>
                <a:latin typeface="Times New Roman" pitchFamily="18" charset="0"/>
                <a:cs typeface="Times New Roman" pitchFamily="18" charset="0"/>
              </a:rPr>
              <a:t>3</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Quyết</a:t>
            </a:r>
            <a:r>
              <a:rPr lang="en-US" sz="3200" b="1" dirty="0" smtClean="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tâm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ra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tìm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đường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cứu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nước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Nguyễn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Tất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Thành</a:t>
            </a:r>
            <a:r>
              <a:rPr lang="en-US" sz="3200" b="1" dirty="0">
                <a:solidFill>
                  <a:srgbClr val="FF0000"/>
                </a:solidFill>
                <a:latin typeface="Times New Roman" pitchFamily="18" charset="0"/>
                <a:cs typeface="Times New Roman" pitchFamily="18" charset="0"/>
              </a:rPr>
              <a:t> </a:t>
            </a:r>
            <a:r>
              <a:rPr lang="en-US" sz="3200" b="1" dirty="0" smtClean="0">
                <a:solidFill>
                  <a:srgbClr val="FF0000"/>
                </a:solidFill>
                <a:latin typeface="Times New Roman" pitchFamily="18" charset="0"/>
                <a:cs typeface="Times New Roman" pitchFamily="18" charset="0"/>
              </a:rPr>
              <a:t>(</a:t>
            </a:r>
            <a:r>
              <a:rPr lang="en-US" sz="3200" b="1" dirty="0" err="1">
                <a:solidFill>
                  <a:srgbClr val="FF0000"/>
                </a:solidFill>
                <a:latin typeface="Times New Roman" pitchFamily="18" charset="0"/>
                <a:cs typeface="Times New Roman" pitchFamily="18" charset="0"/>
              </a:rPr>
              <a:t>Đóng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tiểu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phẩm</a:t>
            </a:r>
            <a:r>
              <a:rPr lang="en-US" sz="3200" b="1" dirty="0">
                <a:solidFill>
                  <a:srgbClr val="FF0000"/>
                </a:solidFill>
                <a:latin typeface="Times New Roman" pitchFamily="18" charset="0"/>
                <a:cs typeface="Times New Roman" pitchFamily="18" charset="0"/>
              </a:rPr>
              <a:t>) </a:t>
            </a:r>
          </a:p>
        </p:txBody>
      </p:sp>
      <p:sp>
        <p:nvSpPr>
          <p:cNvPr id="20483" name="Text Box 3"/>
          <p:cNvSpPr txBox="1">
            <a:spLocks noChangeArrowheads="1"/>
          </p:cNvSpPr>
          <p:nvPr/>
        </p:nvSpPr>
        <p:spPr bwMode="auto">
          <a:xfrm>
            <a:off x="457200" y="3200400"/>
            <a:ext cx="8382000" cy="2454275"/>
          </a:xfrm>
          <a:prstGeom prst="rect">
            <a:avLst/>
          </a:prstGeom>
          <a:noFill/>
          <a:ln w="9525">
            <a:noFill/>
            <a:miter lim="800000"/>
            <a:headEnd/>
            <a:tailEnd/>
          </a:ln>
        </p:spPr>
        <p:txBody>
          <a:bodyPr wrap="square" lIns="88151" tIns="44074" rIns="88151" bIns="44074">
            <a:spAutoFit/>
          </a:bodyPr>
          <a:lstStyle/>
          <a:p>
            <a:pPr algn="just" defTabSz="882650"/>
            <a:r>
              <a:rPr lang="en-US" sz="3100" dirty="0">
                <a:solidFill>
                  <a:srgbClr val="0033CC"/>
                </a:solidFill>
                <a:latin typeface="Times New Roman" pitchFamily="18" charset="0"/>
                <a:cs typeface="Times New Roman" pitchFamily="18" charset="0"/>
              </a:rPr>
              <a:t>- </a:t>
            </a:r>
            <a:r>
              <a:rPr lang="en-US" sz="3100" u="sng" dirty="0" err="1">
                <a:solidFill>
                  <a:srgbClr val="0033CC"/>
                </a:solidFill>
                <a:latin typeface="Times New Roman" pitchFamily="18" charset="0"/>
                <a:cs typeface="Times New Roman" pitchFamily="18" charset="0"/>
              </a:rPr>
              <a:t>Lời</a:t>
            </a:r>
            <a:r>
              <a:rPr lang="en-US" sz="3100" u="sng" dirty="0">
                <a:solidFill>
                  <a:srgbClr val="0033CC"/>
                </a:solidFill>
                <a:latin typeface="Times New Roman" pitchFamily="18" charset="0"/>
                <a:cs typeface="Times New Roman" pitchFamily="18" charset="0"/>
              </a:rPr>
              <a:t> </a:t>
            </a:r>
            <a:r>
              <a:rPr lang="en-US" sz="3100" u="sng" dirty="0" err="1">
                <a:solidFill>
                  <a:srgbClr val="0033CC"/>
                </a:solidFill>
                <a:latin typeface="Times New Roman" pitchFamily="18" charset="0"/>
                <a:cs typeface="Times New Roman" pitchFamily="18" charset="0"/>
              </a:rPr>
              <a:t>nói</a:t>
            </a:r>
            <a:r>
              <a:rPr lang="en-US" sz="3100" dirty="0">
                <a:solidFill>
                  <a:srgbClr val="0033CC"/>
                </a:solidFill>
                <a:latin typeface="Times New Roman" pitchFamily="18" charset="0"/>
                <a:cs typeface="Times New Roman" pitchFamily="18" charset="0"/>
              </a:rPr>
              <a:t>: “</a:t>
            </a:r>
            <a:r>
              <a:rPr lang="en-US" sz="3100" dirty="0" err="1">
                <a:solidFill>
                  <a:srgbClr val="0033CC"/>
                </a:solidFill>
                <a:latin typeface="Times New Roman" pitchFamily="18" charset="0"/>
                <a:cs typeface="Times New Roman" pitchFamily="18" charset="0"/>
              </a:rPr>
              <a:t>Chúng</a:t>
            </a:r>
            <a:r>
              <a:rPr lang="en-US" sz="3100" dirty="0">
                <a:solidFill>
                  <a:srgbClr val="0033CC"/>
                </a:solidFill>
                <a:latin typeface="Times New Roman" pitchFamily="18" charset="0"/>
                <a:cs typeface="Times New Roman" pitchFamily="18" charset="0"/>
              </a:rPr>
              <a:t> ta </a:t>
            </a:r>
            <a:r>
              <a:rPr lang="en-US" sz="3100" dirty="0" err="1">
                <a:solidFill>
                  <a:srgbClr val="0033CC"/>
                </a:solidFill>
                <a:latin typeface="Times New Roman" pitchFamily="18" charset="0"/>
                <a:cs typeface="Times New Roman" pitchFamily="18" charset="0"/>
              </a:rPr>
              <a:t>sẽ</a:t>
            </a:r>
            <a:r>
              <a:rPr lang="en-US" sz="3100" dirty="0">
                <a:solidFill>
                  <a:srgbClr val="0033CC"/>
                </a:solidFill>
                <a:latin typeface="Times New Roman" pitchFamily="18" charset="0"/>
                <a:cs typeface="Times New Roman" pitchFamily="18" charset="0"/>
              </a:rPr>
              <a:t> </a:t>
            </a:r>
            <a:r>
              <a:rPr lang="en-US" sz="3100" dirty="0" err="1">
                <a:solidFill>
                  <a:srgbClr val="0033CC"/>
                </a:solidFill>
                <a:latin typeface="Times New Roman" pitchFamily="18" charset="0"/>
                <a:cs typeface="Times New Roman" pitchFamily="18" charset="0"/>
              </a:rPr>
              <a:t>làm</a:t>
            </a:r>
            <a:r>
              <a:rPr lang="en-US" sz="3100" dirty="0">
                <a:solidFill>
                  <a:srgbClr val="0033CC"/>
                </a:solidFill>
                <a:latin typeface="Times New Roman" pitchFamily="18" charset="0"/>
                <a:cs typeface="Times New Roman" pitchFamily="18" charset="0"/>
              </a:rPr>
              <a:t> </a:t>
            </a:r>
            <a:r>
              <a:rPr lang="en-US" sz="3100" dirty="0" err="1">
                <a:solidFill>
                  <a:srgbClr val="0033CC"/>
                </a:solidFill>
                <a:latin typeface="Times New Roman" pitchFamily="18" charset="0"/>
                <a:cs typeface="Times New Roman" pitchFamily="18" charset="0"/>
              </a:rPr>
              <a:t>bất</a:t>
            </a:r>
            <a:r>
              <a:rPr lang="en-US" sz="3100" dirty="0">
                <a:solidFill>
                  <a:srgbClr val="0033CC"/>
                </a:solidFill>
                <a:latin typeface="Times New Roman" pitchFamily="18" charset="0"/>
                <a:cs typeface="Times New Roman" pitchFamily="18" charset="0"/>
              </a:rPr>
              <a:t> </a:t>
            </a:r>
            <a:r>
              <a:rPr lang="en-US" sz="3100" dirty="0" err="1">
                <a:solidFill>
                  <a:srgbClr val="0033CC"/>
                </a:solidFill>
                <a:latin typeface="Times New Roman" pitchFamily="18" charset="0"/>
                <a:cs typeface="Times New Roman" pitchFamily="18" charset="0"/>
              </a:rPr>
              <a:t>cứ</a:t>
            </a:r>
            <a:r>
              <a:rPr lang="en-US" sz="3100" dirty="0">
                <a:solidFill>
                  <a:srgbClr val="0033CC"/>
                </a:solidFill>
                <a:latin typeface="Times New Roman" pitchFamily="18" charset="0"/>
                <a:cs typeface="Times New Roman" pitchFamily="18" charset="0"/>
              </a:rPr>
              <a:t> </a:t>
            </a:r>
            <a:r>
              <a:rPr lang="en-US" sz="3100" dirty="0" err="1">
                <a:solidFill>
                  <a:srgbClr val="0033CC"/>
                </a:solidFill>
                <a:latin typeface="Times New Roman" pitchFamily="18" charset="0"/>
                <a:cs typeface="Times New Roman" pitchFamily="18" charset="0"/>
              </a:rPr>
              <a:t>việc</a:t>
            </a:r>
            <a:r>
              <a:rPr lang="en-US" sz="3100" dirty="0">
                <a:solidFill>
                  <a:srgbClr val="0033CC"/>
                </a:solidFill>
                <a:latin typeface="Times New Roman" pitchFamily="18" charset="0"/>
                <a:cs typeface="Times New Roman" pitchFamily="18" charset="0"/>
              </a:rPr>
              <a:t> </a:t>
            </a:r>
            <a:r>
              <a:rPr lang="en-US" sz="3100" dirty="0" err="1">
                <a:solidFill>
                  <a:srgbClr val="0033CC"/>
                </a:solidFill>
                <a:latin typeface="Times New Roman" pitchFamily="18" charset="0"/>
                <a:cs typeface="Times New Roman" pitchFamily="18" charset="0"/>
              </a:rPr>
              <a:t>gì</a:t>
            </a:r>
            <a:r>
              <a:rPr lang="en-US" sz="3100" dirty="0">
                <a:solidFill>
                  <a:srgbClr val="0033CC"/>
                </a:solidFill>
                <a:latin typeface="Times New Roman" pitchFamily="18" charset="0"/>
                <a:cs typeface="Times New Roman" pitchFamily="18" charset="0"/>
              </a:rPr>
              <a:t> </a:t>
            </a:r>
            <a:r>
              <a:rPr lang="en-US" sz="3100" dirty="0" err="1">
                <a:solidFill>
                  <a:srgbClr val="0033CC"/>
                </a:solidFill>
                <a:latin typeface="Times New Roman" pitchFamily="18" charset="0"/>
                <a:cs typeface="Times New Roman" pitchFamily="18" charset="0"/>
              </a:rPr>
              <a:t>để</a:t>
            </a:r>
            <a:r>
              <a:rPr lang="en-US" sz="3100" dirty="0">
                <a:solidFill>
                  <a:srgbClr val="0033CC"/>
                </a:solidFill>
                <a:latin typeface="Times New Roman" pitchFamily="18" charset="0"/>
                <a:cs typeface="Times New Roman" pitchFamily="18" charset="0"/>
              </a:rPr>
              <a:t> </a:t>
            </a:r>
            <a:r>
              <a:rPr lang="en-US" sz="3100" dirty="0" err="1">
                <a:solidFill>
                  <a:srgbClr val="0033CC"/>
                </a:solidFill>
                <a:latin typeface="Times New Roman" pitchFamily="18" charset="0"/>
                <a:cs typeface="Times New Roman" pitchFamily="18" charset="0"/>
              </a:rPr>
              <a:t>sống</a:t>
            </a:r>
            <a:r>
              <a:rPr lang="en-US" sz="3100" dirty="0">
                <a:solidFill>
                  <a:srgbClr val="0033CC"/>
                </a:solidFill>
                <a:latin typeface="Times New Roman" pitchFamily="18" charset="0"/>
                <a:cs typeface="Times New Roman" pitchFamily="18" charset="0"/>
              </a:rPr>
              <a:t> </a:t>
            </a:r>
            <a:r>
              <a:rPr lang="en-US" sz="3100" dirty="0" err="1">
                <a:solidFill>
                  <a:srgbClr val="0033CC"/>
                </a:solidFill>
                <a:latin typeface="Times New Roman" pitchFamily="18" charset="0"/>
                <a:cs typeface="Times New Roman" pitchFamily="18" charset="0"/>
              </a:rPr>
              <a:t>và</a:t>
            </a:r>
            <a:r>
              <a:rPr lang="en-US" sz="3100" dirty="0">
                <a:solidFill>
                  <a:srgbClr val="0033CC"/>
                </a:solidFill>
                <a:latin typeface="Times New Roman" pitchFamily="18" charset="0"/>
                <a:cs typeface="Times New Roman" pitchFamily="18" charset="0"/>
              </a:rPr>
              <a:t> </a:t>
            </a:r>
            <a:r>
              <a:rPr lang="en-US" sz="3100" dirty="0" err="1">
                <a:solidFill>
                  <a:srgbClr val="0033CC"/>
                </a:solidFill>
                <a:latin typeface="Times New Roman" pitchFamily="18" charset="0"/>
                <a:cs typeface="Times New Roman" pitchFamily="18" charset="0"/>
              </a:rPr>
              <a:t>để</a:t>
            </a:r>
            <a:r>
              <a:rPr lang="en-US" sz="3100" dirty="0">
                <a:solidFill>
                  <a:srgbClr val="0033CC"/>
                </a:solidFill>
                <a:latin typeface="Times New Roman" pitchFamily="18" charset="0"/>
                <a:cs typeface="Times New Roman" pitchFamily="18" charset="0"/>
              </a:rPr>
              <a:t> </a:t>
            </a:r>
            <a:r>
              <a:rPr lang="en-US" sz="3100" dirty="0" err="1">
                <a:solidFill>
                  <a:srgbClr val="0033CC"/>
                </a:solidFill>
                <a:latin typeface="Times New Roman" pitchFamily="18" charset="0"/>
                <a:cs typeface="Times New Roman" pitchFamily="18" charset="0"/>
              </a:rPr>
              <a:t>đi</a:t>
            </a:r>
            <a:r>
              <a:rPr lang="en-US" sz="3100" dirty="0">
                <a:solidFill>
                  <a:srgbClr val="0033CC"/>
                </a:solidFill>
                <a:latin typeface="Times New Roman" pitchFamily="18" charset="0"/>
                <a:cs typeface="Times New Roman" pitchFamily="18" charset="0"/>
              </a:rPr>
              <a:t>”</a:t>
            </a:r>
          </a:p>
          <a:p>
            <a:pPr algn="just" defTabSz="882650"/>
            <a:r>
              <a:rPr lang="en-US" sz="3100" dirty="0">
                <a:solidFill>
                  <a:srgbClr val="0033CC"/>
                </a:solidFill>
                <a:latin typeface="Times New Roman" pitchFamily="18" charset="0"/>
                <a:cs typeface="Times New Roman" pitchFamily="18" charset="0"/>
              </a:rPr>
              <a:t>- </a:t>
            </a:r>
            <a:r>
              <a:rPr lang="en-US" sz="3100" u="sng" dirty="0" err="1">
                <a:solidFill>
                  <a:srgbClr val="0033CC"/>
                </a:solidFill>
                <a:latin typeface="Times New Roman" pitchFamily="18" charset="0"/>
                <a:cs typeface="Times New Roman" pitchFamily="18" charset="0"/>
              </a:rPr>
              <a:t>Việc</a:t>
            </a:r>
            <a:r>
              <a:rPr lang="en-US" sz="3100" u="sng" dirty="0">
                <a:solidFill>
                  <a:srgbClr val="0033CC"/>
                </a:solidFill>
                <a:latin typeface="Times New Roman" pitchFamily="18" charset="0"/>
                <a:cs typeface="Times New Roman" pitchFamily="18" charset="0"/>
              </a:rPr>
              <a:t> </a:t>
            </a:r>
            <a:r>
              <a:rPr lang="en-US" sz="3100" u="sng" dirty="0" err="1">
                <a:solidFill>
                  <a:srgbClr val="0033CC"/>
                </a:solidFill>
                <a:latin typeface="Times New Roman" pitchFamily="18" charset="0"/>
                <a:cs typeface="Times New Roman" pitchFamily="18" charset="0"/>
              </a:rPr>
              <a:t>làm</a:t>
            </a:r>
            <a:r>
              <a:rPr lang="en-US" sz="3100" dirty="0">
                <a:solidFill>
                  <a:srgbClr val="0033CC"/>
                </a:solidFill>
                <a:latin typeface="Times New Roman" pitchFamily="18" charset="0"/>
                <a:cs typeface="Times New Roman" pitchFamily="18" charset="0"/>
              </a:rPr>
              <a:t>: </a:t>
            </a:r>
            <a:r>
              <a:rPr lang="en-US" sz="3100" dirty="0" err="1">
                <a:solidFill>
                  <a:srgbClr val="0033CC"/>
                </a:solidFill>
                <a:latin typeface="Times New Roman" pitchFamily="18" charset="0"/>
                <a:cs typeface="Times New Roman" pitchFamily="18" charset="0"/>
              </a:rPr>
              <a:t>Làm</a:t>
            </a:r>
            <a:r>
              <a:rPr lang="en-US" sz="3100" dirty="0">
                <a:solidFill>
                  <a:srgbClr val="0033CC"/>
                </a:solidFill>
                <a:latin typeface="Times New Roman" pitchFamily="18" charset="0"/>
                <a:cs typeface="Times New Roman" pitchFamily="18" charset="0"/>
              </a:rPr>
              <a:t> </a:t>
            </a:r>
            <a:r>
              <a:rPr lang="en-US" sz="3100" dirty="0" err="1">
                <a:solidFill>
                  <a:srgbClr val="0033CC"/>
                </a:solidFill>
                <a:latin typeface="Times New Roman" pitchFamily="18" charset="0"/>
                <a:cs typeface="Times New Roman" pitchFamily="18" charset="0"/>
              </a:rPr>
              <a:t>phụ</a:t>
            </a:r>
            <a:r>
              <a:rPr lang="en-US" sz="3100" dirty="0">
                <a:solidFill>
                  <a:srgbClr val="0033CC"/>
                </a:solidFill>
                <a:latin typeface="Times New Roman" pitchFamily="18" charset="0"/>
                <a:cs typeface="Times New Roman" pitchFamily="18" charset="0"/>
              </a:rPr>
              <a:t> </a:t>
            </a:r>
            <a:r>
              <a:rPr lang="en-US" sz="3100" dirty="0" err="1">
                <a:solidFill>
                  <a:srgbClr val="0033CC"/>
                </a:solidFill>
                <a:latin typeface="Times New Roman" pitchFamily="18" charset="0"/>
                <a:cs typeface="Times New Roman" pitchFamily="18" charset="0"/>
              </a:rPr>
              <a:t>bếp</a:t>
            </a:r>
            <a:r>
              <a:rPr lang="en-US" sz="3100" dirty="0">
                <a:solidFill>
                  <a:srgbClr val="0033CC"/>
                </a:solidFill>
                <a:latin typeface="Times New Roman" pitchFamily="18" charset="0"/>
                <a:cs typeface="Times New Roman" pitchFamily="18" charset="0"/>
              </a:rPr>
              <a:t> </a:t>
            </a:r>
            <a:r>
              <a:rPr lang="en-US" sz="3100" dirty="0" err="1">
                <a:solidFill>
                  <a:srgbClr val="0033CC"/>
                </a:solidFill>
                <a:latin typeface="Times New Roman" pitchFamily="18" charset="0"/>
                <a:cs typeface="Times New Roman" pitchFamily="18" charset="0"/>
              </a:rPr>
              <a:t>trên</a:t>
            </a:r>
            <a:r>
              <a:rPr lang="en-US" sz="3100" dirty="0">
                <a:solidFill>
                  <a:srgbClr val="0033CC"/>
                </a:solidFill>
                <a:latin typeface="Times New Roman" pitchFamily="18" charset="0"/>
                <a:cs typeface="Times New Roman" pitchFamily="18" charset="0"/>
              </a:rPr>
              <a:t> </a:t>
            </a:r>
            <a:r>
              <a:rPr lang="en-US" sz="3100" dirty="0" err="1">
                <a:solidFill>
                  <a:srgbClr val="0033CC"/>
                </a:solidFill>
                <a:latin typeface="Times New Roman" pitchFamily="18" charset="0"/>
                <a:cs typeface="Times New Roman" pitchFamily="18" charset="0"/>
              </a:rPr>
              <a:t>tàu</a:t>
            </a:r>
            <a:r>
              <a:rPr lang="en-US" sz="3100" dirty="0">
                <a:solidFill>
                  <a:srgbClr val="0033CC"/>
                </a:solidFill>
                <a:latin typeface="Times New Roman" pitchFamily="18" charset="0"/>
                <a:cs typeface="Times New Roman" pitchFamily="18" charset="0"/>
              </a:rPr>
              <a:t> La-</a:t>
            </a:r>
            <a:r>
              <a:rPr lang="en-US" sz="3100" dirty="0" err="1">
                <a:solidFill>
                  <a:srgbClr val="0033CC"/>
                </a:solidFill>
                <a:latin typeface="Times New Roman" pitchFamily="18" charset="0"/>
                <a:cs typeface="Times New Roman" pitchFamily="18" charset="0"/>
              </a:rPr>
              <a:t>tu</a:t>
            </a:r>
            <a:r>
              <a:rPr lang="en-US" sz="3100" dirty="0">
                <a:solidFill>
                  <a:srgbClr val="0033CC"/>
                </a:solidFill>
                <a:latin typeface="Times New Roman" pitchFamily="18" charset="0"/>
                <a:cs typeface="Times New Roman" pitchFamily="18" charset="0"/>
              </a:rPr>
              <a:t>-</a:t>
            </a:r>
            <a:r>
              <a:rPr lang="en-US" sz="3100" dirty="0" err="1">
                <a:solidFill>
                  <a:srgbClr val="0033CC"/>
                </a:solidFill>
                <a:latin typeface="Times New Roman" pitchFamily="18" charset="0"/>
                <a:cs typeface="Times New Roman" pitchFamily="18" charset="0"/>
              </a:rPr>
              <a:t>sơ</a:t>
            </a:r>
            <a:r>
              <a:rPr lang="en-US" sz="3100" dirty="0">
                <a:solidFill>
                  <a:srgbClr val="0033CC"/>
                </a:solidFill>
                <a:latin typeface="Times New Roman" pitchFamily="18" charset="0"/>
                <a:cs typeface="Times New Roman" pitchFamily="18" charset="0"/>
              </a:rPr>
              <a:t> </a:t>
            </a:r>
            <a:r>
              <a:rPr lang="en-US" sz="3100" dirty="0" err="1">
                <a:solidFill>
                  <a:srgbClr val="0033CC"/>
                </a:solidFill>
                <a:latin typeface="Times New Roman" pitchFamily="18" charset="0"/>
                <a:cs typeface="Times New Roman" pitchFamily="18" charset="0"/>
              </a:rPr>
              <a:t>Tơ</a:t>
            </a:r>
            <a:r>
              <a:rPr lang="en-US" sz="3100" dirty="0">
                <a:solidFill>
                  <a:srgbClr val="0033CC"/>
                </a:solidFill>
                <a:latin typeface="Times New Roman" pitchFamily="18" charset="0"/>
                <a:cs typeface="Times New Roman" pitchFamily="18" charset="0"/>
              </a:rPr>
              <a:t>-</a:t>
            </a:r>
            <a:r>
              <a:rPr lang="en-US" sz="3100" dirty="0" err="1">
                <a:solidFill>
                  <a:srgbClr val="0033CC"/>
                </a:solidFill>
                <a:latin typeface="Times New Roman" pitchFamily="18" charset="0"/>
                <a:cs typeface="Times New Roman" pitchFamily="18" charset="0"/>
              </a:rPr>
              <a:t>rê</a:t>
            </a:r>
            <a:r>
              <a:rPr lang="en-US" sz="3100" dirty="0">
                <a:solidFill>
                  <a:srgbClr val="0033CC"/>
                </a:solidFill>
                <a:latin typeface="Times New Roman" pitchFamily="18" charset="0"/>
                <a:cs typeface="Times New Roman" pitchFamily="18" charset="0"/>
              </a:rPr>
              <a:t>-vin </a:t>
            </a:r>
          </a:p>
          <a:p>
            <a:pPr algn="just" defTabSz="882650"/>
            <a:r>
              <a:rPr lang="en-US" sz="3100" i="1" dirty="0">
                <a:latin typeface="Times New Roman" pitchFamily="18" charset="0"/>
                <a:cs typeface="Times New Roman" pitchFamily="18" charset="0"/>
              </a:rPr>
              <a:t>(</a:t>
            </a:r>
            <a:r>
              <a:rPr lang="en-US" sz="3100" i="1" dirty="0" err="1">
                <a:latin typeface="Times New Roman" pitchFamily="18" charset="0"/>
                <a:cs typeface="Times New Roman" pitchFamily="18" charset="0"/>
              </a:rPr>
              <a:t>Một</a:t>
            </a:r>
            <a:r>
              <a:rPr lang="en-US" sz="3100" i="1" dirty="0">
                <a:latin typeface="Times New Roman" pitchFamily="18" charset="0"/>
                <a:cs typeface="Times New Roman" pitchFamily="18" charset="0"/>
              </a:rPr>
              <a:t> </a:t>
            </a:r>
            <a:r>
              <a:rPr lang="en-US" sz="3100" i="1" dirty="0" err="1">
                <a:latin typeface="Times New Roman" pitchFamily="18" charset="0"/>
                <a:cs typeface="Times New Roman" pitchFamily="18" charset="0"/>
              </a:rPr>
              <a:t>công</a:t>
            </a:r>
            <a:r>
              <a:rPr lang="en-US" sz="3100" i="1" dirty="0">
                <a:latin typeface="Times New Roman" pitchFamily="18" charset="0"/>
                <a:cs typeface="Times New Roman" pitchFamily="18" charset="0"/>
              </a:rPr>
              <a:t> </a:t>
            </a:r>
            <a:r>
              <a:rPr lang="en-US" sz="3100" i="1" dirty="0" err="1">
                <a:latin typeface="Times New Roman" pitchFamily="18" charset="0"/>
                <a:cs typeface="Times New Roman" pitchFamily="18" charset="0"/>
              </a:rPr>
              <a:t>việc</a:t>
            </a:r>
            <a:r>
              <a:rPr lang="en-US" sz="3100" i="1" dirty="0">
                <a:latin typeface="Times New Roman" pitchFamily="18" charset="0"/>
                <a:cs typeface="Times New Roman" pitchFamily="18" charset="0"/>
              </a:rPr>
              <a:t> </a:t>
            </a:r>
            <a:r>
              <a:rPr lang="en-US" sz="3100" i="1" dirty="0" err="1">
                <a:latin typeface="Times New Roman" pitchFamily="18" charset="0"/>
                <a:cs typeface="Times New Roman" pitchFamily="18" charset="0"/>
              </a:rPr>
              <a:t>nặng</a:t>
            </a:r>
            <a:r>
              <a:rPr lang="en-US" sz="3100" i="1" dirty="0">
                <a:latin typeface="Times New Roman" pitchFamily="18" charset="0"/>
                <a:cs typeface="Times New Roman" pitchFamily="18" charset="0"/>
              </a:rPr>
              <a:t> </a:t>
            </a:r>
            <a:r>
              <a:rPr lang="en-US" sz="3100" i="1" dirty="0" err="1">
                <a:latin typeface="Times New Roman" pitchFamily="18" charset="0"/>
                <a:cs typeface="Times New Roman" pitchFamily="18" charset="0"/>
              </a:rPr>
              <a:t>nhọc</a:t>
            </a:r>
            <a:r>
              <a:rPr lang="en-US" sz="3100" i="1" dirty="0">
                <a:latin typeface="Times New Roman" pitchFamily="18" charset="0"/>
                <a:cs typeface="Times New Roman" pitchFamily="18" charset="0"/>
              </a:rPr>
              <a:t> </a:t>
            </a:r>
            <a:r>
              <a:rPr lang="en-US" sz="3100" i="1" dirty="0" err="1">
                <a:latin typeface="Times New Roman" pitchFamily="18" charset="0"/>
                <a:cs typeface="Times New Roman" pitchFamily="18" charset="0"/>
              </a:rPr>
              <a:t>và</a:t>
            </a:r>
            <a:r>
              <a:rPr lang="en-US" sz="3100" i="1" dirty="0">
                <a:latin typeface="Times New Roman" pitchFamily="18" charset="0"/>
                <a:cs typeface="Times New Roman" pitchFamily="18" charset="0"/>
              </a:rPr>
              <a:t> </a:t>
            </a:r>
            <a:r>
              <a:rPr lang="en-US" sz="3100" i="1" dirty="0" err="1">
                <a:latin typeface="Times New Roman" pitchFamily="18" charset="0"/>
                <a:cs typeface="Times New Roman" pitchFamily="18" charset="0"/>
              </a:rPr>
              <a:t>nguy</a:t>
            </a:r>
            <a:r>
              <a:rPr lang="en-US" sz="3100" i="1" dirty="0">
                <a:latin typeface="Times New Roman" pitchFamily="18" charset="0"/>
                <a:cs typeface="Times New Roman" pitchFamily="18" charset="0"/>
              </a:rPr>
              <a:t> </a:t>
            </a:r>
            <a:r>
              <a:rPr lang="en-US" sz="3100" i="1" dirty="0" err="1">
                <a:latin typeface="Times New Roman" pitchFamily="18" charset="0"/>
                <a:cs typeface="Times New Roman" pitchFamily="18" charset="0"/>
              </a:rPr>
              <a:t>hiểm</a:t>
            </a:r>
            <a:r>
              <a:rPr lang="en-US" sz="3100" i="1" dirty="0">
                <a:latin typeface="Times New Roman" pitchFamily="18" charset="0"/>
                <a:cs typeface="Times New Roman" pitchFamily="18" charset="0"/>
              </a:rPr>
              <a:t>)</a:t>
            </a:r>
          </a:p>
        </p:txBody>
      </p:sp>
      <p:pic>
        <p:nvPicPr>
          <p:cNvPr id="5" name="Picture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514" y="460375"/>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animEffect transition="in" filter="blinds(horizontal)">
                                      <p:cBhvr>
                                        <p:cTn id="7" dur="1000"/>
                                        <p:tgtEl>
                                          <p:spTgt spid="204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0483"/>
                                        </p:tgtEl>
                                        <p:attrNameLst>
                                          <p:attrName>style.visibility</p:attrName>
                                        </p:attrNameLst>
                                      </p:cBhvr>
                                      <p:to>
                                        <p:strVal val="visible"/>
                                      </p:to>
                                    </p:set>
                                    <p:animEffect transition="in" filter="slide(fromBottom)">
                                      <p:cBhvr>
                                        <p:cTn id="12" dur="1000"/>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3" name="WordArt 5"/>
          <p:cNvSpPr>
            <a:spLocks noChangeArrowheads="1" noChangeShapeType="1" noTextEdit="1"/>
          </p:cNvSpPr>
          <p:nvPr/>
        </p:nvSpPr>
        <p:spPr bwMode="auto">
          <a:xfrm>
            <a:off x="2514600" y="1371600"/>
            <a:ext cx="3962400" cy="609600"/>
          </a:xfrm>
          <a:prstGeom prst="rect">
            <a:avLst/>
          </a:prstGeom>
        </p:spPr>
        <p:txBody>
          <a:bodyPr wrap="none" fromWordArt="1">
            <a:prstTxWarp prst="textPlain">
              <a:avLst>
                <a:gd name="adj" fmla="val 50000"/>
              </a:avLst>
            </a:prstTxWarp>
          </a:bodyPr>
          <a:lstStyle/>
          <a:p>
            <a:pPr algn="ctr"/>
            <a:r>
              <a:rPr lang="en-US" sz="3600" b="1" kern="10" dirty="0" err="1" smtClean="0">
                <a:ln w="9525">
                  <a:solidFill>
                    <a:srgbClr val="000000"/>
                  </a:solidFill>
                  <a:round/>
                  <a:headEnd/>
                  <a:tailEnd/>
                </a:ln>
                <a:gradFill rotWithShape="1">
                  <a:gsLst>
                    <a:gs pos="0">
                      <a:srgbClr val="000082"/>
                    </a:gs>
                    <a:gs pos="30000">
                      <a:srgbClr val="66008F"/>
                    </a:gs>
                    <a:gs pos="64999">
                      <a:srgbClr val="BA0066"/>
                    </a:gs>
                    <a:gs pos="89999">
                      <a:srgbClr val="FF0000"/>
                    </a:gs>
                    <a:gs pos="100000">
                      <a:srgbClr val="FF8200"/>
                    </a:gs>
                  </a:gsLst>
                  <a:lin ang="5400000" scaled="1"/>
                </a:gradFill>
                <a:latin typeface="Times New Roman" pitchFamily="18" charset="0"/>
                <a:cs typeface="Times New Roman" pitchFamily="18" charset="0"/>
              </a:rPr>
              <a:t>Ôn</a:t>
            </a:r>
            <a:r>
              <a:rPr lang="en-US" sz="3600" b="1" kern="10" dirty="0" smtClean="0">
                <a:ln w="9525">
                  <a:solidFill>
                    <a:srgbClr val="000000"/>
                  </a:solidFill>
                  <a:round/>
                  <a:headEnd/>
                  <a:tailEnd/>
                </a:ln>
                <a:gradFill rotWithShape="1">
                  <a:gsLst>
                    <a:gs pos="0">
                      <a:srgbClr val="000082"/>
                    </a:gs>
                    <a:gs pos="30000">
                      <a:srgbClr val="66008F"/>
                    </a:gs>
                    <a:gs pos="64999">
                      <a:srgbClr val="BA0066"/>
                    </a:gs>
                    <a:gs pos="89999">
                      <a:srgbClr val="FF0000"/>
                    </a:gs>
                    <a:gs pos="100000">
                      <a:srgbClr val="FF8200"/>
                    </a:gs>
                  </a:gsLst>
                  <a:lin ang="5400000" scaled="1"/>
                </a:gradFill>
                <a:latin typeface="Times New Roman" pitchFamily="18" charset="0"/>
                <a:cs typeface="Times New Roman" pitchFamily="18" charset="0"/>
              </a:rPr>
              <a:t> </a:t>
            </a:r>
            <a:r>
              <a:rPr lang="en-US" sz="3600" b="1" kern="10" dirty="0" err="1" smtClean="0">
                <a:ln w="9525">
                  <a:solidFill>
                    <a:srgbClr val="000000"/>
                  </a:solidFill>
                  <a:round/>
                  <a:headEnd/>
                  <a:tailEnd/>
                </a:ln>
                <a:gradFill rotWithShape="1">
                  <a:gsLst>
                    <a:gs pos="0">
                      <a:srgbClr val="000082"/>
                    </a:gs>
                    <a:gs pos="30000">
                      <a:srgbClr val="66008F"/>
                    </a:gs>
                    <a:gs pos="64999">
                      <a:srgbClr val="BA0066"/>
                    </a:gs>
                    <a:gs pos="89999">
                      <a:srgbClr val="FF0000"/>
                    </a:gs>
                    <a:gs pos="100000">
                      <a:srgbClr val="FF8200"/>
                    </a:gs>
                  </a:gsLst>
                  <a:lin ang="5400000" scaled="1"/>
                </a:gradFill>
                <a:latin typeface="Times New Roman" pitchFamily="18" charset="0"/>
                <a:cs typeface="Times New Roman" pitchFamily="18" charset="0"/>
              </a:rPr>
              <a:t>bài</a:t>
            </a:r>
            <a:r>
              <a:rPr lang="en-US" sz="3600" b="1" kern="10" dirty="0" smtClean="0">
                <a:ln w="9525">
                  <a:solidFill>
                    <a:srgbClr val="000000"/>
                  </a:solidFill>
                  <a:round/>
                  <a:headEnd/>
                  <a:tailEnd/>
                </a:ln>
                <a:gradFill rotWithShape="1">
                  <a:gsLst>
                    <a:gs pos="0">
                      <a:srgbClr val="000082"/>
                    </a:gs>
                    <a:gs pos="30000">
                      <a:srgbClr val="66008F"/>
                    </a:gs>
                    <a:gs pos="64999">
                      <a:srgbClr val="BA0066"/>
                    </a:gs>
                    <a:gs pos="89999">
                      <a:srgbClr val="FF0000"/>
                    </a:gs>
                    <a:gs pos="100000">
                      <a:srgbClr val="FF8200"/>
                    </a:gs>
                  </a:gsLst>
                  <a:lin ang="5400000" scaled="1"/>
                </a:gradFill>
                <a:latin typeface="Times New Roman" pitchFamily="18" charset="0"/>
                <a:cs typeface="Times New Roman" pitchFamily="18" charset="0"/>
              </a:rPr>
              <a:t> </a:t>
            </a:r>
            <a:r>
              <a:rPr lang="en-US" sz="3600" b="1" kern="10" dirty="0" err="1">
                <a:ln w="9525">
                  <a:solidFill>
                    <a:srgbClr val="000000"/>
                  </a:solidFill>
                  <a:round/>
                  <a:headEnd/>
                  <a:tailEnd/>
                </a:ln>
                <a:gradFill rotWithShape="1">
                  <a:gsLst>
                    <a:gs pos="0">
                      <a:srgbClr val="000082"/>
                    </a:gs>
                    <a:gs pos="30000">
                      <a:srgbClr val="66008F"/>
                    </a:gs>
                    <a:gs pos="64999">
                      <a:srgbClr val="BA0066"/>
                    </a:gs>
                    <a:gs pos="89999">
                      <a:srgbClr val="FF0000"/>
                    </a:gs>
                    <a:gs pos="100000">
                      <a:srgbClr val="FF8200"/>
                    </a:gs>
                  </a:gsLst>
                  <a:lin ang="5400000" scaled="1"/>
                </a:gradFill>
                <a:latin typeface="Times New Roman" pitchFamily="18" charset="0"/>
                <a:cs typeface="Times New Roman" pitchFamily="18" charset="0"/>
              </a:rPr>
              <a:t>cũ</a:t>
            </a:r>
            <a:endParaRPr lang="en-US" sz="3600" b="1" kern="10" dirty="0">
              <a:ln w="9525">
                <a:solidFill>
                  <a:srgbClr val="000000"/>
                </a:solidFill>
                <a:round/>
                <a:headEnd/>
                <a:tailEnd/>
              </a:ln>
              <a:gradFill rotWithShape="1">
                <a:gsLst>
                  <a:gs pos="0">
                    <a:srgbClr val="000082"/>
                  </a:gs>
                  <a:gs pos="30000">
                    <a:srgbClr val="66008F"/>
                  </a:gs>
                  <a:gs pos="64999">
                    <a:srgbClr val="BA0066"/>
                  </a:gs>
                  <a:gs pos="89999">
                    <a:srgbClr val="FF0000"/>
                  </a:gs>
                  <a:gs pos="100000">
                    <a:srgbClr val="FF8200"/>
                  </a:gs>
                </a:gsLst>
                <a:lin ang="5400000" scaled="1"/>
              </a:gradFill>
              <a:latin typeface="Times New Roman" pitchFamily="18" charset="0"/>
              <a:cs typeface="Times New Roman" pitchFamily="18" charset="0"/>
            </a:endParaRPr>
          </a:p>
        </p:txBody>
      </p:sp>
      <p:pic>
        <p:nvPicPr>
          <p:cNvPr id="152587" name="Picture 11" descr="Picture 23"/>
          <p:cNvPicPr>
            <a:picLocks noChangeAspect="1" noChangeArrowheads="1" noCrop="1"/>
          </p:cNvPicPr>
          <p:nvPr/>
        </p:nvPicPr>
        <p:blipFill>
          <a:blip r:embed="rId2"/>
          <a:srcRect/>
          <a:stretch>
            <a:fillRect/>
          </a:stretch>
        </p:blipFill>
        <p:spPr bwMode="auto">
          <a:xfrm>
            <a:off x="609600" y="838200"/>
            <a:ext cx="1676400" cy="1182688"/>
          </a:xfrm>
          <a:prstGeom prst="rect">
            <a:avLst/>
          </a:prstGeom>
          <a:noFill/>
          <a:ln w="9525">
            <a:noFill/>
            <a:miter lim="800000"/>
            <a:headEnd/>
            <a:tailEnd/>
          </a:ln>
        </p:spPr>
      </p:pic>
      <p:sp>
        <p:nvSpPr>
          <p:cNvPr id="119815" name="Rectangle 7"/>
          <p:cNvSpPr>
            <a:spLocks noChangeArrowheads="1"/>
          </p:cNvSpPr>
          <p:nvPr/>
        </p:nvSpPr>
        <p:spPr bwMode="auto">
          <a:xfrm>
            <a:off x="1066800" y="2588747"/>
            <a:ext cx="7247497" cy="523220"/>
          </a:xfrm>
          <a:prstGeom prst="rect">
            <a:avLst/>
          </a:prstGeom>
          <a:noFill/>
          <a:ln w="9525">
            <a:noFill/>
            <a:miter lim="800000"/>
            <a:headEnd/>
            <a:tailEnd/>
          </a:ln>
          <a:effectLst/>
        </p:spPr>
        <p:txBody>
          <a:bodyPr wrap="none" anchor="ctr">
            <a:spAutoFit/>
          </a:bodyPr>
          <a:lstStyle/>
          <a:p>
            <a:pPr algn="ctr" eaLnBrk="0" hangingPunct="0"/>
            <a:r>
              <a:rPr lang="nl-NL" sz="2800" b="1" dirty="0">
                <a:solidFill>
                  <a:srgbClr val="000099"/>
                </a:solidFill>
                <a:latin typeface="Times New Roman" pitchFamily="18" charset="0"/>
                <a:cs typeface="Times New Roman" pitchFamily="18" charset="0"/>
              </a:rPr>
              <a:t>1. Nêu những điều em biết về Phan Bội Châu?</a:t>
            </a:r>
          </a:p>
        </p:txBody>
      </p:sp>
      <p:sp>
        <p:nvSpPr>
          <p:cNvPr id="119816" name="Rectangle 8"/>
          <p:cNvSpPr>
            <a:spLocks noChangeArrowheads="1"/>
          </p:cNvSpPr>
          <p:nvPr/>
        </p:nvSpPr>
        <p:spPr bwMode="auto">
          <a:xfrm>
            <a:off x="1052951" y="3198347"/>
            <a:ext cx="6120522" cy="523220"/>
          </a:xfrm>
          <a:prstGeom prst="rect">
            <a:avLst/>
          </a:prstGeom>
          <a:noFill/>
          <a:ln w="9525">
            <a:noFill/>
            <a:miter lim="800000"/>
            <a:headEnd/>
            <a:tailEnd/>
          </a:ln>
          <a:effectLst/>
        </p:spPr>
        <p:txBody>
          <a:bodyPr wrap="none" anchor="ctr">
            <a:spAutoFit/>
          </a:bodyPr>
          <a:lstStyle/>
          <a:p>
            <a:pPr algn="ctr" eaLnBrk="0" hangingPunct="0"/>
            <a:r>
              <a:rPr lang="nl-NL" sz="2800" b="1">
                <a:solidFill>
                  <a:srgbClr val="000099"/>
                </a:solidFill>
                <a:latin typeface="Times New Roman" pitchFamily="18" charset="0"/>
                <a:cs typeface="Times New Roman" pitchFamily="18" charset="0"/>
              </a:rPr>
              <a:t>2. Vì sao phong trào Đông du thất bại?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19813"/>
                                        </p:tgtEl>
                                        <p:attrNameLst>
                                          <p:attrName>style.visibility</p:attrName>
                                        </p:attrNameLst>
                                      </p:cBhvr>
                                      <p:to>
                                        <p:strVal val="visible"/>
                                      </p:to>
                                    </p:set>
                                    <p:animEffect transition="in" filter="checkerboard(across)">
                                      <p:cBhvr>
                                        <p:cTn id="7" dur="500"/>
                                        <p:tgtEl>
                                          <p:spTgt spid="119813"/>
                                        </p:tgtEl>
                                      </p:cBhvr>
                                    </p:animEffect>
                                  </p:childTnLst>
                                </p:cTn>
                              </p:par>
                              <p:par>
                                <p:cTn id="8" presetID="2" presetClass="entr" presetSubtype="8" fill="hold" nodeType="withEffect">
                                  <p:stCondLst>
                                    <p:cond delay="0"/>
                                  </p:stCondLst>
                                  <p:childTnLst>
                                    <p:set>
                                      <p:cBhvr>
                                        <p:cTn id="9" dur="1" fill="hold">
                                          <p:stCondLst>
                                            <p:cond delay="0"/>
                                          </p:stCondLst>
                                        </p:cTn>
                                        <p:tgtEl>
                                          <p:spTgt spid="152587"/>
                                        </p:tgtEl>
                                        <p:attrNameLst>
                                          <p:attrName>style.visibility</p:attrName>
                                        </p:attrNameLst>
                                      </p:cBhvr>
                                      <p:to>
                                        <p:strVal val="visible"/>
                                      </p:to>
                                    </p:set>
                                    <p:anim calcmode="lin" valueType="num">
                                      <p:cBhvr additive="base">
                                        <p:cTn id="10" dur="500" fill="hold"/>
                                        <p:tgtEl>
                                          <p:spTgt spid="152587"/>
                                        </p:tgtEl>
                                        <p:attrNameLst>
                                          <p:attrName>ppt_x</p:attrName>
                                        </p:attrNameLst>
                                      </p:cBhvr>
                                      <p:tavLst>
                                        <p:tav tm="0">
                                          <p:val>
                                            <p:strVal val="0-#ppt_w/2"/>
                                          </p:val>
                                        </p:tav>
                                        <p:tav tm="100000">
                                          <p:val>
                                            <p:strVal val="#ppt_x"/>
                                          </p:val>
                                        </p:tav>
                                      </p:tavLst>
                                    </p:anim>
                                    <p:anim calcmode="lin" valueType="num">
                                      <p:cBhvr additive="base">
                                        <p:cTn id="11" dur="500" fill="hold"/>
                                        <p:tgtEl>
                                          <p:spTgt spid="152587"/>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119815"/>
                                        </p:tgtEl>
                                        <p:attrNameLst>
                                          <p:attrName>style.visibility</p:attrName>
                                        </p:attrNameLst>
                                      </p:cBhvr>
                                      <p:to>
                                        <p:strVal val="visible"/>
                                      </p:to>
                                    </p:set>
                                    <p:animEffect transition="in" filter="box(in)">
                                      <p:cBhvr>
                                        <p:cTn id="16" dur="500"/>
                                        <p:tgtEl>
                                          <p:spTgt spid="119815"/>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119816"/>
                                        </p:tgtEl>
                                        <p:attrNameLst>
                                          <p:attrName>style.visibility</p:attrName>
                                        </p:attrNameLst>
                                      </p:cBhvr>
                                      <p:to>
                                        <p:strVal val="visible"/>
                                      </p:to>
                                    </p:set>
                                    <p:animEffect transition="in" filter="checkerboard(across)">
                                      <p:cBhvr>
                                        <p:cTn id="21" dur="500"/>
                                        <p:tgtEl>
                                          <p:spTgt spid="1198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3" grpId="0" animBg="1"/>
      <p:bldP spid="119815" grpId="0"/>
      <p:bldP spid="1198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ext Box 2"/>
          <p:cNvSpPr txBox="1">
            <a:spLocks noChangeArrowheads="1"/>
          </p:cNvSpPr>
          <p:nvPr/>
        </p:nvSpPr>
        <p:spPr bwMode="auto">
          <a:xfrm>
            <a:off x="685800" y="1337356"/>
            <a:ext cx="7696200" cy="800219"/>
          </a:xfrm>
          <a:prstGeom prst="rect">
            <a:avLst/>
          </a:prstGeom>
          <a:noFill/>
          <a:ln w="9525">
            <a:noFill/>
            <a:miter lim="800000"/>
            <a:headEnd/>
            <a:tailEnd/>
          </a:ln>
          <a:effectLst/>
        </p:spPr>
        <p:txBody>
          <a:bodyPr>
            <a:spAutoFit/>
          </a:bodyPr>
          <a:lstStyle/>
          <a:p>
            <a:pPr>
              <a:spcBef>
                <a:spcPct val="50000"/>
              </a:spcBef>
              <a:buFont typeface="Wingdings" pitchFamily="2" charset="2"/>
              <a:buNone/>
            </a:pPr>
            <a:r>
              <a:rPr lang="en-US" sz="2400">
                <a:solidFill>
                  <a:srgbClr val="FF6600"/>
                </a:solidFill>
                <a:latin typeface="Times New Roman" pitchFamily="18" charset="0"/>
                <a:cs typeface="Times New Roman" pitchFamily="18" charset="0"/>
                <a:sym typeface="Wingdings 2" pitchFamily="18" charset="2"/>
              </a:rPr>
              <a:t>  </a:t>
            </a:r>
            <a:r>
              <a:rPr lang="en-US" sz="2200">
                <a:solidFill>
                  <a:srgbClr val="009900"/>
                </a:solidFill>
                <a:latin typeface="Times New Roman" pitchFamily="18" charset="0"/>
                <a:cs typeface="Times New Roman" pitchFamily="18" charset="0"/>
                <a:sym typeface="Wingdings" pitchFamily="2" charset="2"/>
              </a:rPr>
              <a:t></a:t>
            </a:r>
            <a:r>
              <a:rPr lang="en-US" sz="2200">
                <a:solidFill>
                  <a:srgbClr val="FF6600"/>
                </a:solidFill>
                <a:latin typeface="Times New Roman" pitchFamily="18" charset="0"/>
                <a:cs typeface="Times New Roman" pitchFamily="18" charset="0"/>
                <a:sym typeface="Wingdings" pitchFamily="2" charset="2"/>
              </a:rPr>
              <a:t> </a:t>
            </a:r>
            <a:r>
              <a:rPr lang="en-US" sz="2200">
                <a:solidFill>
                  <a:srgbClr val="FF0000"/>
                </a:solidFill>
                <a:latin typeface="Times New Roman" pitchFamily="18" charset="0"/>
                <a:cs typeface="Times New Roman" pitchFamily="18" charset="0"/>
                <a:sym typeface="Wingdings" pitchFamily="2" charset="2"/>
              </a:rPr>
              <a:t>Người biết trước, khi ở nước ngoài một mình là rất mạo hiểm, nhất là lúc ốm đau. Bên cạnh đó, Người cũng không có tiền.</a:t>
            </a:r>
          </a:p>
        </p:txBody>
      </p:sp>
      <p:sp>
        <p:nvSpPr>
          <p:cNvPr id="132099" name="Text Box 3"/>
          <p:cNvSpPr txBox="1">
            <a:spLocks noChangeArrowheads="1"/>
          </p:cNvSpPr>
          <p:nvPr/>
        </p:nvSpPr>
        <p:spPr bwMode="auto">
          <a:xfrm>
            <a:off x="228600" y="2115231"/>
            <a:ext cx="7772400" cy="2323713"/>
          </a:xfrm>
          <a:prstGeom prst="rect">
            <a:avLst/>
          </a:prstGeom>
          <a:noFill/>
          <a:ln w="9525">
            <a:noFill/>
            <a:miter lim="800000"/>
            <a:headEnd/>
            <a:tailEnd/>
          </a:ln>
          <a:effectLst/>
        </p:spPr>
        <p:txBody>
          <a:bodyPr>
            <a:spAutoFit/>
          </a:bodyPr>
          <a:lstStyle/>
          <a:p>
            <a:pPr lvl="1">
              <a:spcBef>
                <a:spcPct val="50000"/>
              </a:spcBef>
              <a:buFont typeface="Wingdings" pitchFamily="2" charset="2"/>
              <a:buNone/>
            </a:pPr>
            <a:r>
              <a:rPr lang="en-US" sz="2400">
                <a:solidFill>
                  <a:srgbClr val="6600FF"/>
                </a:solidFill>
                <a:latin typeface="Times New Roman" pitchFamily="18" charset="0"/>
                <a:cs typeface="Times New Roman" pitchFamily="18" charset="0"/>
                <a:sym typeface="Wingdings 2" pitchFamily="18" charset="2"/>
              </a:rPr>
              <a:t>  </a:t>
            </a:r>
            <a:r>
              <a:rPr lang="en-US" sz="2200">
                <a:solidFill>
                  <a:srgbClr val="009900"/>
                </a:solidFill>
                <a:latin typeface="Times New Roman" pitchFamily="18" charset="0"/>
                <a:cs typeface="Times New Roman" pitchFamily="18" charset="0"/>
                <a:sym typeface="Wingdings" pitchFamily="2" charset="2"/>
              </a:rPr>
              <a:t></a:t>
            </a:r>
            <a:r>
              <a:rPr lang="en-US" sz="2200">
                <a:solidFill>
                  <a:srgbClr val="FF6600"/>
                </a:solidFill>
                <a:latin typeface="Times New Roman" pitchFamily="18" charset="0"/>
                <a:cs typeface="Times New Roman" pitchFamily="18" charset="0"/>
                <a:sym typeface="Wingdings" pitchFamily="2" charset="2"/>
              </a:rPr>
              <a:t> </a:t>
            </a:r>
            <a:r>
              <a:rPr lang="en-US" sz="2200">
                <a:solidFill>
                  <a:srgbClr val="FF0000"/>
                </a:solidFill>
                <a:latin typeface="Times New Roman" pitchFamily="18" charset="0"/>
                <a:cs typeface="Times New Roman" pitchFamily="18" charset="0"/>
                <a:sym typeface="Wingdings 2" pitchFamily="18" charset="2"/>
              </a:rPr>
              <a:t>Người rủ Tư Lê, một người bạn thân đi cùng, phòng khi ốm đau có người bên cạnh. Nhưng Tư Lê không đủ can đảm ra đi…</a:t>
            </a:r>
          </a:p>
          <a:p>
            <a:pPr lvl="1">
              <a:spcBef>
                <a:spcPct val="50000"/>
              </a:spcBef>
              <a:buFont typeface="Wingdings" pitchFamily="2" charset="2"/>
              <a:buNone/>
            </a:pPr>
            <a:r>
              <a:rPr lang="en-US" sz="2200">
                <a:solidFill>
                  <a:srgbClr val="FF0000"/>
                </a:solidFill>
                <a:latin typeface="Times New Roman" pitchFamily="18" charset="0"/>
                <a:cs typeface="Times New Roman" pitchFamily="18" charset="0"/>
                <a:sym typeface="Wingdings 2" pitchFamily="18" charset="2"/>
              </a:rPr>
              <a:t>        Người quyết tâm làm bất cứ việc gì để sống và đi ra nước ngoài. Người nhận cả việc phụ bếp, một công việc rất nặng nhọc và nguy hiểm vô cùng</a:t>
            </a:r>
          </a:p>
        </p:txBody>
      </p:sp>
      <p:sp>
        <p:nvSpPr>
          <p:cNvPr id="132100" name="Text Box 4"/>
          <p:cNvSpPr txBox="1">
            <a:spLocks noChangeArrowheads="1"/>
          </p:cNvSpPr>
          <p:nvPr/>
        </p:nvSpPr>
        <p:spPr bwMode="auto">
          <a:xfrm>
            <a:off x="762000" y="4431393"/>
            <a:ext cx="7772400" cy="1138773"/>
          </a:xfrm>
          <a:prstGeom prst="rect">
            <a:avLst/>
          </a:prstGeom>
          <a:noFill/>
          <a:ln w="9525">
            <a:noFill/>
            <a:miter lim="800000"/>
            <a:headEnd/>
            <a:tailEnd/>
          </a:ln>
          <a:effectLst/>
        </p:spPr>
        <p:txBody>
          <a:bodyPr>
            <a:spAutoFit/>
          </a:bodyPr>
          <a:lstStyle/>
          <a:p>
            <a:pPr>
              <a:spcBef>
                <a:spcPct val="50000"/>
              </a:spcBef>
              <a:buFont typeface="Wingdings" pitchFamily="2" charset="2"/>
              <a:buNone/>
            </a:pPr>
            <a:r>
              <a:rPr lang="en-US">
                <a:latin typeface="Times New Roman" pitchFamily="18" charset="0"/>
                <a:cs typeface="Times New Roman" pitchFamily="18" charset="0"/>
                <a:sym typeface="Wingdings 2" pitchFamily="18" charset="2"/>
              </a:rPr>
              <a:t>  </a:t>
            </a:r>
            <a:r>
              <a:rPr lang="en-US" sz="2400">
                <a:solidFill>
                  <a:srgbClr val="009900"/>
                </a:solidFill>
                <a:latin typeface="Times New Roman" pitchFamily="18" charset="0"/>
                <a:cs typeface="Times New Roman" pitchFamily="18" charset="0"/>
                <a:sym typeface="Wingdings" pitchFamily="2" charset="2"/>
              </a:rPr>
              <a:t></a:t>
            </a:r>
            <a:r>
              <a:rPr lang="en-US">
                <a:solidFill>
                  <a:srgbClr val="009900"/>
                </a:solidFill>
                <a:latin typeface="Times New Roman" pitchFamily="18" charset="0"/>
                <a:cs typeface="Times New Roman" pitchFamily="18" charset="0"/>
                <a:sym typeface="Wingdings" pitchFamily="2" charset="2"/>
              </a:rPr>
              <a:t> </a:t>
            </a:r>
            <a:r>
              <a:rPr lang="en-US" sz="2200">
                <a:solidFill>
                  <a:srgbClr val="FF0000"/>
                </a:solidFill>
                <a:latin typeface="Times New Roman" pitchFamily="18" charset="0"/>
                <a:cs typeface="Times New Roman" pitchFamily="18" charset="0"/>
                <a:sym typeface="Wingdings 2" pitchFamily="18" charset="2"/>
              </a:rPr>
              <a:t>Những điều đó cho thấy Người có ý chí và quyết tâm cao đi tìm ra con đường cứu nước và giải phóng dân tộc. Người có được quyết tâm đó vì Người có lòng yêu nước, yêu đồng bào sâu sắc.</a:t>
            </a:r>
          </a:p>
        </p:txBody>
      </p:sp>
      <p:sp>
        <p:nvSpPr>
          <p:cNvPr id="132101" name="Text Box 5"/>
          <p:cNvSpPr txBox="1">
            <a:spLocks noChangeArrowheads="1"/>
          </p:cNvSpPr>
          <p:nvPr/>
        </p:nvSpPr>
        <p:spPr bwMode="auto">
          <a:xfrm>
            <a:off x="685800" y="1367518"/>
            <a:ext cx="6781800" cy="830997"/>
          </a:xfrm>
          <a:prstGeom prst="rect">
            <a:avLst/>
          </a:prstGeom>
          <a:noFill/>
          <a:ln w="9525">
            <a:noFill/>
            <a:miter lim="800000"/>
            <a:headEnd/>
            <a:tailEnd/>
          </a:ln>
          <a:effectLst/>
        </p:spPr>
        <p:txBody>
          <a:bodyPr>
            <a:spAutoFit/>
          </a:bodyPr>
          <a:lstStyle/>
          <a:p>
            <a:pPr>
              <a:spcBef>
                <a:spcPct val="50000"/>
              </a:spcBef>
              <a:buFont typeface="Wingdings" pitchFamily="2" charset="2"/>
              <a:buNone/>
            </a:pPr>
            <a:r>
              <a:rPr lang="en-US" sz="2400" dirty="0">
                <a:solidFill>
                  <a:srgbClr val="FF6600"/>
                </a:solidFill>
                <a:latin typeface="Times New Roman" pitchFamily="18" charset="0"/>
                <a:cs typeface="Times New Roman" pitchFamily="18" charset="0"/>
                <a:sym typeface="Wingdings 2" pitchFamily="18" charset="2"/>
              </a:rPr>
              <a:t>  </a:t>
            </a:r>
            <a:r>
              <a:rPr lang="en-US" sz="2400" dirty="0">
                <a:solidFill>
                  <a:srgbClr val="FF6600"/>
                </a:solidFill>
                <a:latin typeface="Times New Roman" pitchFamily="18" charset="0"/>
                <a:cs typeface="Times New Roman" pitchFamily="18" charset="0"/>
                <a:sym typeface="Wingdings" pitchFamily="2" charset="2"/>
              </a:rPr>
              <a:t> </a:t>
            </a:r>
            <a:r>
              <a:rPr lang="en-US" sz="2400" dirty="0" err="1">
                <a:solidFill>
                  <a:srgbClr val="0000FF"/>
                </a:solidFill>
                <a:latin typeface="Times New Roman" pitchFamily="18" charset="0"/>
                <a:cs typeface="Times New Roman" pitchFamily="18" charset="0"/>
                <a:sym typeface="Wingdings 2" pitchFamily="18" charset="2"/>
              </a:rPr>
              <a:t>Nguyễn</a:t>
            </a:r>
            <a:r>
              <a:rPr lang="en-US" sz="2400" dirty="0">
                <a:solidFill>
                  <a:srgbClr val="0000FF"/>
                </a:solidFill>
                <a:latin typeface="Times New Roman" pitchFamily="18" charset="0"/>
                <a:cs typeface="Times New Roman" pitchFamily="18" charset="0"/>
                <a:sym typeface="Wingdings 2" pitchFamily="18" charset="2"/>
              </a:rPr>
              <a:t> </a:t>
            </a:r>
            <a:r>
              <a:rPr lang="en-US" sz="2400" dirty="0" err="1">
                <a:solidFill>
                  <a:srgbClr val="0000FF"/>
                </a:solidFill>
                <a:latin typeface="Times New Roman" pitchFamily="18" charset="0"/>
                <a:cs typeface="Times New Roman" pitchFamily="18" charset="0"/>
                <a:sym typeface="Wingdings 2" pitchFamily="18" charset="2"/>
              </a:rPr>
              <a:t>Tất</a:t>
            </a:r>
            <a:r>
              <a:rPr lang="en-US" sz="2400" dirty="0">
                <a:solidFill>
                  <a:srgbClr val="0000FF"/>
                </a:solidFill>
                <a:latin typeface="Times New Roman" pitchFamily="18" charset="0"/>
                <a:cs typeface="Times New Roman" pitchFamily="18" charset="0"/>
                <a:sym typeface="Wingdings 2" pitchFamily="18" charset="2"/>
              </a:rPr>
              <a:t> </a:t>
            </a:r>
            <a:r>
              <a:rPr lang="en-US" sz="2400" dirty="0" err="1">
                <a:solidFill>
                  <a:srgbClr val="0000FF"/>
                </a:solidFill>
                <a:latin typeface="Times New Roman" pitchFamily="18" charset="0"/>
                <a:cs typeface="Times New Roman" pitchFamily="18" charset="0"/>
                <a:sym typeface="Wingdings 2" pitchFamily="18" charset="2"/>
              </a:rPr>
              <a:t>Thành</a:t>
            </a:r>
            <a:r>
              <a:rPr lang="en-US" sz="2400" dirty="0">
                <a:solidFill>
                  <a:srgbClr val="0000FF"/>
                </a:solidFill>
                <a:latin typeface="Times New Roman" pitchFamily="18" charset="0"/>
                <a:cs typeface="Times New Roman" pitchFamily="18" charset="0"/>
                <a:sym typeface="Wingdings 2" pitchFamily="18" charset="2"/>
              </a:rPr>
              <a:t> </a:t>
            </a:r>
            <a:r>
              <a:rPr lang="en-US" sz="2400" dirty="0" err="1">
                <a:solidFill>
                  <a:srgbClr val="0000FF"/>
                </a:solidFill>
                <a:latin typeface="Times New Roman" pitchFamily="18" charset="0"/>
                <a:cs typeface="Times New Roman" pitchFamily="18" charset="0"/>
                <a:sym typeface="Wingdings 2" pitchFamily="18" charset="2"/>
              </a:rPr>
              <a:t>đã</a:t>
            </a:r>
            <a:r>
              <a:rPr lang="en-US" sz="2400" dirty="0">
                <a:solidFill>
                  <a:srgbClr val="0000FF"/>
                </a:solidFill>
                <a:latin typeface="Times New Roman" pitchFamily="18" charset="0"/>
                <a:cs typeface="Times New Roman" pitchFamily="18" charset="0"/>
                <a:sym typeface="Wingdings 2" pitchFamily="18" charset="2"/>
              </a:rPr>
              <a:t> </a:t>
            </a:r>
            <a:r>
              <a:rPr lang="en-US" sz="2400" dirty="0" err="1">
                <a:solidFill>
                  <a:srgbClr val="0000FF"/>
                </a:solidFill>
                <a:latin typeface="Times New Roman" pitchFamily="18" charset="0"/>
                <a:cs typeface="Times New Roman" pitchFamily="18" charset="0"/>
                <a:sym typeface="Wingdings 2" pitchFamily="18" charset="2"/>
              </a:rPr>
              <a:t>lường</a:t>
            </a:r>
            <a:r>
              <a:rPr lang="en-US" sz="2400" dirty="0">
                <a:solidFill>
                  <a:srgbClr val="0000FF"/>
                </a:solidFill>
                <a:latin typeface="Times New Roman" pitchFamily="18" charset="0"/>
                <a:cs typeface="Times New Roman" pitchFamily="18" charset="0"/>
                <a:sym typeface="Wingdings 2" pitchFamily="18" charset="2"/>
              </a:rPr>
              <a:t> </a:t>
            </a:r>
            <a:r>
              <a:rPr lang="en-US" sz="2400" dirty="0" err="1">
                <a:solidFill>
                  <a:srgbClr val="0000FF"/>
                </a:solidFill>
                <a:latin typeface="Times New Roman" pitchFamily="18" charset="0"/>
                <a:cs typeface="Times New Roman" pitchFamily="18" charset="0"/>
                <a:sym typeface="Wingdings 2" pitchFamily="18" charset="2"/>
              </a:rPr>
              <a:t>trước</a:t>
            </a:r>
            <a:r>
              <a:rPr lang="en-US" sz="2400" dirty="0">
                <a:solidFill>
                  <a:srgbClr val="0000FF"/>
                </a:solidFill>
                <a:latin typeface="Times New Roman" pitchFamily="18" charset="0"/>
                <a:cs typeface="Times New Roman" pitchFamily="18" charset="0"/>
                <a:sym typeface="Wingdings 2" pitchFamily="18" charset="2"/>
              </a:rPr>
              <a:t> </a:t>
            </a:r>
            <a:r>
              <a:rPr lang="en-US" sz="2400" dirty="0" err="1">
                <a:solidFill>
                  <a:srgbClr val="0000FF"/>
                </a:solidFill>
                <a:latin typeface="Times New Roman" pitchFamily="18" charset="0"/>
                <a:cs typeface="Times New Roman" pitchFamily="18" charset="0"/>
                <a:sym typeface="Wingdings 2" pitchFamily="18" charset="2"/>
              </a:rPr>
              <a:t>những</a:t>
            </a:r>
            <a:r>
              <a:rPr lang="en-US" sz="2400" dirty="0">
                <a:solidFill>
                  <a:srgbClr val="0000FF"/>
                </a:solidFill>
                <a:latin typeface="Times New Roman" pitchFamily="18" charset="0"/>
                <a:cs typeface="Times New Roman" pitchFamily="18" charset="0"/>
                <a:sym typeface="Wingdings 2" pitchFamily="18" charset="2"/>
              </a:rPr>
              <a:t> </a:t>
            </a:r>
            <a:r>
              <a:rPr lang="en-US" sz="2400" dirty="0" err="1">
                <a:solidFill>
                  <a:srgbClr val="0000FF"/>
                </a:solidFill>
                <a:latin typeface="Times New Roman" pitchFamily="18" charset="0"/>
                <a:cs typeface="Times New Roman" pitchFamily="18" charset="0"/>
                <a:sym typeface="Wingdings 2" pitchFamily="18" charset="2"/>
              </a:rPr>
              <a:t>khó</a:t>
            </a:r>
            <a:r>
              <a:rPr lang="en-US" sz="2400" dirty="0">
                <a:solidFill>
                  <a:srgbClr val="0000FF"/>
                </a:solidFill>
                <a:latin typeface="Times New Roman" pitchFamily="18" charset="0"/>
                <a:cs typeface="Times New Roman" pitchFamily="18" charset="0"/>
                <a:sym typeface="Wingdings 2" pitchFamily="18" charset="2"/>
              </a:rPr>
              <a:t> </a:t>
            </a:r>
            <a:r>
              <a:rPr lang="en-US" sz="2400" dirty="0" err="1">
                <a:solidFill>
                  <a:srgbClr val="0000FF"/>
                </a:solidFill>
                <a:latin typeface="Times New Roman" pitchFamily="18" charset="0"/>
                <a:cs typeface="Times New Roman" pitchFamily="18" charset="0"/>
                <a:sym typeface="Wingdings 2" pitchFamily="18" charset="2"/>
              </a:rPr>
              <a:t>khăn</a:t>
            </a:r>
            <a:r>
              <a:rPr lang="en-US" sz="2400" dirty="0">
                <a:solidFill>
                  <a:srgbClr val="0000FF"/>
                </a:solidFill>
                <a:latin typeface="Times New Roman" pitchFamily="18" charset="0"/>
                <a:cs typeface="Times New Roman" pitchFamily="18" charset="0"/>
                <a:sym typeface="Wingdings 2" pitchFamily="18" charset="2"/>
              </a:rPr>
              <a:t> </a:t>
            </a:r>
            <a:r>
              <a:rPr lang="en-US" sz="2400" dirty="0" err="1">
                <a:solidFill>
                  <a:srgbClr val="0000FF"/>
                </a:solidFill>
                <a:latin typeface="Times New Roman" pitchFamily="18" charset="0"/>
                <a:cs typeface="Times New Roman" pitchFamily="18" charset="0"/>
                <a:sym typeface="Wingdings 2" pitchFamily="18" charset="2"/>
              </a:rPr>
              <a:t>nào</a:t>
            </a:r>
            <a:r>
              <a:rPr lang="en-US" sz="2400" dirty="0">
                <a:solidFill>
                  <a:srgbClr val="0000FF"/>
                </a:solidFill>
                <a:latin typeface="Times New Roman" pitchFamily="18" charset="0"/>
                <a:cs typeface="Times New Roman" pitchFamily="18" charset="0"/>
                <a:sym typeface="Wingdings 2" pitchFamily="18" charset="2"/>
              </a:rPr>
              <a:t> </a:t>
            </a:r>
            <a:r>
              <a:rPr lang="en-US" sz="2400" dirty="0" err="1">
                <a:solidFill>
                  <a:srgbClr val="0000FF"/>
                </a:solidFill>
                <a:latin typeface="Times New Roman" pitchFamily="18" charset="0"/>
                <a:cs typeface="Times New Roman" pitchFamily="18" charset="0"/>
                <a:sym typeface="Wingdings 2" pitchFamily="18" charset="2"/>
              </a:rPr>
              <a:t>khi</a:t>
            </a:r>
            <a:r>
              <a:rPr lang="en-US" sz="2400" dirty="0">
                <a:solidFill>
                  <a:srgbClr val="0000FF"/>
                </a:solidFill>
                <a:latin typeface="Times New Roman" pitchFamily="18" charset="0"/>
                <a:cs typeface="Times New Roman" pitchFamily="18" charset="0"/>
                <a:sym typeface="Wingdings 2" pitchFamily="18" charset="2"/>
              </a:rPr>
              <a:t> </a:t>
            </a:r>
            <a:r>
              <a:rPr lang="en-US" sz="2400" dirty="0" err="1">
                <a:solidFill>
                  <a:srgbClr val="0000FF"/>
                </a:solidFill>
                <a:latin typeface="Times New Roman" pitchFamily="18" charset="0"/>
                <a:cs typeface="Times New Roman" pitchFamily="18" charset="0"/>
                <a:sym typeface="Wingdings 2" pitchFamily="18" charset="2"/>
              </a:rPr>
              <a:t>ra</a:t>
            </a:r>
            <a:r>
              <a:rPr lang="en-US" sz="2400" dirty="0">
                <a:solidFill>
                  <a:srgbClr val="0000FF"/>
                </a:solidFill>
                <a:latin typeface="Times New Roman" pitchFamily="18" charset="0"/>
                <a:cs typeface="Times New Roman" pitchFamily="18" charset="0"/>
                <a:sym typeface="Wingdings 2" pitchFamily="18" charset="2"/>
              </a:rPr>
              <a:t> </a:t>
            </a:r>
            <a:r>
              <a:rPr lang="en-US" sz="2400" dirty="0" err="1">
                <a:solidFill>
                  <a:srgbClr val="0000FF"/>
                </a:solidFill>
                <a:latin typeface="Times New Roman" pitchFamily="18" charset="0"/>
                <a:cs typeface="Times New Roman" pitchFamily="18" charset="0"/>
                <a:sym typeface="Wingdings 2" pitchFamily="18" charset="2"/>
              </a:rPr>
              <a:t>nước</a:t>
            </a:r>
            <a:r>
              <a:rPr lang="en-US" sz="2400" dirty="0">
                <a:solidFill>
                  <a:srgbClr val="0000FF"/>
                </a:solidFill>
                <a:latin typeface="Times New Roman" pitchFamily="18" charset="0"/>
                <a:cs typeface="Times New Roman" pitchFamily="18" charset="0"/>
                <a:sym typeface="Wingdings 2" pitchFamily="18" charset="2"/>
              </a:rPr>
              <a:t> </a:t>
            </a:r>
            <a:r>
              <a:rPr lang="en-US" sz="2400" dirty="0" err="1">
                <a:solidFill>
                  <a:srgbClr val="0000FF"/>
                </a:solidFill>
                <a:latin typeface="Times New Roman" pitchFamily="18" charset="0"/>
                <a:cs typeface="Times New Roman" pitchFamily="18" charset="0"/>
                <a:sym typeface="Wingdings 2" pitchFamily="18" charset="2"/>
              </a:rPr>
              <a:t>ngoài</a:t>
            </a:r>
            <a:r>
              <a:rPr lang="en-US" sz="2400" dirty="0">
                <a:solidFill>
                  <a:srgbClr val="0000FF"/>
                </a:solidFill>
                <a:latin typeface="Times New Roman" pitchFamily="18" charset="0"/>
                <a:cs typeface="Times New Roman" pitchFamily="18" charset="0"/>
                <a:sym typeface="Wingdings 2" pitchFamily="18" charset="2"/>
              </a:rPr>
              <a:t> ?  </a:t>
            </a:r>
          </a:p>
        </p:txBody>
      </p:sp>
      <p:sp>
        <p:nvSpPr>
          <p:cNvPr id="132102" name="Text Box 6"/>
          <p:cNvSpPr txBox="1">
            <a:spLocks noChangeArrowheads="1"/>
          </p:cNvSpPr>
          <p:nvPr/>
        </p:nvSpPr>
        <p:spPr bwMode="auto">
          <a:xfrm>
            <a:off x="228600" y="2129518"/>
            <a:ext cx="6705600" cy="830997"/>
          </a:xfrm>
          <a:prstGeom prst="rect">
            <a:avLst/>
          </a:prstGeom>
          <a:noFill/>
          <a:ln w="9525">
            <a:noFill/>
            <a:miter lim="800000"/>
            <a:headEnd/>
            <a:tailEnd/>
          </a:ln>
          <a:effectLst/>
        </p:spPr>
        <p:txBody>
          <a:bodyPr>
            <a:spAutoFit/>
          </a:bodyPr>
          <a:lstStyle/>
          <a:p>
            <a:pPr lvl="1">
              <a:spcBef>
                <a:spcPct val="50000"/>
              </a:spcBef>
              <a:buFont typeface="Wingdings" pitchFamily="2" charset="2"/>
              <a:buNone/>
            </a:pPr>
            <a:r>
              <a:rPr lang="en-US" sz="2400" dirty="0">
                <a:solidFill>
                  <a:srgbClr val="6600FF"/>
                </a:solidFill>
                <a:latin typeface="Times New Roman" pitchFamily="18" charset="0"/>
                <a:cs typeface="Times New Roman" pitchFamily="18" charset="0"/>
                <a:sym typeface="Wingdings 2" pitchFamily="18" charset="2"/>
              </a:rPr>
              <a:t>  </a:t>
            </a:r>
            <a:r>
              <a:rPr lang="en-US" sz="2400" dirty="0">
                <a:solidFill>
                  <a:srgbClr val="FF6600"/>
                </a:solidFill>
                <a:latin typeface="Times New Roman" pitchFamily="18" charset="0"/>
                <a:cs typeface="Times New Roman" pitchFamily="18" charset="0"/>
                <a:sym typeface="Wingdings" pitchFamily="2" charset="2"/>
              </a:rPr>
              <a:t> </a:t>
            </a:r>
            <a:r>
              <a:rPr lang="en-US" sz="2400" dirty="0" err="1">
                <a:solidFill>
                  <a:srgbClr val="0000FF"/>
                </a:solidFill>
                <a:latin typeface="Times New Roman" pitchFamily="18" charset="0"/>
                <a:cs typeface="Times New Roman" pitchFamily="18" charset="0"/>
                <a:sym typeface="Wingdings 2" pitchFamily="18" charset="2"/>
              </a:rPr>
              <a:t>Người</a:t>
            </a:r>
            <a:r>
              <a:rPr lang="en-US" sz="2400" dirty="0">
                <a:solidFill>
                  <a:srgbClr val="0000FF"/>
                </a:solidFill>
                <a:latin typeface="Times New Roman" pitchFamily="18" charset="0"/>
                <a:cs typeface="Times New Roman" pitchFamily="18" charset="0"/>
                <a:sym typeface="Wingdings 2" pitchFamily="18" charset="2"/>
              </a:rPr>
              <a:t> </a:t>
            </a:r>
            <a:r>
              <a:rPr lang="en-US" sz="2400" dirty="0" err="1">
                <a:solidFill>
                  <a:srgbClr val="0000FF"/>
                </a:solidFill>
                <a:latin typeface="Times New Roman" pitchFamily="18" charset="0"/>
                <a:cs typeface="Times New Roman" pitchFamily="18" charset="0"/>
                <a:sym typeface="Wingdings 2" pitchFamily="18" charset="2"/>
              </a:rPr>
              <a:t>đã</a:t>
            </a:r>
            <a:r>
              <a:rPr lang="en-US" sz="2400" dirty="0">
                <a:solidFill>
                  <a:srgbClr val="0000FF"/>
                </a:solidFill>
                <a:latin typeface="Times New Roman" pitchFamily="18" charset="0"/>
                <a:cs typeface="Times New Roman" pitchFamily="18" charset="0"/>
                <a:sym typeface="Wingdings 2" pitchFamily="18" charset="2"/>
              </a:rPr>
              <a:t> </a:t>
            </a:r>
            <a:r>
              <a:rPr lang="en-US" sz="2400" dirty="0" err="1">
                <a:solidFill>
                  <a:srgbClr val="0000FF"/>
                </a:solidFill>
                <a:latin typeface="Times New Roman" pitchFamily="18" charset="0"/>
                <a:cs typeface="Times New Roman" pitchFamily="18" charset="0"/>
                <a:sym typeface="Wingdings 2" pitchFamily="18" charset="2"/>
              </a:rPr>
              <a:t>định</a:t>
            </a:r>
            <a:r>
              <a:rPr lang="en-US" sz="2400" dirty="0">
                <a:solidFill>
                  <a:srgbClr val="0000FF"/>
                </a:solidFill>
                <a:latin typeface="Times New Roman" pitchFamily="18" charset="0"/>
                <a:cs typeface="Times New Roman" pitchFamily="18" charset="0"/>
                <a:sym typeface="Wingdings 2" pitchFamily="18" charset="2"/>
              </a:rPr>
              <a:t> </a:t>
            </a:r>
            <a:r>
              <a:rPr lang="en-US" sz="2400" dirty="0" err="1">
                <a:solidFill>
                  <a:srgbClr val="0000FF"/>
                </a:solidFill>
                <a:latin typeface="Times New Roman" pitchFamily="18" charset="0"/>
                <a:cs typeface="Times New Roman" pitchFamily="18" charset="0"/>
                <a:sym typeface="Wingdings 2" pitchFamily="18" charset="2"/>
              </a:rPr>
              <a:t>hướng</a:t>
            </a:r>
            <a:r>
              <a:rPr lang="en-US" sz="2400" dirty="0">
                <a:solidFill>
                  <a:srgbClr val="0000FF"/>
                </a:solidFill>
                <a:latin typeface="Times New Roman" pitchFamily="18" charset="0"/>
                <a:cs typeface="Times New Roman" pitchFamily="18" charset="0"/>
                <a:sym typeface="Wingdings 2" pitchFamily="18" charset="2"/>
              </a:rPr>
              <a:t> </a:t>
            </a:r>
            <a:r>
              <a:rPr lang="en-US" sz="2400" dirty="0" err="1">
                <a:solidFill>
                  <a:srgbClr val="0000FF"/>
                </a:solidFill>
                <a:latin typeface="Times New Roman" pitchFamily="18" charset="0"/>
                <a:cs typeface="Times New Roman" pitchFamily="18" charset="0"/>
                <a:sym typeface="Wingdings 2" pitchFamily="18" charset="2"/>
              </a:rPr>
              <a:t>giải</a:t>
            </a:r>
            <a:r>
              <a:rPr lang="en-US" sz="2400" dirty="0">
                <a:solidFill>
                  <a:srgbClr val="0000FF"/>
                </a:solidFill>
                <a:latin typeface="Times New Roman" pitchFamily="18" charset="0"/>
                <a:cs typeface="Times New Roman" pitchFamily="18" charset="0"/>
                <a:sym typeface="Wingdings 2" pitchFamily="18" charset="2"/>
              </a:rPr>
              <a:t> </a:t>
            </a:r>
            <a:r>
              <a:rPr lang="en-US" sz="2400" dirty="0" err="1">
                <a:solidFill>
                  <a:srgbClr val="0000FF"/>
                </a:solidFill>
                <a:latin typeface="Times New Roman" pitchFamily="18" charset="0"/>
                <a:cs typeface="Times New Roman" pitchFamily="18" charset="0"/>
                <a:sym typeface="Wingdings 2" pitchFamily="18" charset="2"/>
              </a:rPr>
              <a:t>quyết</a:t>
            </a:r>
            <a:r>
              <a:rPr lang="en-US" sz="2400" dirty="0">
                <a:solidFill>
                  <a:srgbClr val="0000FF"/>
                </a:solidFill>
                <a:latin typeface="Times New Roman" pitchFamily="18" charset="0"/>
                <a:cs typeface="Times New Roman" pitchFamily="18" charset="0"/>
                <a:sym typeface="Wingdings 2" pitchFamily="18" charset="2"/>
              </a:rPr>
              <a:t> </a:t>
            </a:r>
            <a:r>
              <a:rPr lang="en-US" sz="2400" dirty="0" err="1">
                <a:solidFill>
                  <a:srgbClr val="0000FF"/>
                </a:solidFill>
                <a:latin typeface="Times New Roman" pitchFamily="18" charset="0"/>
                <a:cs typeface="Times New Roman" pitchFamily="18" charset="0"/>
                <a:sym typeface="Wingdings 2" pitchFamily="18" charset="2"/>
              </a:rPr>
              <a:t>những</a:t>
            </a:r>
            <a:r>
              <a:rPr lang="en-US" sz="2400" dirty="0">
                <a:solidFill>
                  <a:srgbClr val="0000FF"/>
                </a:solidFill>
                <a:latin typeface="Times New Roman" pitchFamily="18" charset="0"/>
                <a:cs typeface="Times New Roman" pitchFamily="18" charset="0"/>
                <a:sym typeface="Wingdings 2" pitchFamily="18" charset="2"/>
              </a:rPr>
              <a:t> </a:t>
            </a:r>
            <a:r>
              <a:rPr lang="en-US" sz="2400" dirty="0" err="1">
                <a:solidFill>
                  <a:srgbClr val="0000FF"/>
                </a:solidFill>
                <a:latin typeface="Times New Roman" pitchFamily="18" charset="0"/>
                <a:cs typeface="Times New Roman" pitchFamily="18" charset="0"/>
                <a:sym typeface="Wingdings 2" pitchFamily="18" charset="2"/>
              </a:rPr>
              <a:t>khó</a:t>
            </a:r>
            <a:r>
              <a:rPr lang="en-US" sz="2400" dirty="0">
                <a:solidFill>
                  <a:srgbClr val="0000FF"/>
                </a:solidFill>
                <a:latin typeface="Times New Roman" pitchFamily="18" charset="0"/>
                <a:cs typeface="Times New Roman" pitchFamily="18" charset="0"/>
                <a:sym typeface="Wingdings 2" pitchFamily="18" charset="2"/>
              </a:rPr>
              <a:t>   </a:t>
            </a:r>
            <a:r>
              <a:rPr lang="en-US" sz="2400" dirty="0" err="1">
                <a:solidFill>
                  <a:srgbClr val="0000FF"/>
                </a:solidFill>
                <a:latin typeface="Times New Roman" pitchFamily="18" charset="0"/>
                <a:cs typeface="Times New Roman" pitchFamily="18" charset="0"/>
                <a:sym typeface="Wingdings 2" pitchFamily="18" charset="2"/>
              </a:rPr>
              <a:t>khăn</a:t>
            </a:r>
            <a:r>
              <a:rPr lang="en-US" sz="2400" dirty="0">
                <a:solidFill>
                  <a:srgbClr val="0000FF"/>
                </a:solidFill>
                <a:latin typeface="Times New Roman" pitchFamily="18" charset="0"/>
                <a:cs typeface="Times New Roman" pitchFamily="18" charset="0"/>
                <a:sym typeface="Wingdings 2" pitchFamily="18" charset="2"/>
              </a:rPr>
              <a:t> </a:t>
            </a:r>
            <a:r>
              <a:rPr lang="en-US" sz="2400" dirty="0" err="1">
                <a:solidFill>
                  <a:srgbClr val="0000FF"/>
                </a:solidFill>
                <a:latin typeface="Times New Roman" pitchFamily="18" charset="0"/>
                <a:cs typeface="Times New Roman" pitchFamily="18" charset="0"/>
                <a:sym typeface="Wingdings 2" pitchFamily="18" charset="2"/>
              </a:rPr>
              <a:t>đó</a:t>
            </a:r>
            <a:r>
              <a:rPr lang="en-US" sz="2400" dirty="0">
                <a:solidFill>
                  <a:srgbClr val="0000FF"/>
                </a:solidFill>
                <a:latin typeface="Times New Roman" pitchFamily="18" charset="0"/>
                <a:cs typeface="Times New Roman" pitchFamily="18" charset="0"/>
                <a:sym typeface="Wingdings 2" pitchFamily="18" charset="2"/>
              </a:rPr>
              <a:t> </a:t>
            </a:r>
            <a:r>
              <a:rPr lang="en-US" sz="2400" dirty="0" err="1">
                <a:solidFill>
                  <a:srgbClr val="0000FF"/>
                </a:solidFill>
                <a:latin typeface="Times New Roman" pitchFamily="18" charset="0"/>
                <a:cs typeface="Times New Roman" pitchFamily="18" charset="0"/>
                <a:sym typeface="Wingdings 2" pitchFamily="18" charset="2"/>
              </a:rPr>
              <a:t>ra</a:t>
            </a:r>
            <a:r>
              <a:rPr lang="en-US" sz="2400" dirty="0">
                <a:solidFill>
                  <a:srgbClr val="0000FF"/>
                </a:solidFill>
                <a:latin typeface="Times New Roman" pitchFamily="18" charset="0"/>
                <a:cs typeface="Times New Roman" pitchFamily="18" charset="0"/>
                <a:sym typeface="Wingdings 2" pitchFamily="18" charset="2"/>
              </a:rPr>
              <a:t> </a:t>
            </a:r>
            <a:r>
              <a:rPr lang="en-US" sz="2400" dirty="0" err="1">
                <a:solidFill>
                  <a:srgbClr val="0000FF"/>
                </a:solidFill>
                <a:latin typeface="Times New Roman" pitchFamily="18" charset="0"/>
                <a:cs typeface="Times New Roman" pitchFamily="18" charset="0"/>
                <a:sym typeface="Wingdings 2" pitchFamily="18" charset="2"/>
              </a:rPr>
              <a:t>sao</a:t>
            </a:r>
            <a:r>
              <a:rPr lang="en-US" sz="2400" dirty="0">
                <a:solidFill>
                  <a:srgbClr val="0000FF"/>
                </a:solidFill>
                <a:latin typeface="Times New Roman" pitchFamily="18" charset="0"/>
                <a:cs typeface="Times New Roman" pitchFamily="18" charset="0"/>
                <a:sym typeface="Wingdings 2" pitchFamily="18" charset="2"/>
              </a:rPr>
              <a:t> ? </a:t>
            </a:r>
          </a:p>
        </p:txBody>
      </p:sp>
      <p:sp>
        <p:nvSpPr>
          <p:cNvPr id="132103" name="Text Box 7"/>
          <p:cNvSpPr txBox="1">
            <a:spLocks noChangeArrowheads="1"/>
          </p:cNvSpPr>
          <p:nvPr/>
        </p:nvSpPr>
        <p:spPr bwMode="auto">
          <a:xfrm>
            <a:off x="762000" y="4447268"/>
            <a:ext cx="7010400" cy="1200329"/>
          </a:xfrm>
          <a:prstGeom prst="rect">
            <a:avLst/>
          </a:prstGeom>
          <a:noFill/>
          <a:ln w="9525">
            <a:noFill/>
            <a:miter lim="800000"/>
            <a:headEnd/>
            <a:tailEnd/>
          </a:ln>
          <a:effectLst/>
        </p:spPr>
        <p:txBody>
          <a:bodyPr>
            <a:spAutoFit/>
          </a:bodyPr>
          <a:lstStyle/>
          <a:p>
            <a:pPr>
              <a:spcBef>
                <a:spcPct val="50000"/>
              </a:spcBef>
              <a:buFont typeface="Wingdings" pitchFamily="2" charset="2"/>
              <a:buNone/>
            </a:pPr>
            <a:r>
              <a:rPr lang="en-US">
                <a:latin typeface="Times New Roman" pitchFamily="18" charset="0"/>
                <a:cs typeface="Times New Roman" pitchFamily="18" charset="0"/>
                <a:sym typeface="Wingdings 2" pitchFamily="18" charset="2"/>
              </a:rPr>
              <a:t>  </a:t>
            </a:r>
            <a:r>
              <a:rPr lang="en-US" sz="2400">
                <a:solidFill>
                  <a:srgbClr val="FF6600"/>
                </a:solidFill>
                <a:latin typeface="Times New Roman" pitchFamily="18" charset="0"/>
                <a:cs typeface="Times New Roman" pitchFamily="18" charset="0"/>
                <a:sym typeface="Wingdings" pitchFamily="2" charset="2"/>
              </a:rPr>
              <a:t></a:t>
            </a:r>
            <a:r>
              <a:rPr lang="en-US">
                <a:latin typeface="Times New Roman" pitchFamily="18" charset="0"/>
                <a:cs typeface="Times New Roman" pitchFamily="18" charset="0"/>
                <a:sym typeface="Wingdings" pitchFamily="2" charset="2"/>
              </a:rPr>
              <a:t> </a:t>
            </a:r>
            <a:r>
              <a:rPr lang="en-US" sz="2400">
                <a:solidFill>
                  <a:srgbClr val="0000FF"/>
                </a:solidFill>
                <a:latin typeface="Times New Roman" pitchFamily="18" charset="0"/>
                <a:cs typeface="Times New Roman" pitchFamily="18" charset="0"/>
                <a:sym typeface="Wingdings 2" pitchFamily="18" charset="2"/>
              </a:rPr>
              <a:t>Những điều đó cho thấy ý chí quyết tâm ra đi tìm đường cứu nước của Người như thế nào ? Theo em, vì sao người có được quyết tâm đó ? </a:t>
            </a:r>
          </a:p>
        </p:txBody>
      </p:sp>
      <p:pic>
        <p:nvPicPr>
          <p:cNvPr id="132106" name="Picture 10" descr="single flower"/>
          <p:cNvPicPr>
            <a:picLocks noChangeAspect="1" noChangeArrowheads="1" noCrop="1"/>
          </p:cNvPicPr>
          <p:nvPr/>
        </p:nvPicPr>
        <p:blipFill>
          <a:blip r:embed="rId2" cstate="print"/>
          <a:srcRect/>
          <a:stretch>
            <a:fillRect/>
          </a:stretch>
        </p:blipFill>
        <p:spPr bwMode="auto">
          <a:xfrm>
            <a:off x="0" y="5742668"/>
            <a:ext cx="533400" cy="501650"/>
          </a:xfrm>
          <a:prstGeom prst="rect">
            <a:avLst/>
          </a:prstGeom>
          <a:noFill/>
        </p:spPr>
      </p:pic>
      <p:pic>
        <p:nvPicPr>
          <p:cNvPr id="11" name="Picture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568" y="228600"/>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132101"/>
                                        </p:tgtEl>
                                        <p:attrNameLst>
                                          <p:attrName>style.visibility</p:attrName>
                                        </p:attrNameLst>
                                      </p:cBhvr>
                                      <p:to>
                                        <p:strVal val="visible"/>
                                      </p:to>
                                    </p:set>
                                    <p:animEffect transition="in" filter="blinds(horizontal)">
                                      <p:cBhvr>
                                        <p:cTn id="7" dur="500"/>
                                        <p:tgtEl>
                                          <p:spTgt spid="13210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xit" presetSubtype="12" fill="hold" grpId="0" nodeType="clickEffect">
                                  <p:stCondLst>
                                    <p:cond delay="0"/>
                                  </p:stCondLst>
                                  <p:childTnLst>
                                    <p:animEffect transition="out" filter="strips(downLeft)">
                                      <p:cBhvr>
                                        <p:cTn id="11" dur="1000"/>
                                        <p:tgtEl>
                                          <p:spTgt spid="132101"/>
                                        </p:tgtEl>
                                      </p:cBhvr>
                                    </p:animEffect>
                                    <p:set>
                                      <p:cBhvr>
                                        <p:cTn id="12" dur="1" fill="hold">
                                          <p:stCondLst>
                                            <p:cond delay="999"/>
                                          </p:stCondLst>
                                        </p:cTn>
                                        <p:tgtEl>
                                          <p:spTgt spid="132101"/>
                                        </p:tgtEl>
                                        <p:attrNameLst>
                                          <p:attrName>style.visibility</p:attrName>
                                        </p:attrNameLst>
                                      </p:cBhvr>
                                      <p:to>
                                        <p:strVal val="hidden"/>
                                      </p:to>
                                    </p:set>
                                  </p:childTnLst>
                                </p:cTn>
                              </p:par>
                            </p:childTnLst>
                          </p:cTn>
                        </p:par>
                        <p:par>
                          <p:cTn id="13" fill="hold">
                            <p:stCondLst>
                              <p:cond delay="1000"/>
                            </p:stCondLst>
                            <p:childTnLst>
                              <p:par>
                                <p:cTn id="14" presetID="18" presetClass="entr" presetSubtype="6" fill="hold" grpId="0" nodeType="afterEffect">
                                  <p:stCondLst>
                                    <p:cond delay="0"/>
                                  </p:stCondLst>
                                  <p:childTnLst>
                                    <p:set>
                                      <p:cBhvr>
                                        <p:cTn id="15" dur="1" fill="hold">
                                          <p:stCondLst>
                                            <p:cond delay="0"/>
                                          </p:stCondLst>
                                        </p:cTn>
                                        <p:tgtEl>
                                          <p:spTgt spid="132098"/>
                                        </p:tgtEl>
                                        <p:attrNameLst>
                                          <p:attrName>style.visibility</p:attrName>
                                        </p:attrNameLst>
                                      </p:cBhvr>
                                      <p:to>
                                        <p:strVal val="visible"/>
                                      </p:to>
                                    </p:set>
                                    <p:animEffect transition="in" filter="strips(downRight)">
                                      <p:cBhvr>
                                        <p:cTn id="16" dur="2000"/>
                                        <p:tgtEl>
                                          <p:spTgt spid="132098"/>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1" nodeType="clickEffect">
                                  <p:stCondLst>
                                    <p:cond delay="0"/>
                                  </p:stCondLst>
                                  <p:iterate type="lt">
                                    <p:tmPct val="0"/>
                                  </p:iterate>
                                  <p:childTnLst>
                                    <p:set>
                                      <p:cBhvr>
                                        <p:cTn id="20" dur="1" fill="hold">
                                          <p:stCondLst>
                                            <p:cond delay="0"/>
                                          </p:stCondLst>
                                        </p:cTn>
                                        <p:tgtEl>
                                          <p:spTgt spid="132102"/>
                                        </p:tgtEl>
                                        <p:attrNameLst>
                                          <p:attrName>style.visibility</p:attrName>
                                        </p:attrNameLst>
                                      </p:cBhvr>
                                      <p:to>
                                        <p:strVal val="visible"/>
                                      </p:to>
                                    </p:set>
                                    <p:animEffect transition="in" filter="box(in)">
                                      <p:cBhvr>
                                        <p:cTn id="21" dur="500"/>
                                        <p:tgtEl>
                                          <p:spTgt spid="132102"/>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xit" presetSubtype="0" fill="hold" grpId="0" nodeType="clickEffect">
                                  <p:stCondLst>
                                    <p:cond delay="0"/>
                                  </p:stCondLst>
                                  <p:iterate type="lt">
                                    <p:tmPct val="5000"/>
                                  </p:iterate>
                                  <p:childTnLst>
                                    <p:anim calcmode="lin" valueType="num">
                                      <p:cBhvr>
                                        <p:cTn id="25" dur="500"/>
                                        <p:tgtEl>
                                          <p:spTgt spid="132102"/>
                                        </p:tgtEl>
                                        <p:attrNameLst>
                                          <p:attrName>ppt_w</p:attrName>
                                        </p:attrNameLst>
                                      </p:cBhvr>
                                      <p:tavLst>
                                        <p:tav tm="0">
                                          <p:val>
                                            <p:strVal val="ppt_w"/>
                                          </p:val>
                                        </p:tav>
                                        <p:tav tm="100000">
                                          <p:val>
                                            <p:fltVal val="0"/>
                                          </p:val>
                                        </p:tav>
                                      </p:tavLst>
                                    </p:anim>
                                    <p:anim calcmode="lin" valueType="num">
                                      <p:cBhvr>
                                        <p:cTn id="26" dur="500"/>
                                        <p:tgtEl>
                                          <p:spTgt spid="132102"/>
                                        </p:tgtEl>
                                        <p:attrNameLst>
                                          <p:attrName>ppt_h</p:attrName>
                                        </p:attrNameLst>
                                      </p:cBhvr>
                                      <p:tavLst>
                                        <p:tav tm="0">
                                          <p:val>
                                            <p:strVal val="ppt_h"/>
                                          </p:val>
                                        </p:tav>
                                        <p:tav tm="100000">
                                          <p:val>
                                            <p:fltVal val="0"/>
                                          </p:val>
                                        </p:tav>
                                      </p:tavLst>
                                    </p:anim>
                                    <p:anim calcmode="lin" valueType="num">
                                      <p:cBhvr>
                                        <p:cTn id="27" dur="500"/>
                                        <p:tgtEl>
                                          <p:spTgt spid="132102"/>
                                        </p:tgtEl>
                                        <p:attrNameLst>
                                          <p:attrName>style.rotation</p:attrName>
                                        </p:attrNameLst>
                                      </p:cBhvr>
                                      <p:tavLst>
                                        <p:tav tm="0">
                                          <p:val>
                                            <p:fltVal val="0"/>
                                          </p:val>
                                        </p:tav>
                                        <p:tav tm="100000">
                                          <p:val>
                                            <p:fltVal val="90"/>
                                          </p:val>
                                        </p:tav>
                                      </p:tavLst>
                                    </p:anim>
                                    <p:animEffect transition="out" filter="fade">
                                      <p:cBhvr>
                                        <p:cTn id="28" dur="500"/>
                                        <p:tgtEl>
                                          <p:spTgt spid="132102"/>
                                        </p:tgtEl>
                                      </p:cBhvr>
                                    </p:animEffect>
                                    <p:set>
                                      <p:cBhvr>
                                        <p:cTn id="29" dur="1" fill="hold">
                                          <p:stCondLst>
                                            <p:cond delay="499"/>
                                          </p:stCondLst>
                                        </p:cTn>
                                        <p:tgtEl>
                                          <p:spTgt spid="132102"/>
                                        </p:tgtEl>
                                        <p:attrNameLst>
                                          <p:attrName>style.visibility</p:attrName>
                                        </p:attrNameLst>
                                      </p:cBhvr>
                                      <p:to>
                                        <p:strVal val="hidden"/>
                                      </p:to>
                                    </p:set>
                                  </p:childTnLst>
                                </p:cTn>
                              </p:par>
                            </p:childTnLst>
                          </p:cTn>
                        </p:par>
                        <p:par>
                          <p:cTn id="30" fill="hold">
                            <p:stCondLst>
                              <p:cond delay="1625"/>
                            </p:stCondLst>
                            <p:childTnLst>
                              <p:par>
                                <p:cTn id="31" presetID="55" presetClass="entr" presetSubtype="0" fill="hold" grpId="0" nodeType="afterEffect">
                                  <p:stCondLst>
                                    <p:cond delay="0"/>
                                  </p:stCondLst>
                                  <p:childTnLst>
                                    <p:set>
                                      <p:cBhvr>
                                        <p:cTn id="32" dur="1" fill="hold">
                                          <p:stCondLst>
                                            <p:cond delay="0"/>
                                          </p:stCondLst>
                                        </p:cTn>
                                        <p:tgtEl>
                                          <p:spTgt spid="132099"/>
                                        </p:tgtEl>
                                        <p:attrNameLst>
                                          <p:attrName>style.visibility</p:attrName>
                                        </p:attrNameLst>
                                      </p:cBhvr>
                                      <p:to>
                                        <p:strVal val="visible"/>
                                      </p:to>
                                    </p:set>
                                    <p:anim calcmode="lin" valueType="num">
                                      <p:cBhvr>
                                        <p:cTn id="33" dur="2000" fill="hold"/>
                                        <p:tgtEl>
                                          <p:spTgt spid="132099"/>
                                        </p:tgtEl>
                                        <p:attrNameLst>
                                          <p:attrName>ppt_w</p:attrName>
                                        </p:attrNameLst>
                                      </p:cBhvr>
                                      <p:tavLst>
                                        <p:tav tm="0">
                                          <p:val>
                                            <p:strVal val="#ppt_w*0.70"/>
                                          </p:val>
                                        </p:tav>
                                        <p:tav tm="100000">
                                          <p:val>
                                            <p:strVal val="#ppt_w"/>
                                          </p:val>
                                        </p:tav>
                                      </p:tavLst>
                                    </p:anim>
                                    <p:anim calcmode="lin" valueType="num">
                                      <p:cBhvr>
                                        <p:cTn id="34" dur="2000" fill="hold"/>
                                        <p:tgtEl>
                                          <p:spTgt spid="132099"/>
                                        </p:tgtEl>
                                        <p:attrNameLst>
                                          <p:attrName>ppt_h</p:attrName>
                                        </p:attrNameLst>
                                      </p:cBhvr>
                                      <p:tavLst>
                                        <p:tav tm="0">
                                          <p:val>
                                            <p:strVal val="#ppt_h"/>
                                          </p:val>
                                        </p:tav>
                                        <p:tav tm="100000">
                                          <p:val>
                                            <p:strVal val="#ppt_h"/>
                                          </p:val>
                                        </p:tav>
                                      </p:tavLst>
                                    </p:anim>
                                    <p:animEffect transition="in" filter="fade">
                                      <p:cBhvr>
                                        <p:cTn id="35" dur="2000"/>
                                        <p:tgtEl>
                                          <p:spTgt spid="132099"/>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1" nodeType="clickEffect">
                                  <p:stCondLst>
                                    <p:cond delay="0"/>
                                  </p:stCondLst>
                                  <p:childTnLst>
                                    <p:set>
                                      <p:cBhvr>
                                        <p:cTn id="39" dur="1" fill="hold">
                                          <p:stCondLst>
                                            <p:cond delay="0"/>
                                          </p:stCondLst>
                                        </p:cTn>
                                        <p:tgtEl>
                                          <p:spTgt spid="132103"/>
                                        </p:tgtEl>
                                        <p:attrNameLst>
                                          <p:attrName>style.visibility</p:attrName>
                                        </p:attrNameLst>
                                      </p:cBhvr>
                                      <p:to>
                                        <p:strVal val="visible"/>
                                      </p:to>
                                    </p:set>
                                    <p:animEffect transition="in" filter="checkerboard(across)">
                                      <p:cBhvr>
                                        <p:cTn id="40" dur="500"/>
                                        <p:tgtEl>
                                          <p:spTgt spid="132103"/>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xit" presetSubtype="3" fill="hold" grpId="0" nodeType="clickEffect">
                                  <p:stCondLst>
                                    <p:cond delay="0"/>
                                  </p:stCondLst>
                                  <p:childTnLst>
                                    <p:animEffect transition="out" filter="strips(upRight)">
                                      <p:cBhvr>
                                        <p:cTn id="44" dur="1000"/>
                                        <p:tgtEl>
                                          <p:spTgt spid="132103"/>
                                        </p:tgtEl>
                                      </p:cBhvr>
                                    </p:animEffect>
                                    <p:set>
                                      <p:cBhvr>
                                        <p:cTn id="45" dur="1" fill="hold">
                                          <p:stCondLst>
                                            <p:cond delay="999"/>
                                          </p:stCondLst>
                                        </p:cTn>
                                        <p:tgtEl>
                                          <p:spTgt spid="132103"/>
                                        </p:tgtEl>
                                        <p:attrNameLst>
                                          <p:attrName>style.visibility</p:attrName>
                                        </p:attrNameLst>
                                      </p:cBhvr>
                                      <p:to>
                                        <p:strVal val="hidden"/>
                                      </p:to>
                                    </p:set>
                                  </p:childTnLst>
                                </p:cTn>
                              </p:par>
                            </p:childTnLst>
                          </p:cTn>
                        </p:par>
                        <p:par>
                          <p:cTn id="46" fill="hold">
                            <p:stCondLst>
                              <p:cond delay="1000"/>
                            </p:stCondLst>
                            <p:childTnLst>
                              <p:par>
                                <p:cTn id="47" presetID="29" presetClass="entr" presetSubtype="0" fill="hold" grpId="0" nodeType="afterEffect">
                                  <p:stCondLst>
                                    <p:cond delay="0"/>
                                  </p:stCondLst>
                                  <p:childTnLst>
                                    <p:set>
                                      <p:cBhvr>
                                        <p:cTn id="48" dur="1" fill="hold">
                                          <p:stCondLst>
                                            <p:cond delay="0"/>
                                          </p:stCondLst>
                                        </p:cTn>
                                        <p:tgtEl>
                                          <p:spTgt spid="132100"/>
                                        </p:tgtEl>
                                        <p:attrNameLst>
                                          <p:attrName>style.visibility</p:attrName>
                                        </p:attrNameLst>
                                      </p:cBhvr>
                                      <p:to>
                                        <p:strVal val="visible"/>
                                      </p:to>
                                    </p:set>
                                    <p:anim calcmode="lin" valueType="num">
                                      <p:cBhvr>
                                        <p:cTn id="49" dur="1000" fill="hold"/>
                                        <p:tgtEl>
                                          <p:spTgt spid="132100"/>
                                        </p:tgtEl>
                                        <p:attrNameLst>
                                          <p:attrName>ppt_x</p:attrName>
                                        </p:attrNameLst>
                                      </p:cBhvr>
                                      <p:tavLst>
                                        <p:tav tm="0">
                                          <p:val>
                                            <p:strVal val="#ppt_x-.2"/>
                                          </p:val>
                                        </p:tav>
                                        <p:tav tm="100000">
                                          <p:val>
                                            <p:strVal val="#ppt_x"/>
                                          </p:val>
                                        </p:tav>
                                      </p:tavLst>
                                    </p:anim>
                                    <p:anim calcmode="lin" valueType="num">
                                      <p:cBhvr>
                                        <p:cTn id="50" dur="1000" fill="hold"/>
                                        <p:tgtEl>
                                          <p:spTgt spid="132100"/>
                                        </p:tgtEl>
                                        <p:attrNameLst>
                                          <p:attrName>ppt_y</p:attrName>
                                        </p:attrNameLst>
                                      </p:cBhvr>
                                      <p:tavLst>
                                        <p:tav tm="0">
                                          <p:val>
                                            <p:strVal val="#ppt_y"/>
                                          </p:val>
                                        </p:tav>
                                        <p:tav tm="100000">
                                          <p:val>
                                            <p:strVal val="#ppt_y"/>
                                          </p:val>
                                        </p:tav>
                                      </p:tavLst>
                                    </p:anim>
                                    <p:animEffect transition="in" filter="wipe(right)" prLst="gradientSize: 0.1">
                                      <p:cBhvr>
                                        <p:cTn id="51" dur="1000"/>
                                        <p:tgtEl>
                                          <p:spTgt spid="132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8" grpId="0"/>
      <p:bldP spid="132099" grpId="0"/>
      <p:bldP spid="132100" grpId="0"/>
      <p:bldP spid="132101" grpId="0"/>
      <p:bldP spid="132101" grpId="1"/>
      <p:bldP spid="132102" grpId="0"/>
      <p:bldP spid="132102" grpId="1"/>
      <p:bldP spid="132103" grpId="0"/>
      <p:bldP spid="132103"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5" name="Picture 3" descr="tdong"/>
          <p:cNvPicPr>
            <a:picLocks noChangeAspect="1" noChangeArrowheads="1"/>
          </p:cNvPicPr>
          <p:nvPr/>
        </p:nvPicPr>
        <p:blipFill>
          <a:blip r:embed="rId2">
            <a:clrChange>
              <a:clrFrom>
                <a:srgbClr val="FFFFFF"/>
              </a:clrFrom>
              <a:clrTo>
                <a:srgbClr val="FFFFFF">
                  <a:alpha val="0"/>
                </a:srgbClr>
              </a:clrTo>
            </a:clrChange>
            <a:lum bright="6000" contrast="36000"/>
          </a:blip>
          <a:srcRect/>
          <a:stretch>
            <a:fillRect/>
          </a:stretch>
        </p:blipFill>
        <p:spPr bwMode="auto">
          <a:xfrm>
            <a:off x="2057400" y="1219200"/>
            <a:ext cx="5257800" cy="5638800"/>
          </a:xfrm>
          <a:prstGeom prst="rect">
            <a:avLst/>
          </a:prstGeom>
          <a:noFill/>
          <a:ln w="9525">
            <a:noFill/>
            <a:miter lim="800000"/>
            <a:headEnd/>
            <a:tailEnd/>
          </a:ln>
        </p:spPr>
      </p:pic>
      <p:sp>
        <p:nvSpPr>
          <p:cNvPr id="125956" name="Text Box 4"/>
          <p:cNvSpPr txBox="1">
            <a:spLocks noChangeArrowheads="1"/>
          </p:cNvSpPr>
          <p:nvPr/>
        </p:nvSpPr>
        <p:spPr bwMode="auto">
          <a:xfrm>
            <a:off x="1371600" y="228600"/>
            <a:ext cx="6324600" cy="860425"/>
          </a:xfrm>
          <a:prstGeom prst="rect">
            <a:avLst/>
          </a:prstGeom>
          <a:solidFill>
            <a:srgbClr val="FFFFCC"/>
          </a:solidFill>
          <a:ln w="38100">
            <a:solidFill>
              <a:srgbClr val="FF3300"/>
            </a:solidFill>
            <a:miter lim="800000"/>
            <a:headEnd/>
            <a:tailEnd/>
          </a:ln>
          <a:effectLst/>
        </p:spPr>
        <p:txBody>
          <a:bodyPr>
            <a:spAutoFit/>
          </a:bodyPr>
          <a:lstStyle/>
          <a:p>
            <a:pPr>
              <a:spcBef>
                <a:spcPct val="50000"/>
              </a:spcBef>
            </a:pPr>
            <a:r>
              <a:rPr lang="en-US" sz="2400" b="1" dirty="0">
                <a:solidFill>
                  <a:srgbClr val="FF0000"/>
                </a:solidFill>
                <a:latin typeface="Times New Roman" pitchFamily="18" charset="0"/>
                <a:cs typeface="Times New Roman" pitchFamily="18" charset="0"/>
              </a:rPr>
              <a:t>NGUYỄN TẤT THÀNH</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ra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từ</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đâu</a:t>
            </a:r>
            <a:r>
              <a:rPr lang="en-US" sz="2400" dirty="0">
                <a:solidFill>
                  <a:srgbClr val="0000FF"/>
                </a:solidFill>
                <a:latin typeface="Times New Roman" pitchFamily="18" charset="0"/>
                <a:cs typeface="Times New Roman" pitchFamily="18" charset="0"/>
              </a:rPr>
              <a:t> ? </a:t>
            </a:r>
            <a:r>
              <a:rPr lang="en-US" sz="2400" dirty="0" err="1">
                <a:solidFill>
                  <a:srgbClr val="0000FF"/>
                </a:solidFill>
                <a:latin typeface="Times New Roman" pitchFamily="18" charset="0"/>
                <a:cs typeface="Times New Roman" pitchFamily="18" charset="0"/>
              </a:rPr>
              <a:t>Trên</a:t>
            </a:r>
            <a:r>
              <a:rPr lang="en-US" sz="2400" dirty="0">
                <a:solidFill>
                  <a:srgbClr val="0000FF"/>
                </a:solidFill>
                <a:latin typeface="Times New Roman" pitchFamily="18" charset="0"/>
                <a:cs typeface="Times New Roman" pitchFamily="18" charset="0"/>
              </a:rPr>
              <a:t> con </a:t>
            </a:r>
            <a:r>
              <a:rPr lang="en-US" sz="2400" dirty="0" err="1">
                <a:solidFill>
                  <a:srgbClr val="0000FF"/>
                </a:solidFill>
                <a:latin typeface="Times New Roman" pitchFamily="18" charset="0"/>
                <a:cs typeface="Times New Roman" pitchFamily="18" charset="0"/>
              </a:rPr>
              <a:t>tàu</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nào</a:t>
            </a:r>
            <a:r>
              <a:rPr lang="en-US" sz="2400" dirty="0">
                <a:solidFill>
                  <a:srgbClr val="0000FF"/>
                </a:solidFill>
                <a:latin typeface="Times New Roman" pitchFamily="18" charset="0"/>
                <a:cs typeface="Times New Roman" pitchFamily="18" charset="0"/>
              </a:rPr>
              <a:t> ? </a:t>
            </a:r>
            <a:r>
              <a:rPr lang="en-US" sz="2400" dirty="0" err="1">
                <a:solidFill>
                  <a:srgbClr val="0000FF"/>
                </a:solidFill>
                <a:latin typeface="Times New Roman" pitchFamily="18" charset="0"/>
                <a:cs typeface="Times New Roman" pitchFamily="18" charset="0"/>
              </a:rPr>
              <a:t>Vào</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ngày</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tháng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năm</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nào</a:t>
            </a:r>
            <a:r>
              <a:rPr lang="en-US" sz="2400" dirty="0">
                <a:solidFill>
                  <a:srgbClr val="0000FF"/>
                </a:solidFill>
                <a:latin typeface="Times New Roman" pitchFamily="18" charset="0"/>
                <a:cs typeface="Times New Roman" pitchFamily="18" charset="0"/>
              </a:rPr>
              <a:t> ?</a:t>
            </a:r>
          </a:p>
        </p:txBody>
      </p:sp>
      <p:pic>
        <p:nvPicPr>
          <p:cNvPr id="125957" name="Picture 5" descr="Yacht-03-june"/>
          <p:cNvPicPr>
            <a:picLocks noChangeAspect="1" noChangeArrowheads="1" noCrop="1"/>
          </p:cNvPicPr>
          <p:nvPr/>
        </p:nvPicPr>
        <p:blipFill>
          <a:blip r:embed="rId3"/>
          <a:srcRect/>
          <a:stretch>
            <a:fillRect/>
          </a:stretch>
        </p:blipFill>
        <p:spPr bwMode="auto">
          <a:xfrm flipH="1">
            <a:off x="7010400" y="5029200"/>
            <a:ext cx="1905000" cy="1295400"/>
          </a:xfrm>
          <a:prstGeom prst="rect">
            <a:avLst/>
          </a:prstGeom>
          <a:noFill/>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5955"/>
                                        </p:tgtEl>
                                        <p:attrNameLst>
                                          <p:attrName>style.visibility</p:attrName>
                                        </p:attrNameLst>
                                      </p:cBhvr>
                                      <p:to>
                                        <p:strVal val="visible"/>
                                      </p:to>
                                    </p:set>
                                    <p:animEffect transition="in" filter="blinds(horizontal)">
                                      <p:cBhvr>
                                        <p:cTn id="7" dur="500"/>
                                        <p:tgtEl>
                                          <p:spTgt spid="1259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458" name="Picture 2" descr="scan0014"/>
          <p:cNvPicPr>
            <a:picLocks noChangeAspect="1" noChangeArrowheads="1"/>
          </p:cNvPicPr>
          <p:nvPr/>
        </p:nvPicPr>
        <p:blipFill>
          <a:blip r:embed="rId3"/>
          <a:srcRect r="983" b="4291"/>
          <a:stretch>
            <a:fillRect/>
          </a:stretch>
        </p:blipFill>
        <p:spPr bwMode="auto">
          <a:xfrm>
            <a:off x="1125538" y="0"/>
            <a:ext cx="7105650" cy="6858000"/>
          </a:xfrm>
          <a:prstGeom prst="rect">
            <a:avLst/>
          </a:prstGeom>
          <a:noFill/>
          <a:ln w="9525">
            <a:noFill/>
            <a:miter lim="800000"/>
            <a:headEnd/>
            <a:tailEnd/>
          </a:ln>
        </p:spPr>
      </p:pic>
      <p:grpSp>
        <p:nvGrpSpPr>
          <p:cNvPr id="2" name="Group 3"/>
          <p:cNvGrpSpPr>
            <a:grpSpLocks/>
          </p:cNvGrpSpPr>
          <p:nvPr/>
        </p:nvGrpSpPr>
        <p:grpSpPr bwMode="auto">
          <a:xfrm>
            <a:off x="4079875" y="5624513"/>
            <a:ext cx="1443038" cy="434975"/>
            <a:chOff x="2631" y="3720"/>
            <a:chExt cx="931" cy="288"/>
          </a:xfrm>
        </p:grpSpPr>
        <p:sp>
          <p:nvSpPr>
            <p:cNvPr id="19460" name="Oval 4"/>
            <p:cNvSpPr>
              <a:spLocks noChangeArrowheads="1"/>
            </p:cNvSpPr>
            <p:nvPr/>
          </p:nvSpPr>
          <p:spPr bwMode="auto">
            <a:xfrm>
              <a:off x="2631" y="3720"/>
              <a:ext cx="136" cy="123"/>
            </a:xfrm>
            <a:prstGeom prst="ellipse">
              <a:avLst/>
            </a:prstGeom>
            <a:solidFill>
              <a:srgbClr val="FF0000"/>
            </a:solidFill>
            <a:ln w="9525">
              <a:solidFill>
                <a:schemeClr val="tx1"/>
              </a:solidFill>
              <a:round/>
              <a:headEnd/>
              <a:tailEnd/>
            </a:ln>
          </p:spPr>
          <p:txBody>
            <a:bodyPr wrap="none" lIns="88287" tIns="44143" rIns="88287" bIns="44143" anchor="ctr"/>
            <a:lstStyle/>
            <a:p>
              <a:pPr algn="ctr" defTabSz="882650"/>
              <a:endParaRPr lang="vi-VN" sz="1700">
                <a:solidFill>
                  <a:srgbClr val="FF0000"/>
                </a:solidFill>
              </a:endParaRPr>
            </a:p>
          </p:txBody>
        </p:sp>
        <p:sp>
          <p:nvSpPr>
            <p:cNvPr id="19461" name="Text Box 5"/>
            <p:cNvSpPr txBox="1">
              <a:spLocks noChangeArrowheads="1"/>
            </p:cNvSpPr>
            <p:nvPr/>
          </p:nvSpPr>
          <p:spPr bwMode="auto">
            <a:xfrm>
              <a:off x="2722" y="3720"/>
              <a:ext cx="840" cy="288"/>
            </a:xfrm>
            <a:prstGeom prst="rect">
              <a:avLst/>
            </a:prstGeom>
            <a:noFill/>
            <a:ln w="9525">
              <a:noFill/>
              <a:miter lim="800000"/>
              <a:headEnd/>
              <a:tailEnd/>
            </a:ln>
          </p:spPr>
          <p:txBody>
            <a:bodyPr wrap="none" lIns="88287" tIns="44143" rIns="88287" bIns="44143">
              <a:spAutoFit/>
            </a:bodyPr>
            <a:lstStyle/>
            <a:p>
              <a:pPr defTabSz="882650"/>
              <a:r>
                <a:rPr lang="en-US" sz="2300" b="1">
                  <a:solidFill>
                    <a:srgbClr val="FF0000"/>
                  </a:solidFill>
                </a:rPr>
                <a:t>Sài Gòn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p:cTn id="7" dur="1000" fill="hold"/>
                                        <p:tgtEl>
                                          <p:spTgt spid="19458"/>
                                        </p:tgtEl>
                                        <p:attrNameLst>
                                          <p:attrName>ppt_x</p:attrName>
                                        </p:attrNameLst>
                                      </p:cBhvr>
                                      <p:tavLst>
                                        <p:tav tm="0">
                                          <p:val>
                                            <p:strVal val="#ppt_x-.2"/>
                                          </p:val>
                                        </p:tav>
                                        <p:tav tm="100000">
                                          <p:val>
                                            <p:strVal val="#ppt_x"/>
                                          </p:val>
                                        </p:tav>
                                      </p:tavLst>
                                    </p:anim>
                                    <p:anim calcmode="lin" valueType="num">
                                      <p:cBhvr>
                                        <p:cTn id="8" dur="1000" fill="hold"/>
                                        <p:tgtEl>
                                          <p:spTgt spid="1945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9458"/>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strVal val="#ppt_w*0.70"/>
                                          </p:val>
                                        </p:tav>
                                        <p:tav tm="100000">
                                          <p:val>
                                            <p:strVal val="#ppt_w"/>
                                          </p:val>
                                        </p:tav>
                                      </p:tavLst>
                                    </p:anim>
                                    <p:anim calcmode="lin" valueType="num">
                                      <p:cBhvr>
                                        <p:cTn id="15" dur="1000" fill="hold"/>
                                        <p:tgtEl>
                                          <p:spTgt spid="2"/>
                                        </p:tgtEl>
                                        <p:attrNameLst>
                                          <p:attrName>ppt_h</p:attrName>
                                        </p:attrNameLst>
                                      </p:cBhvr>
                                      <p:tavLst>
                                        <p:tav tm="0">
                                          <p:val>
                                            <p:strVal val="#ppt_h"/>
                                          </p:val>
                                        </p:tav>
                                        <p:tav tm="100000">
                                          <p:val>
                                            <p:strVal val="#ppt_h"/>
                                          </p:val>
                                        </p:tav>
                                      </p:tavLst>
                                    </p:anim>
                                    <p:animEffect transition="in" filter="fade">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35" presetClass="emph" presetSubtype="0" repeatCount="5000" fill="hold" nodeType="clickEffect">
                                  <p:stCondLst>
                                    <p:cond delay="0"/>
                                  </p:stCondLst>
                                  <p:childTnLst>
                                    <p:anim calcmode="discrete" valueType="str">
                                      <p:cBhvr>
                                        <p:cTn id="20" dur="1000" fill="hold"/>
                                        <p:tgtEl>
                                          <p:spTgt spid="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nharong3"/>
          <p:cNvPicPr>
            <a:picLocks noChangeAspect="1" noChangeArrowheads="1"/>
          </p:cNvPicPr>
          <p:nvPr/>
        </p:nvPicPr>
        <p:blipFill>
          <a:blip r:embed="rId2"/>
          <a:srcRect r="-1379" b="10001"/>
          <a:stretch>
            <a:fillRect/>
          </a:stretch>
        </p:blipFill>
        <p:spPr bwMode="auto">
          <a:xfrm>
            <a:off x="3346450" y="1752600"/>
            <a:ext cx="5111750" cy="3505200"/>
          </a:xfrm>
          <a:prstGeom prst="rect">
            <a:avLst/>
          </a:prstGeom>
          <a:noFill/>
          <a:ln w="28575">
            <a:solidFill>
              <a:srgbClr val="FF66CC"/>
            </a:solidFill>
            <a:miter lim="800000"/>
            <a:headEnd/>
            <a:tailEnd/>
          </a:ln>
        </p:spPr>
      </p:pic>
      <p:sp>
        <p:nvSpPr>
          <p:cNvPr id="5" name="Text Box 4"/>
          <p:cNvSpPr txBox="1">
            <a:spLocks noChangeArrowheads="1"/>
          </p:cNvSpPr>
          <p:nvPr/>
        </p:nvSpPr>
        <p:spPr bwMode="auto">
          <a:xfrm>
            <a:off x="2819400" y="5580743"/>
            <a:ext cx="4343400" cy="430887"/>
          </a:xfrm>
          <a:prstGeom prst="rect">
            <a:avLst/>
          </a:prstGeom>
          <a:solidFill>
            <a:srgbClr val="CCFFFF"/>
          </a:solidFill>
          <a:ln w="38100" cmpd="dbl">
            <a:solidFill>
              <a:srgbClr val="0000FF"/>
            </a:solidFill>
            <a:miter lim="800000"/>
            <a:headEnd/>
            <a:tailEnd/>
          </a:ln>
          <a:effectLst/>
        </p:spPr>
        <p:txBody>
          <a:bodyPr>
            <a:spAutoFit/>
          </a:bodyPr>
          <a:lstStyle/>
          <a:p>
            <a:pPr algn="ctr">
              <a:spcBef>
                <a:spcPct val="50000"/>
              </a:spcBef>
            </a:pPr>
            <a:r>
              <a:rPr lang="en-US" sz="2200" dirty="0" err="1">
                <a:solidFill>
                  <a:srgbClr val="FF0000"/>
                </a:solidFill>
                <a:latin typeface="Times New Roman" pitchFamily="18" charset="0"/>
                <a:cs typeface="Times New Roman" pitchFamily="18" charset="0"/>
              </a:rPr>
              <a:t>Bến</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Nhà</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Rồng</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vào</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đầu</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thế</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kỉ</a:t>
            </a:r>
            <a:r>
              <a:rPr lang="en-US" sz="2200" dirty="0">
                <a:solidFill>
                  <a:srgbClr val="FF0000"/>
                </a:solidFill>
                <a:latin typeface="Times New Roman" pitchFamily="18" charset="0"/>
                <a:cs typeface="Times New Roman" pitchFamily="18" charset="0"/>
              </a:rPr>
              <a:t> XX</a:t>
            </a:r>
          </a:p>
        </p:txBody>
      </p:sp>
      <p:sp>
        <p:nvSpPr>
          <p:cNvPr id="6" name="Text Box 6"/>
          <p:cNvSpPr txBox="1">
            <a:spLocks noChangeArrowheads="1"/>
          </p:cNvSpPr>
          <p:nvPr/>
        </p:nvSpPr>
        <p:spPr bwMode="auto">
          <a:xfrm>
            <a:off x="838200" y="412750"/>
            <a:ext cx="7620000" cy="1354217"/>
          </a:xfrm>
          <a:prstGeom prst="rect">
            <a:avLst/>
          </a:prstGeom>
          <a:solidFill>
            <a:srgbClr val="CCFFFF"/>
          </a:solidFill>
          <a:ln w="9525">
            <a:solidFill>
              <a:srgbClr val="0000FF"/>
            </a:solidFill>
            <a:miter lim="800000"/>
            <a:headEnd/>
            <a:tailEnd/>
          </a:ln>
          <a:effectLst/>
        </p:spPr>
        <p:txBody>
          <a:bodyPr wrap="square">
            <a:spAutoFit/>
          </a:bodyPr>
          <a:lstStyle/>
          <a:p>
            <a:pPr algn="just">
              <a:spcBef>
                <a:spcPct val="50000"/>
              </a:spcBef>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sz="2400" b="1" dirty="0" smtClean="0">
                <a:solidFill>
                  <a:srgbClr val="FF3300"/>
                </a:solidFill>
                <a:latin typeface="Times New Roman" pitchFamily="18" charset="0"/>
                <a:cs typeface="Times New Roman" pitchFamily="18" charset="0"/>
                <a:sym typeface="Wingdings 2" pitchFamily="18" charset="2"/>
              </a:rPr>
              <a:t> </a:t>
            </a:r>
            <a:r>
              <a:rPr lang="en-US" sz="2200" dirty="0" err="1">
                <a:solidFill>
                  <a:srgbClr val="0000FF"/>
                </a:solidFill>
                <a:latin typeface="Times New Roman" pitchFamily="18" charset="0"/>
                <a:cs typeface="Times New Roman" pitchFamily="18" charset="0"/>
                <a:sym typeface="Wingdings 2" pitchFamily="18" charset="2"/>
              </a:rPr>
              <a:t>Ngày</a:t>
            </a:r>
            <a:r>
              <a:rPr lang="en-US" sz="2200" dirty="0">
                <a:solidFill>
                  <a:srgbClr val="0000FF"/>
                </a:solidFill>
                <a:latin typeface="Times New Roman" pitchFamily="18" charset="0"/>
                <a:cs typeface="Times New Roman" pitchFamily="18" charset="0"/>
                <a:sym typeface="Wingdings 2" pitchFamily="18" charset="2"/>
              </a:rPr>
              <a:t> 5 – 6 -1911,  NGUYỄN TẤT THÀNH </a:t>
            </a:r>
            <a:r>
              <a:rPr lang="en-US" sz="2200" dirty="0" err="1">
                <a:solidFill>
                  <a:srgbClr val="0000FF"/>
                </a:solidFill>
                <a:latin typeface="Times New Roman" pitchFamily="18" charset="0"/>
                <a:cs typeface="Times New Roman" pitchFamily="18" charset="0"/>
                <a:sym typeface="Wingdings 2" pitchFamily="18" charset="2"/>
              </a:rPr>
              <a:t>với</a:t>
            </a:r>
            <a:r>
              <a:rPr lang="en-US" sz="2200" dirty="0">
                <a:solidFill>
                  <a:srgbClr val="0000FF"/>
                </a:solidFill>
                <a:latin typeface="Times New Roman" pitchFamily="18" charset="0"/>
                <a:cs typeface="Times New Roman" pitchFamily="18" charset="0"/>
                <a:sym typeface="Wingdings 2" pitchFamily="18" charset="2"/>
              </a:rPr>
              <a:t> </a:t>
            </a:r>
            <a:r>
              <a:rPr lang="en-US" sz="2200" dirty="0" err="1">
                <a:solidFill>
                  <a:srgbClr val="0000FF"/>
                </a:solidFill>
                <a:latin typeface="Times New Roman" pitchFamily="18" charset="0"/>
                <a:cs typeface="Times New Roman" pitchFamily="18" charset="0"/>
                <a:sym typeface="Wingdings 2" pitchFamily="18" charset="2"/>
              </a:rPr>
              <a:t>tên</a:t>
            </a:r>
            <a:r>
              <a:rPr lang="en-US" sz="2200" dirty="0">
                <a:solidFill>
                  <a:srgbClr val="0000FF"/>
                </a:solidFill>
                <a:latin typeface="Times New Roman" pitchFamily="18" charset="0"/>
                <a:cs typeface="Times New Roman" pitchFamily="18" charset="0"/>
                <a:sym typeface="Wingdings 2" pitchFamily="18" charset="2"/>
              </a:rPr>
              <a:t> </a:t>
            </a:r>
            <a:r>
              <a:rPr lang="en-US" sz="2200" dirty="0" err="1">
                <a:solidFill>
                  <a:srgbClr val="0000FF"/>
                </a:solidFill>
                <a:latin typeface="Times New Roman" pitchFamily="18" charset="0"/>
                <a:cs typeface="Times New Roman" pitchFamily="18" charset="0"/>
                <a:sym typeface="Wingdings 2" pitchFamily="18" charset="2"/>
              </a:rPr>
              <a:t>mới</a:t>
            </a:r>
            <a:r>
              <a:rPr lang="en-US" sz="2200" dirty="0">
                <a:solidFill>
                  <a:srgbClr val="0000FF"/>
                </a:solidFill>
                <a:latin typeface="Times New Roman" pitchFamily="18" charset="0"/>
                <a:cs typeface="Times New Roman" pitchFamily="18" charset="0"/>
                <a:sym typeface="Wingdings 2" pitchFamily="18" charset="2"/>
              </a:rPr>
              <a:t> – VĂN BA – </a:t>
            </a:r>
            <a:r>
              <a:rPr lang="en-US" sz="2200" dirty="0" err="1">
                <a:solidFill>
                  <a:srgbClr val="0000FF"/>
                </a:solidFill>
                <a:latin typeface="Times New Roman" pitchFamily="18" charset="0"/>
                <a:cs typeface="Times New Roman" pitchFamily="18" charset="0"/>
                <a:sym typeface="Wingdings 2" pitchFamily="18" charset="2"/>
              </a:rPr>
              <a:t>đã</a:t>
            </a:r>
            <a:r>
              <a:rPr lang="en-US" sz="2200" dirty="0">
                <a:solidFill>
                  <a:srgbClr val="0000FF"/>
                </a:solidFill>
                <a:latin typeface="Times New Roman" pitchFamily="18" charset="0"/>
                <a:cs typeface="Times New Roman" pitchFamily="18" charset="0"/>
                <a:sym typeface="Wingdings 2" pitchFamily="18" charset="2"/>
              </a:rPr>
              <a:t> </a:t>
            </a:r>
            <a:r>
              <a:rPr lang="en-US" sz="2200" dirty="0" err="1">
                <a:solidFill>
                  <a:srgbClr val="0000FF"/>
                </a:solidFill>
                <a:latin typeface="Times New Roman" pitchFamily="18" charset="0"/>
                <a:cs typeface="Times New Roman" pitchFamily="18" charset="0"/>
                <a:sym typeface="Wingdings 2" pitchFamily="18" charset="2"/>
              </a:rPr>
              <a:t>ra</a:t>
            </a:r>
            <a:r>
              <a:rPr lang="en-US" sz="2200" dirty="0">
                <a:solidFill>
                  <a:srgbClr val="0000FF"/>
                </a:solidFill>
                <a:latin typeface="Times New Roman" pitchFamily="18" charset="0"/>
                <a:cs typeface="Times New Roman" pitchFamily="18" charset="0"/>
                <a:sym typeface="Wingdings 2" pitchFamily="18" charset="2"/>
              </a:rPr>
              <a:t> </a:t>
            </a:r>
            <a:r>
              <a:rPr lang="en-US" sz="2200" dirty="0" err="1">
                <a:solidFill>
                  <a:srgbClr val="0000FF"/>
                </a:solidFill>
                <a:latin typeface="Times New Roman" pitchFamily="18" charset="0"/>
                <a:cs typeface="Times New Roman" pitchFamily="18" charset="0"/>
                <a:sym typeface="Wingdings 2" pitchFamily="18" charset="2"/>
              </a:rPr>
              <a:t>đi</a:t>
            </a:r>
            <a:r>
              <a:rPr lang="en-US" sz="2200" dirty="0">
                <a:solidFill>
                  <a:srgbClr val="0000FF"/>
                </a:solidFill>
                <a:latin typeface="Times New Roman" pitchFamily="18" charset="0"/>
                <a:cs typeface="Times New Roman" pitchFamily="18" charset="0"/>
                <a:sym typeface="Wingdings 2" pitchFamily="18" charset="2"/>
              </a:rPr>
              <a:t> </a:t>
            </a:r>
            <a:r>
              <a:rPr lang="en-US" sz="2200" dirty="0" err="1">
                <a:solidFill>
                  <a:srgbClr val="0000FF"/>
                </a:solidFill>
                <a:latin typeface="Times New Roman" pitchFamily="18" charset="0"/>
                <a:cs typeface="Times New Roman" pitchFamily="18" charset="0"/>
                <a:sym typeface="Wingdings 2" pitchFamily="18" charset="2"/>
              </a:rPr>
              <a:t>tìm</a:t>
            </a:r>
            <a:r>
              <a:rPr lang="en-US" sz="2200" dirty="0">
                <a:solidFill>
                  <a:srgbClr val="0000FF"/>
                </a:solidFill>
                <a:latin typeface="Times New Roman" pitchFamily="18" charset="0"/>
                <a:cs typeface="Times New Roman" pitchFamily="18" charset="0"/>
                <a:sym typeface="Wingdings 2" pitchFamily="18" charset="2"/>
              </a:rPr>
              <a:t> </a:t>
            </a:r>
            <a:r>
              <a:rPr lang="en-US" sz="2200" dirty="0" err="1">
                <a:solidFill>
                  <a:srgbClr val="0000FF"/>
                </a:solidFill>
                <a:latin typeface="Times New Roman" pitchFamily="18" charset="0"/>
                <a:cs typeface="Times New Roman" pitchFamily="18" charset="0"/>
                <a:sym typeface="Wingdings 2" pitchFamily="18" charset="2"/>
              </a:rPr>
              <a:t>đường</a:t>
            </a:r>
            <a:r>
              <a:rPr lang="en-US" sz="2200" dirty="0">
                <a:solidFill>
                  <a:srgbClr val="0000FF"/>
                </a:solidFill>
                <a:latin typeface="Times New Roman" pitchFamily="18" charset="0"/>
                <a:cs typeface="Times New Roman" pitchFamily="18" charset="0"/>
                <a:sym typeface="Wingdings 2" pitchFamily="18" charset="2"/>
              </a:rPr>
              <a:t> </a:t>
            </a:r>
            <a:r>
              <a:rPr lang="en-US" sz="2200" dirty="0" err="1">
                <a:solidFill>
                  <a:srgbClr val="0000FF"/>
                </a:solidFill>
                <a:latin typeface="Times New Roman" pitchFamily="18" charset="0"/>
                <a:cs typeface="Times New Roman" pitchFamily="18" charset="0"/>
                <a:sym typeface="Wingdings 2" pitchFamily="18" charset="2"/>
              </a:rPr>
              <a:t>cứu</a:t>
            </a:r>
            <a:r>
              <a:rPr lang="en-US" sz="2200" dirty="0">
                <a:solidFill>
                  <a:srgbClr val="0000FF"/>
                </a:solidFill>
                <a:latin typeface="Times New Roman" pitchFamily="18" charset="0"/>
                <a:cs typeface="Times New Roman" pitchFamily="18" charset="0"/>
                <a:sym typeface="Wingdings 2" pitchFamily="18" charset="2"/>
              </a:rPr>
              <a:t> </a:t>
            </a:r>
            <a:r>
              <a:rPr lang="en-US" sz="2200" dirty="0" err="1">
                <a:solidFill>
                  <a:srgbClr val="0000FF"/>
                </a:solidFill>
                <a:latin typeface="Times New Roman" pitchFamily="18" charset="0"/>
                <a:cs typeface="Times New Roman" pitchFamily="18" charset="0"/>
                <a:sym typeface="Wingdings 2" pitchFamily="18" charset="2"/>
              </a:rPr>
              <a:t>nước</a:t>
            </a:r>
            <a:r>
              <a:rPr lang="en-US" sz="2200" dirty="0">
                <a:solidFill>
                  <a:srgbClr val="0000FF"/>
                </a:solidFill>
                <a:latin typeface="Times New Roman" pitchFamily="18" charset="0"/>
                <a:cs typeface="Times New Roman" pitchFamily="18" charset="0"/>
                <a:sym typeface="Wingdings 2" pitchFamily="18" charset="2"/>
              </a:rPr>
              <a:t> </a:t>
            </a:r>
            <a:r>
              <a:rPr lang="en-US" sz="2200" dirty="0" err="1">
                <a:solidFill>
                  <a:srgbClr val="0000FF"/>
                </a:solidFill>
                <a:latin typeface="Times New Roman" pitchFamily="18" charset="0"/>
                <a:cs typeface="Times New Roman" pitchFamily="18" charset="0"/>
                <a:sym typeface="Wingdings 2" pitchFamily="18" charset="2"/>
              </a:rPr>
              <a:t>tại</a:t>
            </a:r>
            <a:r>
              <a:rPr lang="en-US" sz="2200" dirty="0">
                <a:solidFill>
                  <a:srgbClr val="0000FF"/>
                </a:solidFill>
                <a:latin typeface="Times New Roman" pitchFamily="18" charset="0"/>
                <a:cs typeface="Times New Roman" pitchFamily="18" charset="0"/>
                <a:sym typeface="Wingdings 2" pitchFamily="18" charset="2"/>
              </a:rPr>
              <a:t> </a:t>
            </a:r>
            <a:r>
              <a:rPr lang="en-US" sz="2200" dirty="0" err="1">
                <a:solidFill>
                  <a:srgbClr val="0000FF"/>
                </a:solidFill>
                <a:latin typeface="Times New Roman" pitchFamily="18" charset="0"/>
                <a:cs typeface="Times New Roman" pitchFamily="18" charset="0"/>
                <a:sym typeface="Wingdings 2" pitchFamily="18" charset="2"/>
              </a:rPr>
              <a:t>bến</a:t>
            </a:r>
            <a:r>
              <a:rPr lang="en-US" sz="2200" dirty="0">
                <a:solidFill>
                  <a:srgbClr val="0000FF"/>
                </a:solidFill>
                <a:latin typeface="Times New Roman" pitchFamily="18" charset="0"/>
                <a:cs typeface="Times New Roman" pitchFamily="18" charset="0"/>
                <a:sym typeface="Wingdings 2" pitchFamily="18" charset="2"/>
              </a:rPr>
              <a:t> </a:t>
            </a:r>
            <a:r>
              <a:rPr lang="en-US" sz="2200" dirty="0" err="1">
                <a:solidFill>
                  <a:srgbClr val="0000FF"/>
                </a:solidFill>
                <a:latin typeface="Times New Roman" pitchFamily="18" charset="0"/>
                <a:cs typeface="Times New Roman" pitchFamily="18" charset="0"/>
                <a:sym typeface="Wingdings 2" pitchFamily="18" charset="2"/>
              </a:rPr>
              <a:t>cảng</a:t>
            </a:r>
            <a:r>
              <a:rPr lang="en-US" sz="2200" dirty="0">
                <a:solidFill>
                  <a:srgbClr val="0000FF"/>
                </a:solidFill>
                <a:latin typeface="Times New Roman" pitchFamily="18" charset="0"/>
                <a:cs typeface="Times New Roman" pitchFamily="18" charset="0"/>
                <a:sym typeface="Wingdings 2" pitchFamily="18" charset="2"/>
              </a:rPr>
              <a:t> </a:t>
            </a:r>
            <a:r>
              <a:rPr lang="en-US" sz="2200" dirty="0" err="1">
                <a:solidFill>
                  <a:srgbClr val="0000FF"/>
                </a:solidFill>
                <a:latin typeface="Times New Roman" pitchFamily="18" charset="0"/>
                <a:cs typeface="Times New Roman" pitchFamily="18" charset="0"/>
                <a:sym typeface="Wingdings 2" pitchFamily="18" charset="2"/>
              </a:rPr>
              <a:t>Nhà</a:t>
            </a:r>
            <a:r>
              <a:rPr lang="en-US" sz="2200" dirty="0">
                <a:solidFill>
                  <a:srgbClr val="0000FF"/>
                </a:solidFill>
                <a:latin typeface="Times New Roman" pitchFamily="18" charset="0"/>
                <a:cs typeface="Times New Roman" pitchFamily="18" charset="0"/>
                <a:sym typeface="Wingdings 2" pitchFamily="18" charset="2"/>
              </a:rPr>
              <a:t> </a:t>
            </a:r>
            <a:r>
              <a:rPr lang="en-US" sz="2200" dirty="0" err="1">
                <a:solidFill>
                  <a:srgbClr val="0000FF"/>
                </a:solidFill>
                <a:latin typeface="Times New Roman" pitchFamily="18" charset="0"/>
                <a:cs typeface="Times New Roman" pitchFamily="18" charset="0"/>
                <a:sym typeface="Wingdings 2" pitchFamily="18" charset="2"/>
              </a:rPr>
              <a:t>Rồng</a:t>
            </a:r>
            <a:r>
              <a:rPr lang="en-US" sz="2200" dirty="0">
                <a:solidFill>
                  <a:srgbClr val="0000FF"/>
                </a:solidFill>
                <a:latin typeface="Times New Roman" pitchFamily="18" charset="0"/>
                <a:cs typeface="Times New Roman" pitchFamily="18" charset="0"/>
                <a:sym typeface="Wingdings 2" pitchFamily="18" charset="2"/>
              </a:rPr>
              <a:t> </a:t>
            </a:r>
            <a:endParaRPr lang="en-US" sz="2200" dirty="0" smtClean="0">
              <a:solidFill>
                <a:srgbClr val="0000FF"/>
              </a:solidFill>
              <a:latin typeface="Times New Roman" pitchFamily="18" charset="0"/>
              <a:cs typeface="Times New Roman" pitchFamily="18" charset="0"/>
              <a:sym typeface="Wingdings 2" pitchFamily="18" charset="2"/>
            </a:endParaRPr>
          </a:p>
          <a:p>
            <a:pPr algn="just">
              <a:spcBef>
                <a:spcPct val="50000"/>
              </a:spcBef>
            </a:pPr>
            <a:r>
              <a:rPr lang="en-US" sz="2200" dirty="0" smtClean="0">
                <a:solidFill>
                  <a:srgbClr val="0000FF"/>
                </a:solidFill>
                <a:latin typeface="Times New Roman" pitchFamily="18" charset="0"/>
                <a:cs typeface="Times New Roman" pitchFamily="18" charset="0"/>
                <a:sym typeface="Wingdings 2" pitchFamily="18" charset="2"/>
              </a:rPr>
              <a:t>( </a:t>
            </a:r>
            <a:r>
              <a:rPr lang="en-US" sz="2200" dirty="0" err="1">
                <a:solidFill>
                  <a:srgbClr val="0000FF"/>
                </a:solidFill>
                <a:latin typeface="Times New Roman" pitchFamily="18" charset="0"/>
                <a:cs typeface="Times New Roman" pitchFamily="18" charset="0"/>
                <a:sym typeface="Wingdings 2" pitchFamily="18" charset="2"/>
              </a:rPr>
              <a:t>Sài</a:t>
            </a:r>
            <a:r>
              <a:rPr lang="en-US" sz="2200" dirty="0">
                <a:solidFill>
                  <a:srgbClr val="0000FF"/>
                </a:solidFill>
                <a:latin typeface="Times New Roman" pitchFamily="18" charset="0"/>
                <a:cs typeface="Times New Roman" pitchFamily="18" charset="0"/>
                <a:sym typeface="Wingdings 2" pitchFamily="18" charset="2"/>
              </a:rPr>
              <a:t> </a:t>
            </a:r>
            <a:r>
              <a:rPr lang="en-US" sz="2200" dirty="0" err="1">
                <a:solidFill>
                  <a:srgbClr val="0000FF"/>
                </a:solidFill>
                <a:latin typeface="Times New Roman" pitchFamily="18" charset="0"/>
                <a:cs typeface="Times New Roman" pitchFamily="18" charset="0"/>
                <a:sym typeface="Wingdings 2" pitchFamily="18" charset="2"/>
              </a:rPr>
              <a:t>Gòn</a:t>
            </a:r>
            <a:r>
              <a:rPr lang="en-US" sz="2200" dirty="0">
                <a:solidFill>
                  <a:srgbClr val="0000FF"/>
                </a:solidFill>
                <a:latin typeface="Times New Roman" pitchFamily="18" charset="0"/>
                <a:cs typeface="Times New Roman" pitchFamily="18" charset="0"/>
                <a:sym typeface="Wingdings 2" pitchFamily="18" charset="2"/>
              </a:rPr>
              <a:t> ), </a:t>
            </a:r>
            <a:r>
              <a:rPr lang="en-US" sz="2200" dirty="0" err="1">
                <a:solidFill>
                  <a:srgbClr val="0000FF"/>
                </a:solidFill>
                <a:latin typeface="Times New Roman" pitchFamily="18" charset="0"/>
                <a:cs typeface="Times New Roman" pitchFamily="18" charset="0"/>
                <a:sym typeface="Wingdings 2" pitchFamily="18" charset="2"/>
              </a:rPr>
              <a:t>trên</a:t>
            </a:r>
            <a:r>
              <a:rPr lang="en-US" sz="2200" dirty="0">
                <a:solidFill>
                  <a:srgbClr val="0000FF"/>
                </a:solidFill>
                <a:latin typeface="Times New Roman" pitchFamily="18" charset="0"/>
                <a:cs typeface="Times New Roman" pitchFamily="18" charset="0"/>
                <a:sym typeface="Wingdings 2" pitchFamily="18" charset="2"/>
              </a:rPr>
              <a:t> con </a:t>
            </a:r>
            <a:r>
              <a:rPr lang="en-US" sz="2200" dirty="0" err="1">
                <a:solidFill>
                  <a:srgbClr val="0000FF"/>
                </a:solidFill>
                <a:latin typeface="Times New Roman" pitchFamily="18" charset="0"/>
                <a:cs typeface="Times New Roman" pitchFamily="18" charset="0"/>
                <a:sym typeface="Wingdings 2" pitchFamily="18" charset="2"/>
              </a:rPr>
              <a:t>tàu</a:t>
            </a:r>
            <a:r>
              <a:rPr lang="en-US" sz="2200" dirty="0">
                <a:solidFill>
                  <a:srgbClr val="0000FF"/>
                </a:solidFill>
                <a:latin typeface="Times New Roman" pitchFamily="18" charset="0"/>
                <a:cs typeface="Times New Roman" pitchFamily="18" charset="0"/>
                <a:sym typeface="Wingdings 2" pitchFamily="18" charset="2"/>
              </a:rPr>
              <a:t> </a:t>
            </a:r>
            <a:r>
              <a:rPr lang="en-US" sz="2200" dirty="0" err="1">
                <a:solidFill>
                  <a:srgbClr val="0000FF"/>
                </a:solidFill>
                <a:latin typeface="Times New Roman" pitchFamily="18" charset="0"/>
                <a:cs typeface="Times New Roman" pitchFamily="18" charset="0"/>
                <a:sym typeface="Wingdings 2" pitchFamily="18" charset="2"/>
              </a:rPr>
              <a:t>Đô</a:t>
            </a:r>
            <a:r>
              <a:rPr lang="en-US" sz="2200" dirty="0">
                <a:solidFill>
                  <a:srgbClr val="0000FF"/>
                </a:solidFill>
                <a:latin typeface="Times New Roman" pitchFamily="18" charset="0"/>
                <a:cs typeface="Times New Roman" pitchFamily="18" charset="0"/>
                <a:sym typeface="Wingdings 2" pitchFamily="18" charset="2"/>
              </a:rPr>
              <a:t> </a:t>
            </a:r>
            <a:r>
              <a:rPr lang="en-US" sz="2200" dirty="0" err="1">
                <a:solidFill>
                  <a:srgbClr val="0000FF"/>
                </a:solidFill>
                <a:latin typeface="Times New Roman" pitchFamily="18" charset="0"/>
                <a:cs typeface="Times New Roman" pitchFamily="18" charset="0"/>
                <a:sym typeface="Wingdings 2" pitchFamily="18" charset="2"/>
              </a:rPr>
              <a:t>đốc</a:t>
            </a:r>
            <a:r>
              <a:rPr lang="en-US" sz="2200" dirty="0">
                <a:solidFill>
                  <a:srgbClr val="0000FF"/>
                </a:solidFill>
                <a:latin typeface="Times New Roman" pitchFamily="18" charset="0"/>
                <a:cs typeface="Times New Roman" pitchFamily="18" charset="0"/>
                <a:sym typeface="Wingdings 2" pitchFamily="18" charset="2"/>
              </a:rPr>
              <a:t> La-</a:t>
            </a:r>
            <a:r>
              <a:rPr lang="en-US" sz="2200" dirty="0" err="1">
                <a:solidFill>
                  <a:srgbClr val="0000FF"/>
                </a:solidFill>
                <a:latin typeface="Times New Roman" pitchFamily="18" charset="0"/>
                <a:cs typeface="Times New Roman" pitchFamily="18" charset="0"/>
                <a:sym typeface="Wingdings 2" pitchFamily="18" charset="2"/>
              </a:rPr>
              <a:t>tu</a:t>
            </a:r>
            <a:r>
              <a:rPr lang="en-US" sz="2200" dirty="0">
                <a:solidFill>
                  <a:srgbClr val="0000FF"/>
                </a:solidFill>
                <a:latin typeface="Times New Roman" pitchFamily="18" charset="0"/>
                <a:cs typeface="Times New Roman" pitchFamily="18" charset="0"/>
                <a:sym typeface="Wingdings 2" pitchFamily="18" charset="2"/>
              </a:rPr>
              <a:t>-</a:t>
            </a:r>
            <a:r>
              <a:rPr lang="en-US" sz="2200" dirty="0" err="1">
                <a:solidFill>
                  <a:srgbClr val="0000FF"/>
                </a:solidFill>
                <a:latin typeface="Times New Roman" pitchFamily="18" charset="0"/>
                <a:cs typeface="Times New Roman" pitchFamily="18" charset="0"/>
                <a:sym typeface="Wingdings 2" pitchFamily="18" charset="2"/>
              </a:rPr>
              <a:t>sơ</a:t>
            </a:r>
            <a:r>
              <a:rPr lang="en-US" sz="2200" dirty="0">
                <a:solidFill>
                  <a:srgbClr val="0000FF"/>
                </a:solidFill>
                <a:latin typeface="Times New Roman" pitchFamily="18" charset="0"/>
                <a:cs typeface="Times New Roman" pitchFamily="18" charset="0"/>
                <a:sym typeface="Wingdings 2" pitchFamily="18" charset="2"/>
              </a:rPr>
              <a:t> </a:t>
            </a:r>
            <a:r>
              <a:rPr lang="en-US" sz="2200" dirty="0" err="1">
                <a:solidFill>
                  <a:srgbClr val="0000FF"/>
                </a:solidFill>
                <a:latin typeface="Times New Roman" pitchFamily="18" charset="0"/>
                <a:cs typeface="Times New Roman" pitchFamily="18" charset="0"/>
                <a:sym typeface="Wingdings 2" pitchFamily="18" charset="2"/>
              </a:rPr>
              <a:t>Tờ</a:t>
            </a:r>
            <a:r>
              <a:rPr lang="en-US" sz="2200" dirty="0">
                <a:solidFill>
                  <a:srgbClr val="0000FF"/>
                </a:solidFill>
                <a:latin typeface="Times New Roman" pitchFamily="18" charset="0"/>
                <a:cs typeface="Times New Roman" pitchFamily="18" charset="0"/>
                <a:sym typeface="Wingdings 2" pitchFamily="18" charset="2"/>
              </a:rPr>
              <a:t>-</a:t>
            </a:r>
            <a:r>
              <a:rPr lang="en-US" sz="2200" dirty="0" err="1">
                <a:solidFill>
                  <a:srgbClr val="0000FF"/>
                </a:solidFill>
                <a:latin typeface="Times New Roman" pitchFamily="18" charset="0"/>
                <a:cs typeface="Times New Roman" pitchFamily="18" charset="0"/>
                <a:sym typeface="Wingdings 2" pitchFamily="18" charset="2"/>
              </a:rPr>
              <a:t>rê</a:t>
            </a:r>
            <a:r>
              <a:rPr lang="en-US" sz="2200" dirty="0">
                <a:solidFill>
                  <a:srgbClr val="0000FF"/>
                </a:solidFill>
                <a:latin typeface="Times New Roman" pitchFamily="18" charset="0"/>
                <a:cs typeface="Times New Roman" pitchFamily="18" charset="0"/>
                <a:sym typeface="Wingdings 2" pitchFamily="18" charset="2"/>
              </a:rPr>
              <a:t>-vin</a:t>
            </a:r>
            <a:r>
              <a:rPr lang="en-US" sz="2400" dirty="0">
                <a:solidFill>
                  <a:srgbClr val="0000FF"/>
                </a:solidFill>
                <a:latin typeface="Times New Roman" pitchFamily="18" charset="0"/>
                <a:cs typeface="Times New Roman" pitchFamily="18" charset="0"/>
                <a:sym typeface="Wingdings 2" pitchFamily="18" charset="2"/>
              </a:rPr>
              <a:t>.</a:t>
            </a:r>
          </a:p>
        </p:txBody>
      </p:sp>
      <p:pic>
        <p:nvPicPr>
          <p:cNvPr id="7" name="Picture 7" descr="untitled"/>
          <p:cNvPicPr>
            <a:picLocks noChangeAspect="1" noChangeArrowheads="1"/>
          </p:cNvPicPr>
          <p:nvPr/>
        </p:nvPicPr>
        <p:blipFill>
          <a:blip r:embed="rId3"/>
          <a:srcRect/>
          <a:stretch>
            <a:fillRect/>
          </a:stretch>
        </p:blipFill>
        <p:spPr bwMode="auto">
          <a:xfrm>
            <a:off x="838200" y="1752600"/>
            <a:ext cx="2252663" cy="3505200"/>
          </a:xfrm>
          <a:prstGeom prst="rect">
            <a:avLst/>
          </a:prstGeom>
          <a:noFill/>
          <a:ln w="28575">
            <a:solidFill>
              <a:srgbClr val="FF66FF"/>
            </a:solidFill>
            <a:miter lim="800000"/>
            <a:headEnd/>
            <a:tailEnd/>
          </a:ln>
        </p:spPr>
      </p:pic>
    </p:spTree>
    <p:extLst>
      <p:ext uri="{BB962C8B-B14F-4D97-AF65-F5344CB8AC3E}">
        <p14:creationId xmlns:p14="http://schemas.microsoft.com/office/powerpoint/2010/main" val="310425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506" name="Picture 2" descr="Tau La-tu-so To-ve-vin"/>
          <p:cNvPicPr>
            <a:picLocks noGrp="1" noChangeAspect="1" noChangeArrowheads="1"/>
          </p:cNvPicPr>
          <p:nvPr>
            <p:ph idx="4294967295"/>
          </p:nvPr>
        </p:nvPicPr>
        <p:blipFill>
          <a:blip r:embed="rId3"/>
          <a:srcRect/>
          <a:stretch>
            <a:fillRect/>
          </a:stretch>
        </p:blipFill>
        <p:spPr>
          <a:xfrm>
            <a:off x="0" y="0"/>
            <a:ext cx="9144000" cy="5624513"/>
          </a:xfrm>
          <a:noFill/>
        </p:spPr>
      </p:pic>
      <p:sp>
        <p:nvSpPr>
          <p:cNvPr id="21507" name="Text Box 3"/>
          <p:cNvSpPr txBox="1">
            <a:spLocks noChangeArrowheads="1"/>
          </p:cNvSpPr>
          <p:nvPr/>
        </p:nvSpPr>
        <p:spPr bwMode="auto">
          <a:xfrm>
            <a:off x="1477963" y="6035675"/>
            <a:ext cx="5775751" cy="627672"/>
          </a:xfrm>
          <a:prstGeom prst="rect">
            <a:avLst/>
          </a:prstGeom>
          <a:noFill/>
          <a:ln w="9525">
            <a:noFill/>
            <a:miter lim="800000"/>
            <a:headEnd/>
            <a:tailEnd/>
          </a:ln>
        </p:spPr>
        <p:txBody>
          <a:bodyPr wrap="none" lIns="88203" tIns="44101" rIns="88203" bIns="44101">
            <a:spAutoFit/>
          </a:bodyPr>
          <a:lstStyle/>
          <a:p>
            <a:pPr defTabSz="882650"/>
            <a:r>
              <a:rPr lang="en-US" sz="3500" dirty="0" err="1">
                <a:solidFill>
                  <a:srgbClr val="FF0000"/>
                </a:solidFill>
                <a:latin typeface="Times New Roman" pitchFamily="18" charset="0"/>
                <a:cs typeface="Times New Roman" pitchFamily="18" charset="0"/>
              </a:rPr>
              <a:t>Tàu</a:t>
            </a:r>
            <a:r>
              <a:rPr lang="en-US" sz="3500" dirty="0">
                <a:solidFill>
                  <a:srgbClr val="FF0000"/>
                </a:solidFill>
                <a:latin typeface="Times New Roman" pitchFamily="18" charset="0"/>
                <a:cs typeface="Times New Roman" pitchFamily="18" charset="0"/>
              </a:rPr>
              <a:t> </a:t>
            </a:r>
            <a:r>
              <a:rPr lang="en-US" sz="3500" dirty="0" err="1">
                <a:solidFill>
                  <a:srgbClr val="FF0000"/>
                </a:solidFill>
                <a:latin typeface="Times New Roman" pitchFamily="18" charset="0"/>
                <a:cs typeface="Times New Roman" pitchFamily="18" charset="0"/>
              </a:rPr>
              <a:t>Đô</a:t>
            </a:r>
            <a:r>
              <a:rPr lang="en-US" sz="3500" dirty="0">
                <a:solidFill>
                  <a:srgbClr val="FF0000"/>
                </a:solidFill>
                <a:latin typeface="Times New Roman" pitchFamily="18" charset="0"/>
                <a:cs typeface="Times New Roman" pitchFamily="18" charset="0"/>
              </a:rPr>
              <a:t> </a:t>
            </a:r>
            <a:r>
              <a:rPr lang="en-US" sz="3500" dirty="0" err="1">
                <a:solidFill>
                  <a:srgbClr val="FF0000"/>
                </a:solidFill>
                <a:latin typeface="Times New Roman" pitchFamily="18" charset="0"/>
                <a:cs typeface="Times New Roman" pitchFamily="18" charset="0"/>
              </a:rPr>
              <a:t>đốc</a:t>
            </a:r>
            <a:r>
              <a:rPr lang="en-US" sz="3500" dirty="0">
                <a:solidFill>
                  <a:srgbClr val="FF0000"/>
                </a:solidFill>
                <a:latin typeface="Times New Roman" pitchFamily="18" charset="0"/>
                <a:cs typeface="Times New Roman" pitchFamily="18" charset="0"/>
              </a:rPr>
              <a:t> La-</a:t>
            </a:r>
            <a:r>
              <a:rPr lang="en-US" sz="3500" dirty="0" err="1">
                <a:solidFill>
                  <a:srgbClr val="FF0000"/>
                </a:solidFill>
                <a:latin typeface="Times New Roman" pitchFamily="18" charset="0"/>
                <a:cs typeface="Times New Roman" pitchFamily="18" charset="0"/>
              </a:rPr>
              <a:t>tu</a:t>
            </a:r>
            <a:r>
              <a:rPr lang="en-US" sz="3500" dirty="0">
                <a:solidFill>
                  <a:srgbClr val="FF0000"/>
                </a:solidFill>
                <a:latin typeface="Times New Roman" pitchFamily="18" charset="0"/>
                <a:cs typeface="Times New Roman" pitchFamily="18" charset="0"/>
              </a:rPr>
              <a:t>-</a:t>
            </a:r>
            <a:r>
              <a:rPr lang="en-US" sz="3500" dirty="0" err="1">
                <a:solidFill>
                  <a:srgbClr val="FF0000"/>
                </a:solidFill>
                <a:latin typeface="Times New Roman" pitchFamily="18" charset="0"/>
                <a:cs typeface="Times New Roman" pitchFamily="18" charset="0"/>
              </a:rPr>
              <a:t>sơ</a:t>
            </a:r>
            <a:r>
              <a:rPr lang="en-US" sz="3500" dirty="0">
                <a:solidFill>
                  <a:srgbClr val="FF0000"/>
                </a:solidFill>
                <a:latin typeface="Times New Roman" pitchFamily="18" charset="0"/>
                <a:cs typeface="Times New Roman" pitchFamily="18" charset="0"/>
              </a:rPr>
              <a:t> </a:t>
            </a:r>
            <a:r>
              <a:rPr lang="en-US" sz="3500" dirty="0" err="1">
                <a:solidFill>
                  <a:srgbClr val="FF0000"/>
                </a:solidFill>
                <a:latin typeface="Times New Roman" pitchFamily="18" charset="0"/>
                <a:cs typeface="Times New Roman" pitchFamily="18" charset="0"/>
              </a:rPr>
              <a:t>Tơ</a:t>
            </a:r>
            <a:r>
              <a:rPr lang="en-US" sz="3500" dirty="0">
                <a:solidFill>
                  <a:srgbClr val="FF0000"/>
                </a:solidFill>
                <a:latin typeface="Times New Roman" pitchFamily="18" charset="0"/>
                <a:cs typeface="Times New Roman" pitchFamily="18" charset="0"/>
              </a:rPr>
              <a:t>-</a:t>
            </a:r>
            <a:r>
              <a:rPr lang="en-US" sz="3500" dirty="0" err="1">
                <a:solidFill>
                  <a:srgbClr val="FF0000"/>
                </a:solidFill>
                <a:latin typeface="Times New Roman" pitchFamily="18" charset="0"/>
                <a:cs typeface="Times New Roman" pitchFamily="18" charset="0"/>
              </a:rPr>
              <a:t>rê</a:t>
            </a:r>
            <a:r>
              <a:rPr lang="en-US" sz="3500" dirty="0">
                <a:solidFill>
                  <a:srgbClr val="FF0000"/>
                </a:solidFill>
                <a:latin typeface="Times New Roman" pitchFamily="18" charset="0"/>
                <a:cs typeface="Times New Roman" pitchFamily="18" charset="0"/>
              </a:rPr>
              <a:t>-vin</a:t>
            </a:r>
          </a:p>
        </p:txBody>
      </p:sp>
      <p:pic>
        <p:nvPicPr>
          <p:cNvPr id="21509" name="Picture 5" descr="Nguyen Ai Quoc lam phu bep"/>
          <p:cNvPicPr>
            <a:picLocks noChangeAspect="1" noChangeArrowheads="1"/>
          </p:cNvPicPr>
          <p:nvPr/>
        </p:nvPicPr>
        <p:blipFill>
          <a:blip r:embed="rId4"/>
          <a:srcRect/>
          <a:stretch>
            <a:fillRect/>
          </a:stretch>
        </p:blipFill>
        <p:spPr bwMode="auto">
          <a:xfrm>
            <a:off x="0" y="-3629"/>
            <a:ext cx="9144000" cy="78867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box(in)">
                                      <p:cBhvr>
                                        <p:cTn id="7" dur="2000"/>
                                        <p:tgtEl>
                                          <p:spTgt spid="21506"/>
                                        </p:tgtEl>
                                      </p:cBhvr>
                                    </p:animEffect>
                                  </p:childTnLst>
                                </p:cTn>
                              </p:par>
                              <p:par>
                                <p:cTn id="8" presetID="24" presetClass="entr" presetSubtype="0" fill="hold" grpId="0" nodeType="withEffect">
                                  <p:stCondLst>
                                    <p:cond delay="0"/>
                                  </p:stCondLst>
                                  <p:childTnLst>
                                    <p:set>
                                      <p:cBhvr>
                                        <p:cTn id="9" dur="1" fill="hold">
                                          <p:stCondLst>
                                            <p:cond delay="0"/>
                                          </p:stCondLst>
                                        </p:cTn>
                                        <p:tgtEl>
                                          <p:spTgt spid="21507"/>
                                        </p:tgtEl>
                                        <p:attrNameLst>
                                          <p:attrName>style.visibility</p:attrName>
                                        </p:attrNameLst>
                                      </p:cBhvr>
                                      <p:to>
                                        <p:strVal val="visible"/>
                                      </p:to>
                                    </p:set>
                                    <p:anim to="" calcmode="lin" valueType="num">
                                      <p:cBhvr>
                                        <p:cTn id="10" dur="1" fill="hold"/>
                                        <p:tgtEl>
                                          <p:spTgt spid="21507"/>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nodeType="clickEffect">
                                  <p:stCondLst>
                                    <p:cond delay="0"/>
                                  </p:stCondLst>
                                  <p:childTnLst>
                                    <p:animEffect transition="out" filter="blinds(horizontal)">
                                      <p:cBhvr>
                                        <p:cTn id="14" dur="500"/>
                                        <p:tgtEl>
                                          <p:spTgt spid="21506"/>
                                        </p:tgtEl>
                                      </p:cBhvr>
                                    </p:animEffect>
                                    <p:set>
                                      <p:cBhvr>
                                        <p:cTn id="15" dur="1" fill="hold">
                                          <p:stCondLst>
                                            <p:cond delay="499"/>
                                          </p:stCondLst>
                                        </p:cTn>
                                        <p:tgtEl>
                                          <p:spTgt spid="21506"/>
                                        </p:tgtEl>
                                        <p:attrNameLst>
                                          <p:attrName>style.visibility</p:attrName>
                                        </p:attrNameLst>
                                      </p:cBhvr>
                                      <p:to>
                                        <p:strVal val="hidden"/>
                                      </p:to>
                                    </p:set>
                                  </p:childTnLst>
                                </p:cTn>
                              </p:par>
                            </p:childTnLst>
                          </p:cTn>
                        </p:par>
                        <p:par>
                          <p:cTn id="16" fill="hold">
                            <p:stCondLst>
                              <p:cond delay="500"/>
                            </p:stCondLst>
                            <p:childTnLst>
                              <p:par>
                                <p:cTn id="17" presetID="2" presetClass="entr" presetSubtype="4" fill="hold" nodeType="afterEffect">
                                  <p:stCondLst>
                                    <p:cond delay="0"/>
                                  </p:stCondLst>
                                  <p:childTnLst>
                                    <p:set>
                                      <p:cBhvr>
                                        <p:cTn id="18" dur="1" fill="hold">
                                          <p:stCondLst>
                                            <p:cond delay="0"/>
                                          </p:stCondLst>
                                        </p:cTn>
                                        <p:tgtEl>
                                          <p:spTgt spid="21509"/>
                                        </p:tgtEl>
                                        <p:attrNameLst>
                                          <p:attrName>style.visibility</p:attrName>
                                        </p:attrNameLst>
                                      </p:cBhvr>
                                      <p:to>
                                        <p:strVal val="visible"/>
                                      </p:to>
                                    </p:set>
                                    <p:anim calcmode="lin" valueType="num">
                                      <p:cBhvr additive="base">
                                        <p:cTn id="19" dur="1000" fill="hold"/>
                                        <p:tgtEl>
                                          <p:spTgt spid="21509"/>
                                        </p:tgtEl>
                                        <p:attrNameLst>
                                          <p:attrName>ppt_x</p:attrName>
                                        </p:attrNameLst>
                                      </p:cBhvr>
                                      <p:tavLst>
                                        <p:tav tm="0">
                                          <p:val>
                                            <p:strVal val="#ppt_x"/>
                                          </p:val>
                                        </p:tav>
                                        <p:tav tm="100000">
                                          <p:val>
                                            <p:strVal val="#ppt_x"/>
                                          </p:val>
                                        </p:tav>
                                      </p:tavLst>
                                    </p:anim>
                                    <p:anim calcmode="lin" valueType="num">
                                      <p:cBhvr additive="base">
                                        <p:cTn id="20" dur="1000" fill="hold"/>
                                        <p:tgtEl>
                                          <p:spTgt spid="215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1923" name="Group 3"/>
          <p:cNvGrpSpPr>
            <a:grpSpLocks/>
          </p:cNvGrpSpPr>
          <p:nvPr/>
        </p:nvGrpSpPr>
        <p:grpSpPr bwMode="auto">
          <a:xfrm>
            <a:off x="0" y="0"/>
            <a:ext cx="10134600" cy="7373938"/>
            <a:chOff x="96" y="144"/>
            <a:chExt cx="2976" cy="4124"/>
          </a:xfrm>
        </p:grpSpPr>
        <p:pic>
          <p:nvPicPr>
            <p:cNvPr id="81924" name="Picture 4" descr="th"/>
            <p:cNvPicPr>
              <a:picLocks noChangeAspect="1" noChangeArrowheads="1"/>
            </p:cNvPicPr>
            <p:nvPr/>
          </p:nvPicPr>
          <p:blipFill>
            <a:blip r:embed="rId2"/>
            <a:srcRect/>
            <a:stretch>
              <a:fillRect/>
            </a:stretch>
          </p:blipFill>
          <p:spPr bwMode="auto">
            <a:xfrm>
              <a:off x="96" y="144"/>
              <a:ext cx="2688" cy="3840"/>
            </a:xfrm>
            <a:prstGeom prst="rect">
              <a:avLst/>
            </a:prstGeom>
            <a:noFill/>
          </p:spPr>
        </p:pic>
        <p:sp>
          <p:nvSpPr>
            <p:cNvPr id="81925" name="Text Box 5"/>
            <p:cNvSpPr txBox="1">
              <a:spLocks noChangeArrowheads="1"/>
            </p:cNvSpPr>
            <p:nvPr/>
          </p:nvSpPr>
          <p:spPr bwMode="auto">
            <a:xfrm>
              <a:off x="336" y="4080"/>
              <a:ext cx="2688" cy="188"/>
            </a:xfrm>
            <a:prstGeom prst="rect">
              <a:avLst/>
            </a:prstGeom>
            <a:noFill/>
            <a:ln w="9525">
              <a:noFill/>
              <a:miter lim="800000"/>
              <a:headEnd/>
              <a:tailEnd/>
            </a:ln>
            <a:effectLst/>
          </p:spPr>
          <p:txBody>
            <a:bodyPr>
              <a:spAutoFit/>
            </a:bodyPr>
            <a:lstStyle/>
            <a:p>
              <a:pPr>
                <a:spcBef>
                  <a:spcPct val="50000"/>
                </a:spcBef>
              </a:pPr>
              <a:r>
                <a:rPr lang="en-US" sz="1600" b="1">
                  <a:solidFill>
                    <a:srgbClr val="FF3300"/>
                  </a:solidFill>
                </a:rPr>
                <a:t>LƯỢC ĐỒ THÀNH PHỐ HỒ CHÍ MINH</a:t>
              </a:r>
            </a:p>
          </p:txBody>
        </p:sp>
        <p:sp>
          <p:nvSpPr>
            <p:cNvPr id="81926" name="Text Box 6"/>
            <p:cNvSpPr txBox="1">
              <a:spLocks noChangeArrowheads="1"/>
            </p:cNvSpPr>
            <p:nvPr/>
          </p:nvSpPr>
          <p:spPr bwMode="auto">
            <a:xfrm>
              <a:off x="1824" y="2016"/>
              <a:ext cx="1248" cy="188"/>
            </a:xfrm>
            <a:prstGeom prst="rect">
              <a:avLst/>
            </a:prstGeom>
            <a:noFill/>
            <a:ln w="9525">
              <a:noFill/>
              <a:miter lim="800000"/>
              <a:headEnd/>
              <a:tailEnd/>
            </a:ln>
            <a:effectLst/>
          </p:spPr>
          <p:txBody>
            <a:bodyPr>
              <a:spAutoFit/>
            </a:bodyPr>
            <a:lstStyle/>
            <a:p>
              <a:pPr>
                <a:spcBef>
                  <a:spcPct val="50000"/>
                </a:spcBef>
              </a:pPr>
              <a:endParaRPr lang="en-GB" sz="1600" b="1">
                <a:solidFill>
                  <a:srgbClr val="FF0000"/>
                </a:solidFill>
              </a:endParaRPr>
            </a:p>
          </p:txBody>
        </p:sp>
      </p:grpSp>
      <p:sp>
        <p:nvSpPr>
          <p:cNvPr id="81927" name="Oval 7"/>
          <p:cNvSpPr>
            <a:spLocks noChangeArrowheads="1"/>
          </p:cNvSpPr>
          <p:nvPr/>
        </p:nvSpPr>
        <p:spPr bwMode="auto">
          <a:xfrm>
            <a:off x="5486400" y="3429000"/>
            <a:ext cx="228600" cy="228600"/>
          </a:xfrm>
          <a:prstGeom prst="ellipse">
            <a:avLst/>
          </a:prstGeom>
          <a:solidFill>
            <a:srgbClr val="FF3300"/>
          </a:solidFill>
          <a:ln w="9525">
            <a:solidFill>
              <a:schemeClr val="tx1"/>
            </a:solidFill>
            <a:round/>
            <a:headEnd/>
            <a:tailEnd/>
          </a:ln>
          <a:effectLst/>
        </p:spPr>
        <p:txBody>
          <a:bodyPr wrap="none" anchor="ctr"/>
          <a:lstStyle/>
          <a:p>
            <a:endParaRPr lang="en-US"/>
          </a:p>
        </p:txBody>
      </p:sp>
      <p:sp>
        <p:nvSpPr>
          <p:cNvPr id="81928" name="Text Box 8"/>
          <p:cNvSpPr txBox="1">
            <a:spLocks noChangeArrowheads="1"/>
          </p:cNvSpPr>
          <p:nvPr/>
        </p:nvSpPr>
        <p:spPr bwMode="auto">
          <a:xfrm>
            <a:off x="5791200" y="3276600"/>
            <a:ext cx="1782860" cy="400110"/>
          </a:xfrm>
          <a:prstGeom prst="rect">
            <a:avLst/>
          </a:prstGeom>
          <a:noFill/>
          <a:ln w="9525">
            <a:noFill/>
            <a:miter lim="800000"/>
            <a:headEnd/>
            <a:tailEnd/>
          </a:ln>
          <a:effectLst/>
        </p:spPr>
        <p:txBody>
          <a:bodyPr wrap="none">
            <a:spAutoFit/>
          </a:bodyPr>
          <a:lstStyle/>
          <a:p>
            <a:r>
              <a:rPr lang="en-US" sz="2000" b="1" dirty="0" err="1">
                <a:solidFill>
                  <a:srgbClr val="FF0000"/>
                </a:solidFill>
                <a:latin typeface="Times New Roman" pitchFamily="18" charset="0"/>
                <a:cs typeface="Times New Roman" pitchFamily="18" charset="0"/>
              </a:rPr>
              <a:t>Bến</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Nha</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Rồng</a:t>
            </a:r>
            <a:endParaRPr lang="en-US" sz="20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81923"/>
                                        </p:tgtEl>
                                        <p:attrNameLst>
                                          <p:attrName>style.visibility</p:attrName>
                                        </p:attrNameLst>
                                      </p:cBhvr>
                                      <p:to>
                                        <p:strVal val="visible"/>
                                      </p:to>
                                    </p:set>
                                    <p:animEffect transition="in" filter="box(in)">
                                      <p:cBhvr>
                                        <p:cTn id="7" dur="500"/>
                                        <p:tgtEl>
                                          <p:spTgt spid="8192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repeatCount="indefinite" fill="hold" grpId="0" nodeType="clickEffect">
                                  <p:stCondLst>
                                    <p:cond delay="0"/>
                                  </p:stCondLst>
                                  <p:childTnLst>
                                    <p:set>
                                      <p:cBhvr>
                                        <p:cTn id="11" dur="1" fill="hold">
                                          <p:stCondLst>
                                            <p:cond delay="0"/>
                                          </p:stCondLst>
                                        </p:cTn>
                                        <p:tgtEl>
                                          <p:spTgt spid="81927"/>
                                        </p:tgtEl>
                                        <p:attrNameLst>
                                          <p:attrName>style.visibility</p:attrName>
                                        </p:attrNameLst>
                                      </p:cBhvr>
                                      <p:to>
                                        <p:strVal val="visible"/>
                                      </p:to>
                                    </p:set>
                                    <p:animEffect transition="in" filter="box(in)">
                                      <p:cBhvr>
                                        <p:cTn id="12" dur="500"/>
                                        <p:tgtEl>
                                          <p:spTgt spid="81927"/>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81928"/>
                                        </p:tgtEl>
                                        <p:attrNameLst>
                                          <p:attrName>style.visibility</p:attrName>
                                        </p:attrNameLst>
                                      </p:cBhvr>
                                      <p:to>
                                        <p:strVal val="visible"/>
                                      </p:to>
                                    </p:set>
                                    <p:anim calcmode="lin" valueType="num">
                                      <p:cBhvr>
                                        <p:cTn id="17" dur="1000" fill="hold"/>
                                        <p:tgtEl>
                                          <p:spTgt spid="81928"/>
                                        </p:tgtEl>
                                        <p:attrNameLst>
                                          <p:attrName>ppt_w</p:attrName>
                                        </p:attrNameLst>
                                      </p:cBhvr>
                                      <p:tavLst>
                                        <p:tav tm="0">
                                          <p:val>
                                            <p:strVal val="#ppt_w*0.70"/>
                                          </p:val>
                                        </p:tav>
                                        <p:tav tm="100000">
                                          <p:val>
                                            <p:strVal val="#ppt_w"/>
                                          </p:val>
                                        </p:tav>
                                      </p:tavLst>
                                    </p:anim>
                                    <p:anim calcmode="lin" valueType="num">
                                      <p:cBhvr>
                                        <p:cTn id="18" dur="1000" fill="hold"/>
                                        <p:tgtEl>
                                          <p:spTgt spid="81928"/>
                                        </p:tgtEl>
                                        <p:attrNameLst>
                                          <p:attrName>ppt_h</p:attrName>
                                        </p:attrNameLst>
                                      </p:cBhvr>
                                      <p:tavLst>
                                        <p:tav tm="0">
                                          <p:val>
                                            <p:strVal val="#ppt_h"/>
                                          </p:val>
                                        </p:tav>
                                        <p:tav tm="100000">
                                          <p:val>
                                            <p:strVal val="#ppt_h"/>
                                          </p:val>
                                        </p:tav>
                                      </p:tavLst>
                                    </p:anim>
                                    <p:animEffect transition="in" filter="fade">
                                      <p:cBhvr>
                                        <p:cTn id="19" dur="1000"/>
                                        <p:tgtEl>
                                          <p:spTgt spid="819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7" grpId="0" animBg="1"/>
      <p:bldP spid="8192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7" name="Picture 11" descr="saigon4"/>
          <p:cNvPicPr>
            <a:picLocks noChangeAspect="1" noChangeArrowheads="1"/>
          </p:cNvPicPr>
          <p:nvPr/>
        </p:nvPicPr>
        <p:blipFill>
          <a:blip r:embed="rId2"/>
          <a:srcRect/>
          <a:stretch>
            <a:fillRect/>
          </a:stretch>
        </p:blipFill>
        <p:spPr bwMode="auto">
          <a:xfrm>
            <a:off x="-9071" y="-152400"/>
            <a:ext cx="9372600" cy="7010400"/>
          </a:xfrm>
          <a:prstGeom prst="rect">
            <a:avLst/>
          </a:prstGeom>
          <a:noFill/>
          <a:ln w="28575">
            <a:solidFill>
              <a:srgbClr val="0000FF"/>
            </a:solidFill>
            <a:miter lim="800000"/>
            <a:headEnd/>
            <a:tailEnd/>
          </a:ln>
        </p:spPr>
      </p:pic>
      <p:sp>
        <p:nvSpPr>
          <p:cNvPr id="82948" name="Text Box 12"/>
          <p:cNvSpPr txBox="1">
            <a:spLocks noChangeArrowheads="1"/>
          </p:cNvSpPr>
          <p:nvPr/>
        </p:nvSpPr>
        <p:spPr bwMode="auto">
          <a:xfrm>
            <a:off x="3276600" y="685800"/>
            <a:ext cx="4343400" cy="366713"/>
          </a:xfrm>
          <a:prstGeom prst="rect">
            <a:avLst/>
          </a:prstGeom>
          <a:noFill/>
          <a:ln w="9525">
            <a:noFill/>
            <a:miter lim="800000"/>
            <a:headEnd/>
            <a:tailEnd/>
          </a:ln>
        </p:spPr>
        <p:txBody>
          <a:bodyPr>
            <a:spAutoFit/>
          </a:bodyPr>
          <a:lstStyle/>
          <a:p>
            <a:pPr algn="ctr">
              <a:spcBef>
                <a:spcPct val="50000"/>
              </a:spcBef>
            </a:pPr>
            <a:endParaRPr lang="en-GB">
              <a:latin typeface="Times New Roman" pitchFamily="18" charset="0"/>
              <a:ea typeface="宋体" pitchFamily="2" charset="-122"/>
              <a:cs typeface="Times New Roman" pitchFamily="18" charset="0"/>
            </a:endParaRPr>
          </a:p>
        </p:txBody>
      </p:sp>
      <p:sp>
        <p:nvSpPr>
          <p:cNvPr id="82949" name="Text Box 5"/>
          <p:cNvSpPr txBox="1">
            <a:spLocks noChangeArrowheads="1"/>
          </p:cNvSpPr>
          <p:nvPr/>
        </p:nvSpPr>
        <p:spPr bwMode="auto">
          <a:xfrm>
            <a:off x="1600200" y="1066800"/>
            <a:ext cx="5257800" cy="457200"/>
          </a:xfrm>
          <a:prstGeom prst="rect">
            <a:avLst/>
          </a:prstGeom>
          <a:solidFill>
            <a:schemeClr val="bg1"/>
          </a:solidFill>
          <a:ln w="9525">
            <a:noFill/>
            <a:miter lim="800000"/>
            <a:headEnd/>
            <a:tailEnd/>
          </a:ln>
          <a:effectLst/>
        </p:spPr>
        <p:txBody>
          <a:bodyPr>
            <a:spAutoFit/>
          </a:bodyPr>
          <a:lstStyle/>
          <a:p>
            <a:pPr eaLnBrk="0" hangingPunct="0">
              <a:spcBef>
                <a:spcPct val="50000"/>
              </a:spcBef>
            </a:pPr>
            <a:r>
              <a:rPr lang="en-US" sz="2400" b="1" dirty="0" err="1">
                <a:solidFill>
                  <a:srgbClr val="FF0000"/>
                </a:solidFill>
                <a:latin typeface="Times New Roman" pitchFamily="18" charset="0"/>
                <a:cs typeface="Times New Roman" pitchFamily="18" charset="0"/>
              </a:rPr>
              <a:t>Bến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cảng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Nhà</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Rồng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đầu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thế</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kỉ</a:t>
            </a:r>
            <a:r>
              <a:rPr lang="en-US" sz="2400" b="1" dirty="0">
                <a:solidFill>
                  <a:srgbClr val="FF0000"/>
                </a:solidFill>
                <a:latin typeface="Times New Roman" pitchFamily="18" charset="0"/>
                <a:cs typeface="Times New Roman" pitchFamily="18" charset="0"/>
              </a:rPr>
              <a:t> XX</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2949"/>
                                        </p:tgtEl>
                                        <p:attrNameLst>
                                          <p:attrName>style.visibility</p:attrName>
                                        </p:attrNameLst>
                                      </p:cBhvr>
                                      <p:to>
                                        <p:strVal val="visible"/>
                                      </p:to>
                                    </p:set>
                                    <p:animEffect transition="in" filter="blinds(horizontal)">
                                      <p:cBhvr>
                                        <p:cTn id="7" dur="500"/>
                                        <p:tgtEl>
                                          <p:spTgt spid="829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530" name="Picture 2" descr="Ben cang nha ron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22536" name="Picture 8" descr="u1_hcm-l-18"/>
          <p:cNvPicPr>
            <a:picLocks noChangeAspect="1" noChangeArrowheads="1"/>
          </p:cNvPicPr>
          <p:nvPr/>
        </p:nvPicPr>
        <p:blipFill>
          <a:blip r:embed="rId4"/>
          <a:srcRect/>
          <a:stretch>
            <a:fillRect/>
          </a:stretch>
        </p:blipFill>
        <p:spPr bwMode="auto">
          <a:xfrm>
            <a:off x="0" y="0"/>
            <a:ext cx="9144000" cy="6858000"/>
          </a:xfrm>
          <a:prstGeom prst="rect">
            <a:avLst/>
          </a:prstGeom>
          <a:noFill/>
          <a:ln w="9525">
            <a:solidFill>
              <a:srgbClr val="FF66CC"/>
            </a:solidFill>
            <a:miter lim="800000"/>
            <a:headEnd/>
            <a:tailEnd/>
          </a:ln>
        </p:spPr>
      </p:pic>
      <p:sp>
        <p:nvSpPr>
          <p:cNvPr id="22537" name="Text Box 9"/>
          <p:cNvSpPr txBox="1">
            <a:spLocks noChangeArrowheads="1"/>
          </p:cNvSpPr>
          <p:nvPr/>
        </p:nvSpPr>
        <p:spPr bwMode="auto">
          <a:xfrm>
            <a:off x="920750" y="566737"/>
            <a:ext cx="7385050" cy="576263"/>
          </a:xfrm>
          <a:prstGeom prst="rect">
            <a:avLst/>
          </a:prstGeom>
          <a:noFill/>
          <a:ln w="9525">
            <a:noFill/>
            <a:miter lim="800000"/>
            <a:headEnd/>
            <a:tailEnd/>
          </a:ln>
        </p:spPr>
        <p:txBody>
          <a:bodyPr lIns="88272" tIns="44135" rIns="88272" bIns="44135">
            <a:spAutoFit/>
          </a:bodyPr>
          <a:lstStyle/>
          <a:p>
            <a:pPr algn="ctr" defTabSz="882650"/>
            <a:r>
              <a:rPr lang="en-US" sz="3200" dirty="0" err="1">
                <a:solidFill>
                  <a:srgbClr val="FF0000"/>
                </a:solidFill>
                <a:latin typeface="Times New Roman" pitchFamily="18" charset="0"/>
                <a:cs typeface="Times New Roman" pitchFamily="18" charset="0"/>
              </a:rPr>
              <a:t>Bến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Nhà</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Rồng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ngày</a:t>
            </a:r>
            <a:r>
              <a:rPr lang="en-US" sz="3200" dirty="0">
                <a:solidFill>
                  <a:srgbClr val="FF0000"/>
                </a:solidFill>
                <a:latin typeface="Times New Roman" pitchFamily="18" charset="0"/>
                <a:cs typeface="Times New Roman" pitchFamily="18" charset="0"/>
              </a:rPr>
              <a:t> nay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p:cTn id="7" dur="1000" fill="hold"/>
                                        <p:tgtEl>
                                          <p:spTgt spid="22530"/>
                                        </p:tgtEl>
                                        <p:attrNameLst>
                                          <p:attrName>ppt_w</p:attrName>
                                        </p:attrNameLst>
                                      </p:cBhvr>
                                      <p:tavLst>
                                        <p:tav tm="0">
                                          <p:val>
                                            <p:strVal val="#ppt_w*0.70"/>
                                          </p:val>
                                        </p:tav>
                                        <p:tav tm="100000">
                                          <p:val>
                                            <p:strVal val="#ppt_w"/>
                                          </p:val>
                                        </p:tav>
                                      </p:tavLst>
                                    </p:anim>
                                    <p:anim calcmode="lin" valueType="num">
                                      <p:cBhvr>
                                        <p:cTn id="8" dur="1000" fill="hold"/>
                                        <p:tgtEl>
                                          <p:spTgt spid="22530"/>
                                        </p:tgtEl>
                                        <p:attrNameLst>
                                          <p:attrName>ppt_h</p:attrName>
                                        </p:attrNameLst>
                                      </p:cBhvr>
                                      <p:tavLst>
                                        <p:tav tm="0">
                                          <p:val>
                                            <p:strVal val="#ppt_h"/>
                                          </p:val>
                                        </p:tav>
                                        <p:tav tm="100000">
                                          <p:val>
                                            <p:strVal val="#ppt_h"/>
                                          </p:val>
                                        </p:tav>
                                      </p:tavLst>
                                    </p:anim>
                                    <p:animEffect transition="in" filter="fade">
                                      <p:cBhvr>
                                        <p:cTn id="9" dur="1000"/>
                                        <p:tgtEl>
                                          <p:spTgt spid="22530"/>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2537"/>
                                        </p:tgtEl>
                                        <p:attrNameLst>
                                          <p:attrName>style.visibility</p:attrName>
                                        </p:attrNameLst>
                                      </p:cBhvr>
                                      <p:to>
                                        <p:strVal val="visible"/>
                                      </p:to>
                                    </p:set>
                                    <p:anim calcmode="lin" valueType="num">
                                      <p:cBhvr>
                                        <p:cTn id="13" dur="1000" fill="hold"/>
                                        <p:tgtEl>
                                          <p:spTgt spid="22537"/>
                                        </p:tgtEl>
                                        <p:attrNameLst>
                                          <p:attrName>ppt_w</p:attrName>
                                        </p:attrNameLst>
                                      </p:cBhvr>
                                      <p:tavLst>
                                        <p:tav tm="0">
                                          <p:val>
                                            <p:fltVal val="0"/>
                                          </p:val>
                                        </p:tav>
                                        <p:tav tm="100000">
                                          <p:val>
                                            <p:strVal val="#ppt_w"/>
                                          </p:val>
                                        </p:tav>
                                      </p:tavLst>
                                    </p:anim>
                                    <p:anim calcmode="lin" valueType="num">
                                      <p:cBhvr>
                                        <p:cTn id="14" dur="1000" fill="hold"/>
                                        <p:tgtEl>
                                          <p:spTgt spid="22537"/>
                                        </p:tgtEl>
                                        <p:attrNameLst>
                                          <p:attrName>ppt_h</p:attrName>
                                        </p:attrNameLst>
                                      </p:cBhvr>
                                      <p:tavLst>
                                        <p:tav tm="0">
                                          <p:val>
                                            <p:fltVal val="0"/>
                                          </p:val>
                                        </p:tav>
                                        <p:tav tm="100000">
                                          <p:val>
                                            <p:strVal val="#ppt_h"/>
                                          </p:val>
                                        </p:tav>
                                      </p:tavLst>
                                    </p:anim>
                                    <p:animEffect transition="in" filter="fade">
                                      <p:cBhvr>
                                        <p:cTn id="15" dur="1000"/>
                                        <p:tgtEl>
                                          <p:spTgt spid="22537"/>
                                        </p:tgtEl>
                                      </p:cBhvr>
                                    </p:animEffect>
                                  </p:childTnLst>
                                </p:cTn>
                              </p:par>
                            </p:childTnLst>
                          </p:cTn>
                        </p:par>
                        <p:par>
                          <p:cTn id="16" fill="hold">
                            <p:stCondLst>
                              <p:cond delay="2000"/>
                            </p:stCondLst>
                            <p:childTnLst>
                              <p:par>
                                <p:cTn id="17" presetID="9" presetClass="entr" presetSubtype="0" fill="hold" nodeType="afterEffect">
                                  <p:stCondLst>
                                    <p:cond delay="0"/>
                                  </p:stCondLst>
                                  <p:childTnLst>
                                    <p:set>
                                      <p:cBhvr>
                                        <p:cTn id="18" dur="1" fill="hold">
                                          <p:stCondLst>
                                            <p:cond delay="0"/>
                                          </p:stCondLst>
                                        </p:cTn>
                                        <p:tgtEl>
                                          <p:spTgt spid="22536"/>
                                        </p:tgtEl>
                                        <p:attrNameLst>
                                          <p:attrName>style.visibility</p:attrName>
                                        </p:attrNameLst>
                                      </p:cBhvr>
                                      <p:to>
                                        <p:strVal val="visible"/>
                                      </p:to>
                                    </p:set>
                                    <p:animEffect transition="in" filter="dissolve">
                                      <p:cBhvr>
                                        <p:cTn id="19" dur="1000"/>
                                        <p:tgtEl>
                                          <p:spTgt spid="225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3" name="Picture 3" descr="Tau La-tu-so To-ve-vin"/>
          <p:cNvPicPr>
            <a:picLocks noChangeAspect="1" noChangeArrowheads="1"/>
          </p:cNvPicPr>
          <p:nvPr/>
        </p:nvPicPr>
        <p:blipFill>
          <a:blip r:embed="rId2"/>
          <a:srcRect/>
          <a:stretch>
            <a:fillRect/>
          </a:stretch>
        </p:blipFill>
        <p:spPr bwMode="auto">
          <a:xfrm>
            <a:off x="685800" y="1219200"/>
            <a:ext cx="7467600" cy="4648200"/>
          </a:xfrm>
          <a:prstGeom prst="rect">
            <a:avLst/>
          </a:prstGeom>
          <a:solidFill>
            <a:srgbClr val="CCFFCC"/>
          </a:solidFill>
          <a:ln w="38100">
            <a:solidFill>
              <a:srgbClr val="FF0000"/>
            </a:solidFill>
            <a:miter lim="800000"/>
            <a:headEnd/>
            <a:tailEnd/>
          </a:ln>
        </p:spPr>
      </p:pic>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128003"/>
                                        </p:tgtEl>
                                        <p:attrNameLst>
                                          <p:attrName>style.visibility</p:attrName>
                                        </p:attrNameLst>
                                      </p:cBhvr>
                                      <p:to>
                                        <p:strVal val="visible"/>
                                      </p:to>
                                    </p:set>
                                    <p:animEffect transition="in" filter="box(out)">
                                      <p:cBhvr>
                                        <p:cTn id="7" dur="2000"/>
                                        <p:tgtEl>
                                          <p:spTgt spid="1280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3554" name="AutoShape 2"/>
          <p:cNvSpPr>
            <a:spLocks noChangeArrowheads="1"/>
          </p:cNvSpPr>
          <p:nvPr/>
        </p:nvSpPr>
        <p:spPr bwMode="auto">
          <a:xfrm>
            <a:off x="381000" y="457200"/>
            <a:ext cx="8382000" cy="4800600"/>
          </a:xfrm>
          <a:prstGeom prst="horizontalScroll">
            <a:avLst>
              <a:gd name="adj" fmla="val 12500"/>
            </a:avLst>
          </a:prstGeom>
          <a:solidFill>
            <a:srgbClr val="336699"/>
          </a:solidFill>
          <a:ln w="9525">
            <a:solidFill>
              <a:srgbClr val="336699"/>
            </a:solidFill>
            <a:round/>
            <a:headEnd/>
            <a:tailEnd/>
          </a:ln>
        </p:spPr>
        <p:txBody>
          <a:bodyPr wrap="none" lIns="88151" tIns="44074" rIns="88151" bIns="44074" anchor="ctr"/>
          <a:lstStyle/>
          <a:p>
            <a:pPr defTabSz="882650"/>
            <a:r>
              <a:rPr lang="en-US" sz="3900" dirty="0" err="1" smtClean="0">
                <a:solidFill>
                  <a:srgbClr val="FFFF00"/>
                </a:solidFill>
                <a:latin typeface="Times New Roman" pitchFamily="18" charset="0"/>
                <a:cs typeface="Times New Roman" pitchFamily="18" charset="0"/>
              </a:rPr>
              <a:t>Ngày</a:t>
            </a:r>
            <a:r>
              <a:rPr lang="en-US" sz="3900" dirty="0" smtClean="0">
                <a:solidFill>
                  <a:srgbClr val="FFFF00"/>
                </a:solidFill>
                <a:latin typeface="Times New Roman" pitchFamily="18" charset="0"/>
                <a:cs typeface="Times New Roman" pitchFamily="18" charset="0"/>
              </a:rPr>
              <a:t> </a:t>
            </a:r>
            <a:r>
              <a:rPr lang="en-US" sz="3900" dirty="0">
                <a:solidFill>
                  <a:srgbClr val="FFFF00"/>
                </a:solidFill>
                <a:latin typeface="Times New Roman" pitchFamily="18" charset="0"/>
                <a:cs typeface="Times New Roman" pitchFamily="18" charset="0"/>
              </a:rPr>
              <a:t>5 </a:t>
            </a:r>
            <a:r>
              <a:rPr lang="en-US" sz="3900" dirty="0" err="1">
                <a:solidFill>
                  <a:srgbClr val="FFFF00"/>
                </a:solidFill>
                <a:latin typeface="Times New Roman" pitchFamily="18" charset="0"/>
                <a:cs typeface="Times New Roman" pitchFamily="18" charset="0"/>
              </a:rPr>
              <a:t>tháng</a:t>
            </a:r>
            <a:r>
              <a:rPr lang="en-US" sz="3900" dirty="0">
                <a:solidFill>
                  <a:srgbClr val="FFFF00"/>
                </a:solidFill>
                <a:latin typeface="Times New Roman" pitchFamily="18" charset="0"/>
                <a:cs typeface="Times New Roman" pitchFamily="18" charset="0"/>
              </a:rPr>
              <a:t> 6 </a:t>
            </a:r>
            <a:r>
              <a:rPr lang="en-US" sz="3900" dirty="0" err="1">
                <a:solidFill>
                  <a:srgbClr val="FFFF00"/>
                </a:solidFill>
                <a:latin typeface="Times New Roman" pitchFamily="18" charset="0"/>
                <a:cs typeface="Times New Roman" pitchFamily="18" charset="0"/>
              </a:rPr>
              <a:t>năm</a:t>
            </a:r>
            <a:r>
              <a:rPr lang="en-US" sz="3900" dirty="0">
                <a:solidFill>
                  <a:srgbClr val="FFFF00"/>
                </a:solidFill>
                <a:latin typeface="Times New Roman" pitchFamily="18" charset="0"/>
                <a:cs typeface="Times New Roman" pitchFamily="18" charset="0"/>
              </a:rPr>
              <a:t> 1911, </a:t>
            </a:r>
            <a:r>
              <a:rPr lang="en-US" sz="3900" dirty="0" err="1" smtClean="0">
                <a:solidFill>
                  <a:srgbClr val="FFFF00"/>
                </a:solidFill>
                <a:latin typeface="Times New Roman" pitchFamily="18" charset="0"/>
                <a:cs typeface="Times New Roman" pitchFamily="18" charset="0"/>
              </a:rPr>
              <a:t>với</a:t>
            </a:r>
            <a:r>
              <a:rPr lang="en-US" sz="3900" dirty="0">
                <a:solidFill>
                  <a:srgbClr val="FFFF00"/>
                </a:solidFill>
                <a:latin typeface="Times New Roman" pitchFamily="18" charset="0"/>
                <a:cs typeface="Times New Roman" pitchFamily="18" charset="0"/>
              </a:rPr>
              <a:t> </a:t>
            </a:r>
            <a:r>
              <a:rPr lang="en-US" sz="3900" dirty="0" err="1" smtClean="0">
                <a:solidFill>
                  <a:srgbClr val="FFFF00"/>
                </a:solidFill>
                <a:latin typeface="Times New Roman" pitchFamily="18" charset="0"/>
                <a:cs typeface="Times New Roman" pitchFamily="18" charset="0"/>
              </a:rPr>
              <a:t>lòng</a:t>
            </a:r>
            <a:endParaRPr lang="en-US" sz="3900" dirty="0">
              <a:solidFill>
                <a:srgbClr val="FFFF00"/>
              </a:solidFill>
              <a:latin typeface="Times New Roman" pitchFamily="18" charset="0"/>
              <a:cs typeface="Times New Roman" pitchFamily="18" charset="0"/>
            </a:endParaRPr>
          </a:p>
          <a:p>
            <a:pPr defTabSz="882650"/>
            <a:r>
              <a:rPr lang="en-US" sz="3900" dirty="0" err="1" smtClean="0">
                <a:solidFill>
                  <a:srgbClr val="FFFF00"/>
                </a:solidFill>
                <a:latin typeface="Times New Roman" pitchFamily="18" charset="0"/>
                <a:cs typeface="Times New Roman" pitchFamily="18" charset="0"/>
              </a:rPr>
              <a:t>yêu</a:t>
            </a:r>
            <a:r>
              <a:rPr lang="en-US" sz="3900" dirty="0" smtClean="0">
                <a:solidFill>
                  <a:srgbClr val="FFFF00"/>
                </a:solidFill>
                <a:latin typeface="Times New Roman" pitchFamily="18" charset="0"/>
                <a:cs typeface="Times New Roman" pitchFamily="18" charset="0"/>
              </a:rPr>
              <a:t> </a:t>
            </a:r>
            <a:r>
              <a:rPr lang="en-US" sz="3900" dirty="0" err="1" smtClean="0">
                <a:solidFill>
                  <a:srgbClr val="FFFF00"/>
                </a:solidFill>
                <a:latin typeface="Times New Roman" pitchFamily="18" charset="0"/>
                <a:cs typeface="Times New Roman" pitchFamily="18" charset="0"/>
              </a:rPr>
              <a:t>nước</a:t>
            </a:r>
            <a:r>
              <a:rPr lang="en-US" sz="3900" dirty="0" smtClean="0">
                <a:solidFill>
                  <a:srgbClr val="FFFF00"/>
                </a:solidFill>
                <a:latin typeface="Times New Roman" pitchFamily="18" charset="0"/>
                <a:cs typeface="Times New Roman" pitchFamily="18" charset="0"/>
              </a:rPr>
              <a:t> </a:t>
            </a:r>
            <a:r>
              <a:rPr lang="en-US" sz="3900" dirty="0" err="1" smtClean="0">
                <a:solidFill>
                  <a:srgbClr val="FFFF00"/>
                </a:solidFill>
                <a:latin typeface="Times New Roman" pitchFamily="18" charset="0"/>
                <a:cs typeface="Times New Roman" pitchFamily="18" charset="0"/>
              </a:rPr>
              <a:t>thương</a:t>
            </a:r>
            <a:r>
              <a:rPr lang="en-US" sz="3900" dirty="0" smtClean="0">
                <a:solidFill>
                  <a:srgbClr val="FFFF00"/>
                </a:solidFill>
                <a:latin typeface="Times New Roman" pitchFamily="18" charset="0"/>
                <a:cs typeface="Times New Roman" pitchFamily="18" charset="0"/>
              </a:rPr>
              <a:t> </a:t>
            </a:r>
            <a:r>
              <a:rPr lang="en-US" sz="3900" dirty="0" err="1" smtClean="0">
                <a:solidFill>
                  <a:srgbClr val="FFFF00"/>
                </a:solidFill>
                <a:latin typeface="Times New Roman" pitchFamily="18" charset="0"/>
                <a:cs typeface="Times New Roman" pitchFamily="18" charset="0"/>
              </a:rPr>
              <a:t>dân</a:t>
            </a:r>
            <a:r>
              <a:rPr lang="en-US" sz="3900" dirty="0" smtClean="0">
                <a:solidFill>
                  <a:srgbClr val="FFFF00"/>
                </a:solidFill>
                <a:latin typeface="Times New Roman" pitchFamily="18" charset="0"/>
                <a:cs typeface="Times New Roman" pitchFamily="18" charset="0"/>
              </a:rPr>
              <a:t>, </a:t>
            </a:r>
            <a:r>
              <a:rPr lang="en-US" sz="3900" dirty="0" err="1" smtClean="0">
                <a:solidFill>
                  <a:srgbClr val="FFFF00"/>
                </a:solidFill>
                <a:latin typeface="Times New Roman" pitchFamily="18" charset="0"/>
                <a:cs typeface="Times New Roman" pitchFamily="18" charset="0"/>
              </a:rPr>
              <a:t>Nguyễn</a:t>
            </a:r>
            <a:r>
              <a:rPr lang="en-US" sz="3900" dirty="0" smtClean="0">
                <a:solidFill>
                  <a:srgbClr val="FFFF00"/>
                </a:solidFill>
                <a:latin typeface="Times New Roman" pitchFamily="18" charset="0"/>
                <a:cs typeface="Times New Roman" pitchFamily="18" charset="0"/>
              </a:rPr>
              <a:t> </a:t>
            </a:r>
            <a:r>
              <a:rPr lang="en-US" sz="3900" dirty="0" err="1" smtClean="0">
                <a:solidFill>
                  <a:srgbClr val="FFFF00"/>
                </a:solidFill>
                <a:latin typeface="Times New Roman" pitchFamily="18" charset="0"/>
                <a:cs typeface="Times New Roman" pitchFamily="18" charset="0"/>
              </a:rPr>
              <a:t>Tất</a:t>
            </a:r>
            <a:endParaRPr lang="en-US" sz="3900" dirty="0" smtClean="0">
              <a:solidFill>
                <a:srgbClr val="FFFF00"/>
              </a:solidFill>
              <a:latin typeface="Times New Roman" pitchFamily="18" charset="0"/>
              <a:cs typeface="Times New Roman" pitchFamily="18" charset="0"/>
            </a:endParaRPr>
          </a:p>
          <a:p>
            <a:pPr defTabSz="882650"/>
            <a:r>
              <a:rPr lang="en-US" sz="3900" dirty="0" smtClean="0">
                <a:solidFill>
                  <a:srgbClr val="FFFF00"/>
                </a:solidFill>
                <a:latin typeface="Times New Roman" pitchFamily="18" charset="0"/>
                <a:cs typeface="Times New Roman" pitchFamily="18" charset="0"/>
              </a:rPr>
              <a:t> </a:t>
            </a:r>
            <a:r>
              <a:rPr lang="en-US" sz="3900" dirty="0" err="1">
                <a:solidFill>
                  <a:srgbClr val="FFFF00"/>
                </a:solidFill>
                <a:latin typeface="Times New Roman" pitchFamily="18" charset="0"/>
                <a:cs typeface="Times New Roman" pitchFamily="18" charset="0"/>
              </a:rPr>
              <a:t>Thành</a:t>
            </a:r>
            <a:r>
              <a:rPr lang="en-US" sz="3900" dirty="0">
                <a:solidFill>
                  <a:srgbClr val="FFFF00"/>
                </a:solidFill>
                <a:latin typeface="Times New Roman" pitchFamily="18" charset="0"/>
                <a:cs typeface="Times New Roman" pitchFamily="18" charset="0"/>
              </a:rPr>
              <a:t> </a:t>
            </a:r>
            <a:r>
              <a:rPr lang="en-US" sz="3900" dirty="0" err="1">
                <a:solidFill>
                  <a:srgbClr val="FFFF00"/>
                </a:solidFill>
                <a:latin typeface="Times New Roman" pitchFamily="18" charset="0"/>
                <a:cs typeface="Times New Roman" pitchFamily="18" charset="0"/>
              </a:rPr>
              <a:t>đã</a:t>
            </a:r>
            <a:r>
              <a:rPr lang="en-US" sz="3900" dirty="0">
                <a:solidFill>
                  <a:srgbClr val="FFFF00"/>
                </a:solidFill>
                <a:latin typeface="Times New Roman" pitchFamily="18" charset="0"/>
                <a:cs typeface="Times New Roman" pitchFamily="18" charset="0"/>
              </a:rPr>
              <a:t> </a:t>
            </a:r>
            <a:r>
              <a:rPr lang="en-US" sz="3900" dirty="0" err="1">
                <a:solidFill>
                  <a:srgbClr val="FFFF00"/>
                </a:solidFill>
                <a:latin typeface="Times New Roman" pitchFamily="18" charset="0"/>
                <a:cs typeface="Times New Roman" pitchFamily="18" charset="0"/>
              </a:rPr>
              <a:t>từ</a:t>
            </a:r>
            <a:r>
              <a:rPr lang="en-US" sz="3900" dirty="0">
                <a:solidFill>
                  <a:srgbClr val="FFFF00"/>
                </a:solidFill>
                <a:latin typeface="Times New Roman" pitchFamily="18" charset="0"/>
                <a:cs typeface="Times New Roman" pitchFamily="18" charset="0"/>
              </a:rPr>
              <a:t> </a:t>
            </a:r>
            <a:r>
              <a:rPr lang="en-US" sz="3900" dirty="0" err="1" smtClean="0">
                <a:solidFill>
                  <a:srgbClr val="FFFF00"/>
                </a:solidFill>
                <a:latin typeface="Times New Roman" pitchFamily="18" charset="0"/>
                <a:cs typeface="Times New Roman" pitchFamily="18" charset="0"/>
              </a:rPr>
              <a:t>cảng</a:t>
            </a:r>
            <a:r>
              <a:rPr lang="en-US" sz="3900" dirty="0" smtClean="0">
                <a:solidFill>
                  <a:srgbClr val="FFFF00"/>
                </a:solidFill>
                <a:latin typeface="Times New Roman" pitchFamily="18" charset="0"/>
                <a:cs typeface="Times New Roman" pitchFamily="18" charset="0"/>
              </a:rPr>
              <a:t> </a:t>
            </a:r>
            <a:r>
              <a:rPr lang="en-US" sz="3900" dirty="0" err="1">
                <a:solidFill>
                  <a:srgbClr val="FFFF00"/>
                </a:solidFill>
                <a:latin typeface="Times New Roman" pitchFamily="18" charset="0"/>
                <a:cs typeface="Times New Roman" pitchFamily="18" charset="0"/>
              </a:rPr>
              <a:t>Nhà</a:t>
            </a:r>
            <a:r>
              <a:rPr lang="en-US" sz="3900" dirty="0">
                <a:solidFill>
                  <a:srgbClr val="FFFF00"/>
                </a:solidFill>
                <a:latin typeface="Times New Roman" pitchFamily="18" charset="0"/>
                <a:cs typeface="Times New Roman" pitchFamily="18" charset="0"/>
              </a:rPr>
              <a:t> </a:t>
            </a:r>
            <a:r>
              <a:rPr lang="en-US" sz="3900" dirty="0" err="1">
                <a:solidFill>
                  <a:srgbClr val="FFFF00"/>
                </a:solidFill>
                <a:latin typeface="Times New Roman" pitchFamily="18" charset="0"/>
                <a:cs typeface="Times New Roman" pitchFamily="18" charset="0"/>
              </a:rPr>
              <a:t>Rồng</a:t>
            </a:r>
            <a:r>
              <a:rPr lang="en-US" sz="3900" dirty="0">
                <a:solidFill>
                  <a:srgbClr val="FFFF00"/>
                </a:solidFill>
                <a:latin typeface="Times New Roman" pitchFamily="18" charset="0"/>
                <a:cs typeface="Times New Roman" pitchFamily="18" charset="0"/>
              </a:rPr>
              <a:t> </a:t>
            </a:r>
            <a:r>
              <a:rPr lang="en-US" sz="3900" dirty="0" err="1">
                <a:solidFill>
                  <a:srgbClr val="FFFF00"/>
                </a:solidFill>
                <a:latin typeface="Times New Roman" pitchFamily="18" charset="0"/>
                <a:cs typeface="Times New Roman" pitchFamily="18" charset="0"/>
              </a:rPr>
              <a:t>quyết</a:t>
            </a:r>
            <a:r>
              <a:rPr lang="en-US" sz="3900" dirty="0">
                <a:solidFill>
                  <a:srgbClr val="FFFF00"/>
                </a:solidFill>
                <a:latin typeface="Times New Roman" pitchFamily="18" charset="0"/>
                <a:cs typeface="Times New Roman" pitchFamily="18" charset="0"/>
              </a:rPr>
              <a:t> </a:t>
            </a:r>
            <a:endParaRPr lang="en-US" sz="3900" dirty="0" smtClean="0">
              <a:solidFill>
                <a:srgbClr val="FFFF00"/>
              </a:solidFill>
              <a:latin typeface="Times New Roman" pitchFamily="18" charset="0"/>
              <a:cs typeface="Times New Roman" pitchFamily="18" charset="0"/>
            </a:endParaRPr>
          </a:p>
          <a:p>
            <a:pPr defTabSz="882650"/>
            <a:r>
              <a:rPr lang="en-US" sz="3900" dirty="0" err="1" smtClean="0">
                <a:solidFill>
                  <a:srgbClr val="FFFF00"/>
                </a:solidFill>
                <a:latin typeface="Times New Roman" pitchFamily="18" charset="0"/>
                <a:cs typeface="Times New Roman" pitchFamily="18" charset="0"/>
              </a:rPr>
              <a:t>chí</a:t>
            </a:r>
            <a:r>
              <a:rPr lang="en-US" sz="3900" dirty="0" smtClean="0">
                <a:solidFill>
                  <a:srgbClr val="FFFF00"/>
                </a:solidFill>
                <a:latin typeface="Times New Roman" pitchFamily="18" charset="0"/>
                <a:cs typeface="Times New Roman" pitchFamily="18" charset="0"/>
              </a:rPr>
              <a:t> </a:t>
            </a:r>
            <a:r>
              <a:rPr lang="en-US" sz="3900" dirty="0" err="1">
                <a:solidFill>
                  <a:srgbClr val="FFFF00"/>
                </a:solidFill>
                <a:latin typeface="Times New Roman" pitchFamily="18" charset="0"/>
                <a:cs typeface="Times New Roman" pitchFamily="18" charset="0"/>
              </a:rPr>
              <a:t>ra</a:t>
            </a:r>
            <a:r>
              <a:rPr lang="en-US" sz="3900" dirty="0">
                <a:solidFill>
                  <a:srgbClr val="FFFF00"/>
                </a:solidFill>
                <a:latin typeface="Times New Roman" pitchFamily="18" charset="0"/>
                <a:cs typeface="Times New Roman" pitchFamily="18" charset="0"/>
              </a:rPr>
              <a:t> </a:t>
            </a:r>
            <a:r>
              <a:rPr lang="en-US" sz="3900" dirty="0" err="1" smtClean="0">
                <a:solidFill>
                  <a:srgbClr val="FFFF00"/>
                </a:solidFill>
                <a:latin typeface="Times New Roman" pitchFamily="18" charset="0"/>
                <a:cs typeface="Times New Roman" pitchFamily="18" charset="0"/>
              </a:rPr>
              <a:t>đi</a:t>
            </a:r>
            <a:r>
              <a:rPr lang="en-US" sz="3900" dirty="0">
                <a:solidFill>
                  <a:srgbClr val="FFFF00"/>
                </a:solidFill>
                <a:latin typeface="Times New Roman" pitchFamily="18" charset="0"/>
                <a:cs typeface="Times New Roman" pitchFamily="18" charset="0"/>
              </a:rPr>
              <a:t> </a:t>
            </a:r>
            <a:r>
              <a:rPr lang="en-US" sz="3900" dirty="0" err="1" smtClean="0">
                <a:solidFill>
                  <a:srgbClr val="FFFF00"/>
                </a:solidFill>
                <a:latin typeface="Times New Roman" pitchFamily="18" charset="0"/>
                <a:cs typeface="Times New Roman" pitchFamily="18" charset="0"/>
              </a:rPr>
              <a:t>tìm</a:t>
            </a:r>
            <a:r>
              <a:rPr lang="en-US" sz="3900" dirty="0" smtClean="0">
                <a:solidFill>
                  <a:srgbClr val="FFFF00"/>
                </a:solidFill>
                <a:latin typeface="Times New Roman" pitchFamily="18" charset="0"/>
                <a:cs typeface="Times New Roman" pitchFamily="18" charset="0"/>
              </a:rPr>
              <a:t> </a:t>
            </a:r>
            <a:r>
              <a:rPr lang="en-US" sz="3900" dirty="0" err="1">
                <a:solidFill>
                  <a:srgbClr val="FFFF00"/>
                </a:solidFill>
                <a:latin typeface="Times New Roman" pitchFamily="18" charset="0"/>
                <a:cs typeface="Times New Roman" pitchFamily="18" charset="0"/>
              </a:rPr>
              <a:t>đường</a:t>
            </a:r>
            <a:r>
              <a:rPr lang="en-US" sz="3900" dirty="0">
                <a:solidFill>
                  <a:srgbClr val="FFFF00"/>
                </a:solidFill>
                <a:latin typeface="Times New Roman" pitchFamily="18" charset="0"/>
                <a:cs typeface="Times New Roman" pitchFamily="18" charset="0"/>
              </a:rPr>
              <a:t> </a:t>
            </a:r>
            <a:r>
              <a:rPr lang="en-US" sz="3900" dirty="0" err="1">
                <a:solidFill>
                  <a:srgbClr val="FFFF00"/>
                </a:solidFill>
                <a:latin typeface="Times New Roman" pitchFamily="18" charset="0"/>
                <a:cs typeface="Times New Roman" pitchFamily="18" charset="0"/>
              </a:rPr>
              <a:t>cứu</a:t>
            </a:r>
            <a:r>
              <a:rPr lang="en-US" sz="3900" dirty="0">
                <a:solidFill>
                  <a:srgbClr val="FFFF00"/>
                </a:solidFill>
                <a:latin typeface="Times New Roman" pitchFamily="18" charset="0"/>
                <a:cs typeface="Times New Roman" pitchFamily="18" charset="0"/>
              </a:rPr>
              <a:t> </a:t>
            </a:r>
            <a:r>
              <a:rPr lang="en-US" sz="3900" dirty="0" err="1">
                <a:solidFill>
                  <a:srgbClr val="FFFF00"/>
                </a:solidFill>
                <a:latin typeface="Times New Roman" pitchFamily="18" charset="0"/>
                <a:cs typeface="Times New Roman" pitchFamily="18" charset="0"/>
              </a:rPr>
              <a:t>nước</a:t>
            </a:r>
            <a:r>
              <a:rPr lang="en-US" sz="3900" dirty="0">
                <a:solidFill>
                  <a:srgbClr val="FFFF00"/>
                </a:solidFill>
                <a:latin typeface="Times New Roman" pitchFamily="18" charset="0"/>
                <a:cs typeface="Times New Roman"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wipe(left)">
                                      <p:cBhvr>
                                        <p:cTn id="7" dur="20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ChangeArrowheads="1"/>
          </p:cNvSpPr>
          <p:nvPr/>
        </p:nvSpPr>
        <p:spPr bwMode="auto">
          <a:xfrm>
            <a:off x="381000" y="478971"/>
            <a:ext cx="8932862" cy="609600"/>
          </a:xfrm>
          <a:prstGeom prst="rect">
            <a:avLst/>
          </a:prstGeom>
          <a:noFill/>
          <a:ln w="9525">
            <a:noFill/>
            <a:miter lim="800000"/>
            <a:headEnd/>
            <a:tailEnd/>
          </a:ln>
        </p:spPr>
        <p:txBody>
          <a:bodyPr lIns="91432" tIns="45716" rIns="91432" bIns="45716"/>
          <a:lstStyle/>
          <a:p>
            <a:pPr marL="342900" indent="-342900">
              <a:spcBef>
                <a:spcPct val="20000"/>
              </a:spcBef>
            </a:pPr>
            <a:r>
              <a:rPr lang="en-US" sz="3200" u="sng" dirty="0" err="1">
                <a:solidFill>
                  <a:srgbClr val="FF0000"/>
                </a:solidFill>
                <a:latin typeface="Times New Roman" pitchFamily="18" charset="0"/>
                <a:cs typeface="Times New Roman" pitchFamily="18" charset="0"/>
              </a:rPr>
              <a:t>Bài</a:t>
            </a:r>
            <a:r>
              <a:rPr lang="en-US" sz="3200" u="sng" dirty="0">
                <a:solidFill>
                  <a:srgbClr val="FF0000"/>
                </a:solidFill>
                <a:latin typeface="Times New Roman" pitchFamily="18" charset="0"/>
                <a:cs typeface="Times New Roman" pitchFamily="18" charset="0"/>
              </a:rPr>
              <a:t> 6</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Quyết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chí</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ra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tìm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đường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cứu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nước</a:t>
            </a:r>
            <a:r>
              <a:rPr lang="en-US" sz="3200" dirty="0">
                <a:solidFill>
                  <a:srgbClr val="FF0000"/>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9220">
                                            <p:txEl>
                                              <p:pRg st="0" end="0"/>
                                            </p:txEl>
                                          </p:spTgt>
                                        </p:tgtEl>
                                        <p:attrNameLst>
                                          <p:attrName>style.visibility</p:attrName>
                                        </p:attrNameLst>
                                      </p:cBhvr>
                                      <p:to>
                                        <p:strVal val="visible"/>
                                      </p:to>
                                    </p:set>
                                    <p:animEffect transition="in" filter="box(in)">
                                      <p:cBhvr>
                                        <p:cTn id="7" dur="500"/>
                                        <p:tgtEl>
                                          <p:spTgt spid="92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152400" y="607755"/>
            <a:ext cx="5181600" cy="2554545"/>
          </a:xfrm>
          <a:prstGeom prst="rect">
            <a:avLst/>
          </a:prstGeom>
          <a:noFill/>
          <a:ln w="9525" algn="ctr">
            <a:noFill/>
            <a:miter lim="800000"/>
            <a:headEnd/>
            <a:tailEnd/>
          </a:ln>
        </p:spPr>
        <p:txBody>
          <a:bodyPr wrap="square">
            <a:spAutoFit/>
          </a:bodyPr>
          <a:lstStyle/>
          <a:p>
            <a:pPr algn="ctr"/>
            <a:r>
              <a:rPr lang="vi-VN" sz="2000" dirty="0">
                <a:solidFill>
                  <a:srgbClr val="002060"/>
                </a:solidFill>
                <a:latin typeface="Times New Roman" pitchFamily="18" charset="0"/>
                <a:cs typeface="Times New Roman" pitchFamily="18" charset="0"/>
              </a:rPr>
              <a:t>Đất nước đẹp vô cùng, nhưng Bác phải ra đi.</a:t>
            </a:r>
          </a:p>
          <a:p>
            <a:pPr algn="ctr"/>
            <a:r>
              <a:rPr lang="vi-VN" sz="2000" dirty="0">
                <a:solidFill>
                  <a:srgbClr val="002060"/>
                </a:solidFill>
                <a:latin typeface="Times New Roman" pitchFamily="18" charset="0"/>
                <a:cs typeface="Times New Roman" pitchFamily="18" charset="0"/>
              </a:rPr>
              <a:t>Cho tôi làm sóng dưới con tàu đưa tiễn Bác</a:t>
            </a:r>
          </a:p>
          <a:p>
            <a:pPr algn="ctr"/>
            <a:r>
              <a:rPr lang="en-US" sz="2000" dirty="0" err="1">
                <a:solidFill>
                  <a:srgbClr val="002060"/>
                </a:solidFill>
                <a:latin typeface="Times New Roman" pitchFamily="18" charset="0"/>
                <a:cs typeface="Times New Roman" pitchFamily="18" charset="0"/>
              </a:rPr>
              <a:t>Khi</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bờ</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bãi</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dần</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lui</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làng</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xóm</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khuất</a:t>
            </a:r>
            <a:endParaRPr lang="en-US" sz="2000" dirty="0">
              <a:solidFill>
                <a:srgbClr val="002060"/>
              </a:solidFill>
              <a:latin typeface="Times New Roman" pitchFamily="18" charset="0"/>
              <a:cs typeface="Times New Roman" pitchFamily="18" charset="0"/>
            </a:endParaRPr>
          </a:p>
          <a:p>
            <a:pPr algn="ctr"/>
            <a:r>
              <a:rPr lang="en-US" sz="2000" dirty="0" err="1">
                <a:solidFill>
                  <a:srgbClr val="002060"/>
                </a:solidFill>
                <a:latin typeface="Times New Roman" pitchFamily="18" charset="0"/>
                <a:cs typeface="Times New Roman" pitchFamily="18" charset="0"/>
              </a:rPr>
              <a:t>Bốn</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phía</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nhìn</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không</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một</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bóng</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hàng</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tre</a:t>
            </a:r>
            <a:r>
              <a:rPr lang="en-US" sz="2000" dirty="0">
                <a:solidFill>
                  <a:srgbClr val="002060"/>
                </a:solidFill>
                <a:latin typeface="Times New Roman" pitchFamily="18" charset="0"/>
                <a:cs typeface="Times New Roman" pitchFamily="18" charset="0"/>
              </a:rPr>
              <a:t>.</a:t>
            </a:r>
          </a:p>
          <a:p>
            <a:pPr algn="ctr"/>
            <a:r>
              <a:rPr lang="vi-VN" sz="2000" dirty="0">
                <a:solidFill>
                  <a:srgbClr val="002060"/>
                </a:solidFill>
                <a:latin typeface="Times New Roman" pitchFamily="18" charset="0"/>
                <a:cs typeface="Times New Roman" pitchFamily="18" charset="0"/>
              </a:rPr>
              <a:t>Đêm xa nước đầu tiên ai nỡ ngủ</a:t>
            </a:r>
          </a:p>
          <a:p>
            <a:pPr algn="ctr"/>
            <a:r>
              <a:rPr lang="vi-VN" sz="2000" dirty="0">
                <a:solidFill>
                  <a:srgbClr val="002060"/>
                </a:solidFill>
                <a:latin typeface="Times New Roman" pitchFamily="18" charset="0"/>
                <a:cs typeface="Times New Roman" pitchFamily="18" charset="0"/>
              </a:rPr>
              <a:t>Sóng vỗ dưới chân tàu đâu phải sóng quê hương</a:t>
            </a:r>
          </a:p>
          <a:p>
            <a:pPr algn="ctr"/>
            <a:r>
              <a:rPr lang="vi-VN" sz="2000" dirty="0">
                <a:solidFill>
                  <a:srgbClr val="002060"/>
                </a:solidFill>
                <a:latin typeface="Times New Roman" pitchFamily="18" charset="0"/>
                <a:cs typeface="Times New Roman" pitchFamily="18" charset="0"/>
              </a:rPr>
              <a:t>Trời từ đây chẳng xanh màu xứ sở</a:t>
            </a:r>
          </a:p>
          <a:p>
            <a:pPr algn="ctr"/>
            <a:r>
              <a:rPr lang="vi-VN" sz="2000" dirty="0">
                <a:solidFill>
                  <a:srgbClr val="002060"/>
                </a:solidFill>
                <a:latin typeface="Times New Roman" pitchFamily="18" charset="0"/>
                <a:cs typeface="Times New Roman" pitchFamily="18" charset="0"/>
              </a:rPr>
              <a:t>Xa nước rồi, càng hiểu nước đau thương</a:t>
            </a:r>
          </a:p>
        </p:txBody>
      </p:sp>
      <p:sp>
        <p:nvSpPr>
          <p:cNvPr id="24579" name="Text Box 3"/>
          <p:cNvSpPr txBox="1">
            <a:spLocks noChangeArrowheads="1"/>
          </p:cNvSpPr>
          <p:nvPr/>
        </p:nvSpPr>
        <p:spPr bwMode="auto">
          <a:xfrm>
            <a:off x="457200" y="3470426"/>
            <a:ext cx="4572000" cy="1569660"/>
          </a:xfrm>
          <a:prstGeom prst="rect">
            <a:avLst/>
          </a:prstGeom>
          <a:noFill/>
          <a:ln w="9525">
            <a:noFill/>
            <a:miter lim="800000"/>
            <a:headEnd/>
            <a:tailEnd/>
          </a:ln>
        </p:spPr>
        <p:txBody>
          <a:bodyPr>
            <a:spAutoFit/>
          </a:bodyPr>
          <a:lstStyle/>
          <a:p>
            <a:pPr algn="just"/>
            <a:r>
              <a:rPr lang="vi-VN" sz="2400" dirty="0">
                <a:solidFill>
                  <a:srgbClr val="002060"/>
                </a:solidFill>
                <a:latin typeface="Times New Roman" pitchFamily="18" charset="0"/>
                <a:cs typeface="Times New Roman" pitchFamily="18" charset="0"/>
              </a:rPr>
              <a:t>“ Từ đó Người đi những bước đầu.</a:t>
            </a:r>
          </a:p>
          <a:p>
            <a:pPr algn="just"/>
            <a:r>
              <a:rPr lang="vi-VN" sz="2400" dirty="0">
                <a:solidFill>
                  <a:srgbClr val="002060"/>
                </a:solidFill>
                <a:latin typeface="Times New Roman" pitchFamily="18" charset="0"/>
                <a:cs typeface="Times New Roman" pitchFamily="18" charset="0"/>
              </a:rPr>
              <a:t>Lênh đênh bốn biển với con tàu.</a:t>
            </a:r>
          </a:p>
          <a:p>
            <a:pPr algn="just"/>
            <a:r>
              <a:rPr lang="vi-VN" sz="2400" dirty="0">
                <a:solidFill>
                  <a:srgbClr val="002060"/>
                </a:solidFill>
                <a:latin typeface="Times New Roman" pitchFamily="18" charset="0"/>
                <a:cs typeface="Times New Roman" pitchFamily="18" charset="0"/>
              </a:rPr>
              <a:t>Cuộc đời sóng gió trong than bụi.</a:t>
            </a:r>
          </a:p>
          <a:p>
            <a:pPr algn="just"/>
            <a:r>
              <a:rPr lang="vi-VN" sz="2400" dirty="0">
                <a:solidFill>
                  <a:srgbClr val="002060"/>
                </a:solidFill>
                <a:latin typeface="Times New Roman" pitchFamily="18" charset="0"/>
                <a:cs typeface="Times New Roman" pitchFamily="18" charset="0"/>
              </a:rPr>
              <a:t>Tay đốt lò, lau chảo, thái rau”</a:t>
            </a:r>
          </a:p>
        </p:txBody>
      </p:sp>
      <p:pic>
        <p:nvPicPr>
          <p:cNvPr id="24580" name="Picture 4" descr="BH74"/>
          <p:cNvPicPr>
            <a:picLocks noChangeAspect="1" noChangeArrowheads="1"/>
          </p:cNvPicPr>
          <p:nvPr/>
        </p:nvPicPr>
        <p:blipFill>
          <a:blip r:embed="rId3"/>
          <a:srcRect/>
          <a:stretch>
            <a:fillRect/>
          </a:stretch>
        </p:blipFill>
        <p:spPr bwMode="auto">
          <a:xfrm>
            <a:off x="5486400" y="0"/>
            <a:ext cx="3657600" cy="6629400"/>
          </a:xfrm>
          <a:prstGeom prst="rect">
            <a:avLst/>
          </a:prstGeom>
          <a:noFill/>
          <a:ln w="9525">
            <a:noFill/>
            <a:miter lim="800000"/>
            <a:headEnd/>
            <a:tailEnd/>
          </a:ln>
        </p:spPr>
      </p:pic>
      <p:pic>
        <p:nvPicPr>
          <p:cNvPr id="24581" name="Picture 5"/>
          <p:cNvPicPr>
            <a:picLocks noChangeAspect="1" noChangeArrowheads="1"/>
          </p:cNvPicPr>
          <p:nvPr/>
        </p:nvPicPr>
        <p:blipFill>
          <a:blip r:embed="rId4"/>
          <a:srcRect/>
          <a:stretch>
            <a:fillRect/>
          </a:stretch>
        </p:blipFill>
        <p:spPr bwMode="auto">
          <a:xfrm>
            <a:off x="5562600" y="838200"/>
            <a:ext cx="3429000" cy="4648200"/>
          </a:xfrm>
          <a:prstGeom prst="rect">
            <a:avLst/>
          </a:prstGeom>
          <a:noFill/>
          <a:ln w="9525">
            <a:noFill/>
            <a:miter lim="800000"/>
            <a:headEnd/>
            <a:tailEnd/>
          </a:ln>
        </p:spPr>
      </p:pic>
      <p:pic>
        <p:nvPicPr>
          <p:cNvPr id="24582" name="Picture 6" descr="Tau La-tu-so To-ve-vin"/>
          <p:cNvPicPr>
            <a:picLocks noChangeAspect="1" noChangeArrowheads="1"/>
          </p:cNvPicPr>
          <p:nvPr/>
        </p:nvPicPr>
        <p:blipFill>
          <a:blip r:embed="rId5"/>
          <a:srcRect/>
          <a:stretch>
            <a:fillRect/>
          </a:stretch>
        </p:blipFill>
        <p:spPr bwMode="auto">
          <a:xfrm>
            <a:off x="5638800" y="838200"/>
            <a:ext cx="3505200" cy="4495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24581"/>
                                        </p:tgtEl>
                                        <p:attrNameLst>
                                          <p:attrName>style.visibility</p:attrName>
                                        </p:attrNameLst>
                                      </p:cBhvr>
                                      <p:to>
                                        <p:strVal val="visible"/>
                                      </p:to>
                                    </p:set>
                                    <p:anim calcmode="lin" valueType="num">
                                      <p:cBhvr additive="base">
                                        <p:cTn id="7" dur="3000" fill="hold"/>
                                        <p:tgtEl>
                                          <p:spTgt spid="24581"/>
                                        </p:tgtEl>
                                        <p:attrNameLst>
                                          <p:attrName>ppt_x</p:attrName>
                                        </p:attrNameLst>
                                      </p:cBhvr>
                                      <p:tavLst>
                                        <p:tav tm="0">
                                          <p:val>
                                            <p:strVal val="#ppt_x"/>
                                          </p:val>
                                        </p:tav>
                                        <p:tav tm="100000">
                                          <p:val>
                                            <p:strVal val="#ppt_x"/>
                                          </p:val>
                                        </p:tav>
                                      </p:tavLst>
                                    </p:anim>
                                    <p:anim calcmode="lin" valueType="num">
                                      <p:cBhvr additive="base">
                                        <p:cTn id="8" dur="3000" fill="hold"/>
                                        <p:tgtEl>
                                          <p:spTgt spid="24581"/>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20" presetClass="exit" presetSubtype="0" fill="hold" nodeType="afterEffect">
                                  <p:stCondLst>
                                    <p:cond delay="0"/>
                                  </p:stCondLst>
                                  <p:childTnLst>
                                    <p:animEffect transition="out" filter="wedge">
                                      <p:cBhvr>
                                        <p:cTn id="11" dur="5000"/>
                                        <p:tgtEl>
                                          <p:spTgt spid="24581"/>
                                        </p:tgtEl>
                                      </p:cBhvr>
                                    </p:animEffect>
                                    <p:set>
                                      <p:cBhvr>
                                        <p:cTn id="12" dur="1" fill="hold">
                                          <p:stCondLst>
                                            <p:cond delay="4999"/>
                                          </p:stCondLst>
                                        </p:cTn>
                                        <p:tgtEl>
                                          <p:spTgt spid="24581"/>
                                        </p:tgtEl>
                                        <p:attrNameLst>
                                          <p:attrName>style.visibility</p:attrName>
                                        </p:attrNameLst>
                                      </p:cBhvr>
                                      <p:to>
                                        <p:strVal val="hidden"/>
                                      </p:to>
                                    </p:set>
                                  </p:childTnLst>
                                </p:cTn>
                              </p:par>
                            </p:childTnLst>
                          </p:cTn>
                        </p:par>
                        <p:par>
                          <p:cTn id="13" fill="hold">
                            <p:stCondLst>
                              <p:cond delay="8000"/>
                            </p:stCondLst>
                            <p:childTnLst>
                              <p:par>
                                <p:cTn id="14" presetID="7" presetClass="entr" presetSubtype="4" fill="hold" nodeType="afterEffect">
                                  <p:stCondLst>
                                    <p:cond delay="0"/>
                                  </p:stCondLst>
                                  <p:childTnLst>
                                    <p:set>
                                      <p:cBhvr>
                                        <p:cTn id="15" dur="1" fill="hold">
                                          <p:stCondLst>
                                            <p:cond delay="0"/>
                                          </p:stCondLst>
                                        </p:cTn>
                                        <p:tgtEl>
                                          <p:spTgt spid="24582"/>
                                        </p:tgtEl>
                                        <p:attrNameLst>
                                          <p:attrName>style.visibility</p:attrName>
                                        </p:attrNameLst>
                                      </p:cBhvr>
                                      <p:to>
                                        <p:strVal val="visible"/>
                                      </p:to>
                                    </p:set>
                                    <p:anim calcmode="lin" valueType="num">
                                      <p:cBhvr additive="base">
                                        <p:cTn id="16" dur="5000" fill="hold"/>
                                        <p:tgtEl>
                                          <p:spTgt spid="24582"/>
                                        </p:tgtEl>
                                        <p:attrNameLst>
                                          <p:attrName>ppt_x</p:attrName>
                                        </p:attrNameLst>
                                      </p:cBhvr>
                                      <p:tavLst>
                                        <p:tav tm="0">
                                          <p:val>
                                            <p:strVal val="#ppt_x"/>
                                          </p:val>
                                        </p:tav>
                                        <p:tav tm="100000">
                                          <p:val>
                                            <p:strVal val="#ppt_x"/>
                                          </p:val>
                                        </p:tav>
                                      </p:tavLst>
                                    </p:anim>
                                    <p:anim calcmode="lin" valueType="num">
                                      <p:cBhvr additive="base">
                                        <p:cTn id="17" dur="5000" fill="hold"/>
                                        <p:tgtEl>
                                          <p:spTgt spid="24582"/>
                                        </p:tgtEl>
                                        <p:attrNameLst>
                                          <p:attrName>ppt_y</p:attrName>
                                        </p:attrNameLst>
                                      </p:cBhvr>
                                      <p:tavLst>
                                        <p:tav tm="0">
                                          <p:val>
                                            <p:strVal val="1+#ppt_h/2"/>
                                          </p:val>
                                        </p:tav>
                                        <p:tav tm="100000">
                                          <p:val>
                                            <p:strVal val="#ppt_y"/>
                                          </p:val>
                                        </p:tav>
                                      </p:tavLst>
                                    </p:anim>
                                  </p:childTnLst>
                                </p:cTn>
                              </p:par>
                            </p:childTnLst>
                          </p:cTn>
                        </p:par>
                        <p:par>
                          <p:cTn id="18" fill="hold">
                            <p:stCondLst>
                              <p:cond delay="13000"/>
                            </p:stCondLst>
                            <p:childTnLst>
                              <p:par>
                                <p:cTn id="19" presetID="20" presetClass="exit" presetSubtype="0" fill="hold" nodeType="afterEffect">
                                  <p:stCondLst>
                                    <p:cond delay="0"/>
                                  </p:stCondLst>
                                  <p:childTnLst>
                                    <p:animEffect transition="out" filter="wedge">
                                      <p:cBhvr>
                                        <p:cTn id="20" dur="5000"/>
                                        <p:tgtEl>
                                          <p:spTgt spid="24582"/>
                                        </p:tgtEl>
                                      </p:cBhvr>
                                    </p:animEffect>
                                    <p:set>
                                      <p:cBhvr>
                                        <p:cTn id="21" dur="1" fill="hold">
                                          <p:stCondLst>
                                            <p:cond delay="4999"/>
                                          </p:stCondLst>
                                        </p:cTn>
                                        <p:tgtEl>
                                          <p:spTgt spid="24582"/>
                                        </p:tgtEl>
                                        <p:attrNameLst>
                                          <p:attrName>style.visibility</p:attrName>
                                        </p:attrNameLst>
                                      </p:cBhvr>
                                      <p:to>
                                        <p:strVal val="hidden"/>
                                      </p:to>
                                    </p:set>
                                  </p:childTnLst>
                                </p:cTn>
                              </p:par>
                            </p:childTnLst>
                          </p:cTn>
                        </p:par>
                        <p:par>
                          <p:cTn id="22" fill="hold">
                            <p:stCondLst>
                              <p:cond delay="18000"/>
                            </p:stCondLst>
                            <p:childTnLst>
                              <p:par>
                                <p:cTn id="23" presetID="12" presetClass="entr" presetSubtype="4" fill="hold" nodeType="afterEffect">
                                  <p:stCondLst>
                                    <p:cond delay="0"/>
                                  </p:stCondLst>
                                  <p:childTnLst>
                                    <p:set>
                                      <p:cBhvr>
                                        <p:cTn id="24" dur="1" fill="hold">
                                          <p:stCondLst>
                                            <p:cond delay="0"/>
                                          </p:stCondLst>
                                        </p:cTn>
                                        <p:tgtEl>
                                          <p:spTgt spid="24580"/>
                                        </p:tgtEl>
                                        <p:attrNameLst>
                                          <p:attrName>style.visibility</p:attrName>
                                        </p:attrNameLst>
                                      </p:cBhvr>
                                      <p:to>
                                        <p:strVal val="visible"/>
                                      </p:to>
                                    </p:set>
                                    <p:animEffect transition="in" filter="slide(fromBottom)">
                                      <p:cBhvr>
                                        <p:cTn id="25" dur="2000"/>
                                        <p:tgtEl>
                                          <p:spTgt spid="24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3"/>
          <p:cNvSpPr>
            <a:spLocks noChangeArrowheads="1"/>
          </p:cNvSpPr>
          <p:nvPr/>
        </p:nvSpPr>
        <p:spPr bwMode="auto">
          <a:xfrm>
            <a:off x="3505200" y="2286000"/>
            <a:ext cx="457200" cy="457200"/>
          </a:xfrm>
          <a:prstGeom prst="rect">
            <a:avLst/>
          </a:prstGeom>
          <a:solidFill>
            <a:srgbClr val="FF99FF"/>
          </a:solidFill>
          <a:ln w="28575">
            <a:solidFill>
              <a:srgbClr val="00FFFF"/>
            </a:solidFill>
            <a:miter lim="800000"/>
            <a:headEnd/>
            <a:tailEnd/>
          </a:ln>
          <a:effectLst/>
        </p:spPr>
        <p:txBody>
          <a:bodyPr wrap="none" anchor="ctr"/>
          <a:lstStyle/>
          <a:p>
            <a:pPr algn="ctr" eaLnBrk="0" hangingPunct="0"/>
            <a:r>
              <a:rPr lang="en-US" sz="3200" b="1">
                <a:solidFill>
                  <a:srgbClr val="FF3300"/>
                </a:solidFill>
                <a:latin typeface="Times New Roman" pitchFamily="18" charset="0"/>
                <a:cs typeface="Times New Roman" pitchFamily="18" charset="0"/>
              </a:rPr>
              <a:t>N</a:t>
            </a:r>
          </a:p>
        </p:txBody>
      </p:sp>
      <p:sp>
        <p:nvSpPr>
          <p:cNvPr id="133124" name="Rectangle 4"/>
          <p:cNvSpPr>
            <a:spLocks noChangeArrowheads="1"/>
          </p:cNvSpPr>
          <p:nvPr/>
        </p:nvSpPr>
        <p:spPr bwMode="auto">
          <a:xfrm>
            <a:off x="3962400" y="2743200"/>
            <a:ext cx="457200" cy="457200"/>
          </a:xfrm>
          <a:prstGeom prst="rect">
            <a:avLst/>
          </a:prstGeom>
          <a:solidFill>
            <a:srgbClr val="FF99FF"/>
          </a:solidFill>
          <a:ln w="28575">
            <a:solidFill>
              <a:srgbClr val="00FFFF"/>
            </a:solidFill>
            <a:miter lim="800000"/>
            <a:headEnd/>
            <a:tailEnd/>
          </a:ln>
          <a:effectLst/>
        </p:spPr>
        <p:txBody>
          <a:bodyPr wrap="none" anchor="ctr"/>
          <a:lstStyle/>
          <a:p>
            <a:pPr algn="ctr" eaLnBrk="0" hangingPunct="0"/>
            <a:r>
              <a:rPr lang="en-US" sz="3200" b="1">
                <a:solidFill>
                  <a:srgbClr val="FF3300"/>
                </a:solidFill>
                <a:latin typeface="Times New Roman" pitchFamily="18" charset="0"/>
                <a:cs typeface="Times New Roman" pitchFamily="18" charset="0"/>
              </a:rPr>
              <a:t>H</a:t>
            </a:r>
          </a:p>
        </p:txBody>
      </p:sp>
      <p:sp>
        <p:nvSpPr>
          <p:cNvPr id="133125" name="Rectangle 5"/>
          <p:cNvSpPr>
            <a:spLocks noChangeArrowheads="1"/>
          </p:cNvSpPr>
          <p:nvPr/>
        </p:nvSpPr>
        <p:spPr bwMode="auto">
          <a:xfrm>
            <a:off x="4876800" y="3657600"/>
            <a:ext cx="457200" cy="457200"/>
          </a:xfrm>
          <a:prstGeom prst="rect">
            <a:avLst/>
          </a:prstGeom>
          <a:solidFill>
            <a:srgbClr val="FF99FF"/>
          </a:solidFill>
          <a:ln w="28575">
            <a:solidFill>
              <a:srgbClr val="00FFFF"/>
            </a:solidFill>
            <a:miter lim="800000"/>
            <a:headEnd/>
            <a:tailEnd/>
          </a:ln>
          <a:effectLst/>
        </p:spPr>
        <p:txBody>
          <a:bodyPr wrap="none" anchor="ctr"/>
          <a:lstStyle/>
          <a:p>
            <a:pPr algn="ctr" eaLnBrk="0" hangingPunct="0"/>
            <a:r>
              <a:rPr lang="en-US" sz="3200" b="1">
                <a:solidFill>
                  <a:srgbClr val="FF3300"/>
                </a:solidFill>
                <a:latin typeface="Times New Roman" pitchFamily="18" charset="0"/>
                <a:cs typeface="Times New Roman" pitchFamily="18" charset="0"/>
              </a:rPr>
              <a:t>R</a:t>
            </a:r>
          </a:p>
        </p:txBody>
      </p:sp>
      <p:sp>
        <p:nvSpPr>
          <p:cNvPr id="133126" name="Rectangle 6"/>
          <p:cNvSpPr>
            <a:spLocks noChangeArrowheads="1"/>
          </p:cNvSpPr>
          <p:nvPr/>
        </p:nvSpPr>
        <p:spPr bwMode="auto">
          <a:xfrm>
            <a:off x="4419600" y="3200400"/>
            <a:ext cx="457200" cy="457200"/>
          </a:xfrm>
          <a:prstGeom prst="rect">
            <a:avLst/>
          </a:prstGeom>
          <a:solidFill>
            <a:srgbClr val="FF99FF"/>
          </a:solidFill>
          <a:ln w="28575">
            <a:solidFill>
              <a:srgbClr val="00FFFF"/>
            </a:solidFill>
            <a:miter lim="800000"/>
            <a:headEnd/>
            <a:tailEnd/>
          </a:ln>
          <a:effectLst/>
        </p:spPr>
        <p:txBody>
          <a:bodyPr wrap="none" anchor="ctr"/>
          <a:lstStyle/>
          <a:p>
            <a:pPr algn="ctr" eaLnBrk="0" hangingPunct="0"/>
            <a:r>
              <a:rPr lang="en-US" sz="3200" b="1">
                <a:solidFill>
                  <a:srgbClr val="FF3300"/>
                </a:solidFill>
                <a:latin typeface="Times New Roman" pitchFamily="18" charset="0"/>
                <a:cs typeface="Times New Roman" pitchFamily="18" charset="0"/>
              </a:rPr>
              <a:t>À</a:t>
            </a:r>
          </a:p>
        </p:txBody>
      </p:sp>
      <p:sp>
        <p:nvSpPr>
          <p:cNvPr id="133127" name="Rectangle 7"/>
          <p:cNvSpPr>
            <a:spLocks noChangeArrowheads="1"/>
          </p:cNvSpPr>
          <p:nvPr/>
        </p:nvSpPr>
        <p:spPr bwMode="auto">
          <a:xfrm>
            <a:off x="3962400" y="4572000"/>
            <a:ext cx="457200" cy="457200"/>
          </a:xfrm>
          <a:prstGeom prst="rect">
            <a:avLst/>
          </a:prstGeom>
          <a:solidFill>
            <a:srgbClr val="FF99FF"/>
          </a:solidFill>
          <a:ln w="28575">
            <a:solidFill>
              <a:srgbClr val="00FFFF"/>
            </a:solidFill>
            <a:miter lim="800000"/>
            <a:headEnd/>
            <a:tailEnd/>
          </a:ln>
          <a:effectLst/>
        </p:spPr>
        <p:txBody>
          <a:bodyPr wrap="none" anchor="ctr"/>
          <a:lstStyle/>
          <a:p>
            <a:pPr algn="ctr" eaLnBrk="0" hangingPunct="0"/>
            <a:r>
              <a:rPr lang="en-US" sz="3200" b="1">
                <a:solidFill>
                  <a:srgbClr val="FF3300"/>
                </a:solidFill>
                <a:latin typeface="Times New Roman" pitchFamily="18" charset="0"/>
                <a:cs typeface="Times New Roman" pitchFamily="18" charset="0"/>
              </a:rPr>
              <a:t>N</a:t>
            </a:r>
          </a:p>
        </p:txBody>
      </p:sp>
      <p:sp>
        <p:nvSpPr>
          <p:cNvPr id="133128" name="Rectangle 8"/>
          <p:cNvSpPr>
            <a:spLocks noChangeArrowheads="1"/>
          </p:cNvSpPr>
          <p:nvPr/>
        </p:nvSpPr>
        <p:spPr bwMode="auto">
          <a:xfrm>
            <a:off x="4419600" y="4114800"/>
            <a:ext cx="457200" cy="457200"/>
          </a:xfrm>
          <a:prstGeom prst="rect">
            <a:avLst/>
          </a:prstGeom>
          <a:solidFill>
            <a:srgbClr val="FF99FF"/>
          </a:solidFill>
          <a:ln w="28575">
            <a:solidFill>
              <a:srgbClr val="00FFFF"/>
            </a:solidFill>
            <a:miter lim="800000"/>
            <a:headEnd/>
            <a:tailEnd/>
          </a:ln>
          <a:effectLst/>
        </p:spPr>
        <p:txBody>
          <a:bodyPr wrap="none" anchor="ctr"/>
          <a:lstStyle/>
          <a:p>
            <a:pPr algn="ctr" eaLnBrk="0" hangingPunct="0"/>
            <a:r>
              <a:rPr lang="en-US" sz="3200" b="1">
                <a:solidFill>
                  <a:srgbClr val="FF3300"/>
                </a:solidFill>
                <a:latin typeface="Times New Roman" pitchFamily="18" charset="0"/>
                <a:cs typeface="Times New Roman" pitchFamily="18" charset="0"/>
              </a:rPr>
              <a:t>Ồ</a:t>
            </a:r>
          </a:p>
        </p:txBody>
      </p:sp>
      <p:sp>
        <p:nvSpPr>
          <p:cNvPr id="133129" name="Rectangle 9"/>
          <p:cNvSpPr>
            <a:spLocks noChangeArrowheads="1"/>
          </p:cNvSpPr>
          <p:nvPr/>
        </p:nvSpPr>
        <p:spPr bwMode="auto">
          <a:xfrm>
            <a:off x="3505200" y="5029200"/>
            <a:ext cx="457200" cy="457200"/>
          </a:xfrm>
          <a:prstGeom prst="rect">
            <a:avLst/>
          </a:prstGeom>
          <a:solidFill>
            <a:srgbClr val="FF99FF"/>
          </a:solidFill>
          <a:ln w="28575">
            <a:solidFill>
              <a:srgbClr val="00FFFF"/>
            </a:solidFill>
            <a:miter lim="800000"/>
            <a:headEnd/>
            <a:tailEnd/>
          </a:ln>
          <a:effectLst/>
        </p:spPr>
        <p:txBody>
          <a:bodyPr wrap="none" anchor="ctr"/>
          <a:lstStyle/>
          <a:p>
            <a:pPr algn="ctr" eaLnBrk="0" hangingPunct="0"/>
            <a:r>
              <a:rPr lang="en-US" sz="3200" b="1">
                <a:solidFill>
                  <a:srgbClr val="FF3300"/>
                </a:solidFill>
                <a:latin typeface="Times New Roman" pitchFamily="18" charset="0"/>
                <a:cs typeface="Times New Roman" pitchFamily="18" charset="0"/>
              </a:rPr>
              <a:t>G</a:t>
            </a:r>
          </a:p>
        </p:txBody>
      </p:sp>
      <p:sp>
        <p:nvSpPr>
          <p:cNvPr id="133130" name="Rectangle 10"/>
          <p:cNvSpPr>
            <a:spLocks noChangeArrowheads="1"/>
          </p:cNvSpPr>
          <p:nvPr/>
        </p:nvSpPr>
        <p:spPr bwMode="auto">
          <a:xfrm>
            <a:off x="5334000" y="22860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A</a:t>
            </a:r>
          </a:p>
        </p:txBody>
      </p:sp>
      <p:sp>
        <p:nvSpPr>
          <p:cNvPr id="133134" name="Rectangle 14"/>
          <p:cNvSpPr>
            <a:spLocks noChangeArrowheads="1"/>
          </p:cNvSpPr>
          <p:nvPr/>
        </p:nvSpPr>
        <p:spPr bwMode="auto">
          <a:xfrm>
            <a:off x="4419600" y="22860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H</a:t>
            </a:r>
          </a:p>
        </p:txBody>
      </p:sp>
      <p:sp>
        <p:nvSpPr>
          <p:cNvPr id="133135" name="Rectangle 15"/>
          <p:cNvSpPr>
            <a:spLocks noChangeArrowheads="1"/>
          </p:cNvSpPr>
          <p:nvPr/>
        </p:nvSpPr>
        <p:spPr bwMode="auto">
          <a:xfrm>
            <a:off x="4876800" y="22860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dirty="0">
                <a:solidFill>
                  <a:srgbClr val="FFFF00"/>
                </a:solidFill>
                <a:latin typeface="Times New Roman" pitchFamily="18" charset="0"/>
                <a:cs typeface="Times New Roman" pitchFamily="18" charset="0"/>
              </a:rPr>
              <a:t>Ệ</a:t>
            </a:r>
          </a:p>
        </p:txBody>
      </p:sp>
      <p:sp>
        <p:nvSpPr>
          <p:cNvPr id="133137" name="Rectangle 17"/>
          <p:cNvSpPr>
            <a:spLocks noChangeArrowheads="1"/>
          </p:cNvSpPr>
          <p:nvPr/>
        </p:nvSpPr>
        <p:spPr bwMode="auto">
          <a:xfrm>
            <a:off x="5791200" y="22860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N</a:t>
            </a:r>
          </a:p>
        </p:txBody>
      </p:sp>
      <p:sp>
        <p:nvSpPr>
          <p:cNvPr id="133141" name="Rectangle 21"/>
          <p:cNvSpPr>
            <a:spLocks noChangeArrowheads="1"/>
          </p:cNvSpPr>
          <p:nvPr/>
        </p:nvSpPr>
        <p:spPr bwMode="auto">
          <a:xfrm>
            <a:off x="4419600" y="27432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Ụ</a:t>
            </a:r>
          </a:p>
        </p:txBody>
      </p:sp>
      <p:sp>
        <p:nvSpPr>
          <p:cNvPr id="133142" name="Rectangle 22"/>
          <p:cNvSpPr>
            <a:spLocks noChangeArrowheads="1"/>
          </p:cNvSpPr>
          <p:nvPr/>
        </p:nvSpPr>
        <p:spPr bwMode="auto">
          <a:xfrm>
            <a:off x="5334000" y="32004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G</a:t>
            </a:r>
          </a:p>
        </p:txBody>
      </p:sp>
      <p:sp>
        <p:nvSpPr>
          <p:cNvPr id="133143" name="Rectangle 23"/>
          <p:cNvSpPr>
            <a:spLocks noChangeArrowheads="1"/>
          </p:cNvSpPr>
          <p:nvPr/>
        </p:nvSpPr>
        <p:spPr bwMode="auto">
          <a:xfrm>
            <a:off x="3962400" y="32004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O</a:t>
            </a:r>
          </a:p>
        </p:txBody>
      </p:sp>
      <p:sp>
        <p:nvSpPr>
          <p:cNvPr id="133144" name="Rectangle 24"/>
          <p:cNvSpPr>
            <a:spLocks noChangeArrowheads="1"/>
          </p:cNvSpPr>
          <p:nvPr/>
        </p:nvSpPr>
        <p:spPr bwMode="auto">
          <a:xfrm>
            <a:off x="3505200" y="32004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H</a:t>
            </a:r>
          </a:p>
        </p:txBody>
      </p:sp>
      <p:sp>
        <p:nvSpPr>
          <p:cNvPr id="133145" name="Rectangle 25"/>
          <p:cNvSpPr>
            <a:spLocks noChangeArrowheads="1"/>
          </p:cNvSpPr>
          <p:nvPr/>
        </p:nvSpPr>
        <p:spPr bwMode="auto">
          <a:xfrm>
            <a:off x="4876800" y="32004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N</a:t>
            </a:r>
          </a:p>
        </p:txBody>
      </p:sp>
      <p:sp>
        <p:nvSpPr>
          <p:cNvPr id="133146" name="Rectangle 26"/>
          <p:cNvSpPr>
            <a:spLocks noChangeArrowheads="1"/>
          </p:cNvSpPr>
          <p:nvPr/>
        </p:nvSpPr>
        <p:spPr bwMode="auto">
          <a:xfrm>
            <a:off x="5791200" y="32004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T</a:t>
            </a:r>
          </a:p>
        </p:txBody>
      </p:sp>
      <p:sp>
        <p:nvSpPr>
          <p:cNvPr id="133147" name="Rectangle 27"/>
          <p:cNvSpPr>
            <a:spLocks noChangeArrowheads="1"/>
          </p:cNvSpPr>
          <p:nvPr/>
        </p:nvSpPr>
        <p:spPr bwMode="auto">
          <a:xfrm>
            <a:off x="6248400" y="36576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I</a:t>
            </a:r>
          </a:p>
        </p:txBody>
      </p:sp>
      <p:sp>
        <p:nvSpPr>
          <p:cNvPr id="133148" name="Rectangle 28"/>
          <p:cNvSpPr>
            <a:spLocks noChangeArrowheads="1"/>
          </p:cNvSpPr>
          <p:nvPr/>
        </p:nvSpPr>
        <p:spPr bwMode="auto">
          <a:xfrm>
            <a:off x="5791200" y="36576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V</a:t>
            </a:r>
          </a:p>
        </p:txBody>
      </p:sp>
      <p:sp>
        <p:nvSpPr>
          <p:cNvPr id="133149" name="Rectangle 29"/>
          <p:cNvSpPr>
            <a:spLocks noChangeArrowheads="1"/>
          </p:cNvSpPr>
          <p:nvPr/>
        </p:nvSpPr>
        <p:spPr bwMode="auto">
          <a:xfrm>
            <a:off x="5334000" y="36576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Ê</a:t>
            </a:r>
          </a:p>
        </p:txBody>
      </p:sp>
      <p:sp>
        <p:nvSpPr>
          <p:cNvPr id="133150" name="Rectangle 30"/>
          <p:cNvSpPr>
            <a:spLocks noChangeArrowheads="1"/>
          </p:cNvSpPr>
          <p:nvPr/>
        </p:nvSpPr>
        <p:spPr bwMode="auto">
          <a:xfrm>
            <a:off x="3962400" y="36576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T</a:t>
            </a:r>
          </a:p>
        </p:txBody>
      </p:sp>
      <p:sp>
        <p:nvSpPr>
          <p:cNvPr id="133151" name="Rectangle 31"/>
          <p:cNvSpPr>
            <a:spLocks noChangeArrowheads="1"/>
          </p:cNvSpPr>
          <p:nvPr/>
        </p:nvSpPr>
        <p:spPr bwMode="auto">
          <a:xfrm>
            <a:off x="4419600" y="36576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Ờ</a:t>
            </a:r>
          </a:p>
        </p:txBody>
      </p:sp>
      <p:sp>
        <p:nvSpPr>
          <p:cNvPr id="133152" name="Rectangle 32"/>
          <p:cNvSpPr>
            <a:spLocks noChangeArrowheads="1"/>
          </p:cNvSpPr>
          <p:nvPr/>
        </p:nvSpPr>
        <p:spPr bwMode="auto">
          <a:xfrm>
            <a:off x="6248400" y="41148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M</a:t>
            </a:r>
          </a:p>
        </p:txBody>
      </p:sp>
      <p:sp>
        <p:nvSpPr>
          <p:cNvPr id="133153" name="Rectangle 33"/>
          <p:cNvSpPr>
            <a:spLocks noChangeArrowheads="1"/>
          </p:cNvSpPr>
          <p:nvPr/>
        </p:nvSpPr>
        <p:spPr bwMode="auto">
          <a:xfrm>
            <a:off x="3962400" y="41148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H</a:t>
            </a:r>
          </a:p>
        </p:txBody>
      </p:sp>
      <p:sp>
        <p:nvSpPr>
          <p:cNvPr id="133154" name="Rectangle 34"/>
          <p:cNvSpPr>
            <a:spLocks noChangeArrowheads="1"/>
          </p:cNvSpPr>
          <p:nvPr/>
        </p:nvSpPr>
        <p:spPr bwMode="auto">
          <a:xfrm>
            <a:off x="4876800" y="41148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C</a:t>
            </a:r>
          </a:p>
        </p:txBody>
      </p:sp>
      <p:sp>
        <p:nvSpPr>
          <p:cNvPr id="133155" name="Rectangle 35"/>
          <p:cNvSpPr>
            <a:spLocks noChangeArrowheads="1"/>
          </p:cNvSpPr>
          <p:nvPr/>
        </p:nvSpPr>
        <p:spPr bwMode="auto">
          <a:xfrm>
            <a:off x="5791200" y="41148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Í</a:t>
            </a:r>
          </a:p>
        </p:txBody>
      </p:sp>
      <p:sp>
        <p:nvSpPr>
          <p:cNvPr id="133156" name="Rectangle 36"/>
          <p:cNvSpPr>
            <a:spLocks noChangeArrowheads="1"/>
          </p:cNvSpPr>
          <p:nvPr/>
        </p:nvSpPr>
        <p:spPr bwMode="auto">
          <a:xfrm>
            <a:off x="5334000" y="41148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H</a:t>
            </a:r>
          </a:p>
        </p:txBody>
      </p:sp>
      <p:sp>
        <p:nvSpPr>
          <p:cNvPr id="133160" name="Rectangle 40"/>
          <p:cNvSpPr>
            <a:spLocks noChangeArrowheads="1"/>
          </p:cNvSpPr>
          <p:nvPr/>
        </p:nvSpPr>
        <p:spPr bwMode="auto">
          <a:xfrm>
            <a:off x="4876800" y="45720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A</a:t>
            </a:r>
          </a:p>
        </p:txBody>
      </p:sp>
      <p:sp>
        <p:nvSpPr>
          <p:cNvPr id="133163" name="Rectangle 43"/>
          <p:cNvSpPr>
            <a:spLocks noChangeArrowheads="1"/>
          </p:cNvSpPr>
          <p:nvPr/>
        </p:nvSpPr>
        <p:spPr bwMode="auto">
          <a:xfrm>
            <a:off x="3048000" y="50292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N</a:t>
            </a:r>
          </a:p>
        </p:txBody>
      </p:sp>
      <p:sp>
        <p:nvSpPr>
          <p:cNvPr id="133164" name="Rectangle 44"/>
          <p:cNvSpPr>
            <a:spLocks noChangeArrowheads="1"/>
          </p:cNvSpPr>
          <p:nvPr/>
        </p:nvSpPr>
        <p:spPr bwMode="auto">
          <a:xfrm>
            <a:off x="2590800" y="50292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Ô</a:t>
            </a:r>
          </a:p>
        </p:txBody>
      </p:sp>
      <p:sp>
        <p:nvSpPr>
          <p:cNvPr id="133165" name="Rectangle 45"/>
          <p:cNvSpPr>
            <a:spLocks noChangeArrowheads="1"/>
          </p:cNvSpPr>
          <p:nvPr/>
        </p:nvSpPr>
        <p:spPr bwMode="auto">
          <a:xfrm>
            <a:off x="3962400" y="50292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K</a:t>
            </a:r>
          </a:p>
        </p:txBody>
      </p:sp>
      <p:sp>
        <p:nvSpPr>
          <p:cNvPr id="133167" name="Rectangle 47"/>
          <p:cNvSpPr>
            <a:spLocks noChangeArrowheads="1"/>
          </p:cNvSpPr>
          <p:nvPr/>
        </p:nvSpPr>
        <p:spPr bwMode="auto">
          <a:xfrm>
            <a:off x="4419600" y="50292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É</a:t>
            </a:r>
          </a:p>
        </p:txBody>
      </p:sp>
      <p:sp>
        <p:nvSpPr>
          <p:cNvPr id="133169" name="Text Box 49"/>
          <p:cNvSpPr txBox="1">
            <a:spLocks noChangeArrowheads="1"/>
          </p:cNvSpPr>
          <p:nvPr/>
        </p:nvSpPr>
        <p:spPr bwMode="auto">
          <a:xfrm>
            <a:off x="8229600" y="6070600"/>
            <a:ext cx="838200" cy="711200"/>
          </a:xfrm>
          <a:prstGeom prst="rect">
            <a:avLst/>
          </a:prstGeom>
          <a:noFill/>
          <a:ln w="9525">
            <a:solidFill>
              <a:srgbClr val="00FFFF"/>
            </a:solidFill>
            <a:miter lim="800000"/>
            <a:headEnd/>
            <a:tailEnd/>
          </a:ln>
          <a:effectLst/>
        </p:spPr>
        <p:txBody>
          <a:bodyPr>
            <a:spAutoFit/>
          </a:bodyPr>
          <a:lstStyle/>
          <a:p>
            <a:pPr algn="ctr" eaLnBrk="0" hangingPunct="0">
              <a:spcBef>
                <a:spcPct val="50000"/>
              </a:spcBef>
            </a:pPr>
            <a:r>
              <a:rPr lang="en-US" sz="4000" b="1">
                <a:solidFill>
                  <a:srgbClr val="00FF00"/>
                </a:solidFill>
                <a:latin typeface="Times New Roman" pitchFamily="18" charset="0"/>
                <a:cs typeface="Times New Roman" pitchFamily="18" charset="0"/>
              </a:rPr>
              <a:t>Đ</a:t>
            </a:r>
          </a:p>
        </p:txBody>
      </p:sp>
      <p:pic>
        <p:nvPicPr>
          <p:cNvPr id="133170" name="Picture 50" descr="addemoticons172[1]"/>
          <p:cNvPicPr>
            <a:picLocks noChangeAspect="1" noChangeArrowheads="1" noCrop="1"/>
          </p:cNvPicPr>
          <p:nvPr/>
        </p:nvPicPr>
        <p:blipFill>
          <a:blip r:embed="rId4"/>
          <a:srcRect/>
          <a:stretch>
            <a:fillRect/>
          </a:stretch>
        </p:blipFill>
        <p:spPr bwMode="auto">
          <a:xfrm>
            <a:off x="6324600" y="5867400"/>
            <a:ext cx="1809750" cy="790575"/>
          </a:xfrm>
          <a:prstGeom prst="rect">
            <a:avLst/>
          </a:prstGeom>
          <a:noFill/>
        </p:spPr>
      </p:pic>
      <p:sp>
        <p:nvSpPr>
          <p:cNvPr id="133171" name="AutoShape 51"/>
          <p:cNvSpPr>
            <a:spLocks noChangeArrowheads="1"/>
          </p:cNvSpPr>
          <p:nvPr/>
        </p:nvSpPr>
        <p:spPr bwMode="auto">
          <a:xfrm>
            <a:off x="2895600" y="2286000"/>
            <a:ext cx="381000" cy="304800"/>
          </a:xfrm>
          <a:prstGeom prst="flowChartAlternateProcess">
            <a:avLst/>
          </a:prstGeom>
          <a:solidFill>
            <a:schemeClr val="accent1"/>
          </a:solidFill>
          <a:ln w="9525">
            <a:solidFill>
              <a:schemeClr val="tx1"/>
            </a:solidFill>
            <a:miter lim="800000"/>
            <a:headEnd/>
            <a:tailEnd/>
          </a:ln>
          <a:effectLst/>
        </p:spPr>
        <p:txBody>
          <a:bodyPr wrap="none" anchor="ctr"/>
          <a:lstStyle/>
          <a:p>
            <a:pPr algn="ctr" eaLnBrk="0" hangingPunct="0"/>
            <a:r>
              <a:rPr lang="en-US" b="1">
                <a:solidFill>
                  <a:srgbClr val="6600FF"/>
                </a:solidFill>
                <a:latin typeface="Times New Roman" pitchFamily="18" charset="0"/>
                <a:cs typeface="Times New Roman" pitchFamily="18" charset="0"/>
              </a:rPr>
              <a:t>1</a:t>
            </a:r>
          </a:p>
        </p:txBody>
      </p:sp>
      <p:sp>
        <p:nvSpPr>
          <p:cNvPr id="133172" name="AutoShape 52"/>
          <p:cNvSpPr>
            <a:spLocks noChangeArrowheads="1"/>
          </p:cNvSpPr>
          <p:nvPr/>
        </p:nvSpPr>
        <p:spPr bwMode="auto">
          <a:xfrm>
            <a:off x="2895600" y="2743200"/>
            <a:ext cx="381000" cy="304800"/>
          </a:xfrm>
          <a:prstGeom prst="flowChartAlternateProcess">
            <a:avLst/>
          </a:prstGeom>
          <a:solidFill>
            <a:schemeClr val="accent1"/>
          </a:solidFill>
          <a:ln w="9525">
            <a:solidFill>
              <a:schemeClr val="tx1"/>
            </a:solidFill>
            <a:miter lim="800000"/>
            <a:headEnd/>
            <a:tailEnd/>
          </a:ln>
          <a:effectLst/>
        </p:spPr>
        <p:txBody>
          <a:bodyPr wrap="none" anchor="ctr"/>
          <a:lstStyle/>
          <a:p>
            <a:pPr algn="ctr" eaLnBrk="0" hangingPunct="0"/>
            <a:r>
              <a:rPr lang="en-US" b="1">
                <a:solidFill>
                  <a:srgbClr val="6600FF"/>
                </a:solidFill>
                <a:latin typeface="Times New Roman" pitchFamily="18" charset="0"/>
                <a:cs typeface="Times New Roman" pitchFamily="18" charset="0"/>
              </a:rPr>
              <a:t>2</a:t>
            </a:r>
          </a:p>
        </p:txBody>
      </p:sp>
      <p:sp>
        <p:nvSpPr>
          <p:cNvPr id="133173" name="AutoShape 53"/>
          <p:cNvSpPr>
            <a:spLocks noChangeArrowheads="1"/>
          </p:cNvSpPr>
          <p:nvPr/>
        </p:nvSpPr>
        <p:spPr bwMode="auto">
          <a:xfrm>
            <a:off x="2895600" y="3200400"/>
            <a:ext cx="381000" cy="304800"/>
          </a:xfrm>
          <a:prstGeom prst="flowChartAlternateProcess">
            <a:avLst/>
          </a:prstGeom>
          <a:solidFill>
            <a:schemeClr val="accent1"/>
          </a:solidFill>
          <a:ln w="9525">
            <a:solidFill>
              <a:schemeClr val="tx1"/>
            </a:solidFill>
            <a:miter lim="800000"/>
            <a:headEnd/>
            <a:tailEnd/>
          </a:ln>
          <a:effectLst/>
        </p:spPr>
        <p:txBody>
          <a:bodyPr wrap="none" anchor="ctr"/>
          <a:lstStyle/>
          <a:p>
            <a:pPr algn="ctr" eaLnBrk="0" hangingPunct="0"/>
            <a:r>
              <a:rPr lang="en-US" b="1">
                <a:solidFill>
                  <a:srgbClr val="6600FF"/>
                </a:solidFill>
                <a:latin typeface="Times New Roman" pitchFamily="18" charset="0"/>
                <a:cs typeface="Times New Roman" pitchFamily="18" charset="0"/>
              </a:rPr>
              <a:t>3</a:t>
            </a:r>
          </a:p>
        </p:txBody>
      </p:sp>
      <p:sp>
        <p:nvSpPr>
          <p:cNvPr id="133174" name="AutoShape 54"/>
          <p:cNvSpPr>
            <a:spLocks noChangeArrowheads="1"/>
          </p:cNvSpPr>
          <p:nvPr/>
        </p:nvSpPr>
        <p:spPr bwMode="auto">
          <a:xfrm>
            <a:off x="762000" y="3733800"/>
            <a:ext cx="381000" cy="304800"/>
          </a:xfrm>
          <a:prstGeom prst="flowChartAlternateProcess">
            <a:avLst/>
          </a:prstGeom>
          <a:solidFill>
            <a:schemeClr val="accent1"/>
          </a:solidFill>
          <a:ln w="9525">
            <a:solidFill>
              <a:schemeClr val="tx1"/>
            </a:solidFill>
            <a:miter lim="800000"/>
            <a:headEnd/>
            <a:tailEnd/>
          </a:ln>
          <a:effectLst/>
        </p:spPr>
        <p:txBody>
          <a:bodyPr wrap="none" anchor="ctr"/>
          <a:lstStyle/>
          <a:p>
            <a:pPr algn="ctr" eaLnBrk="0" hangingPunct="0"/>
            <a:r>
              <a:rPr lang="en-US" b="1">
                <a:solidFill>
                  <a:srgbClr val="6600FF"/>
                </a:solidFill>
                <a:latin typeface="Times New Roman" pitchFamily="18" charset="0"/>
                <a:cs typeface="Times New Roman" pitchFamily="18" charset="0"/>
              </a:rPr>
              <a:t>4</a:t>
            </a:r>
          </a:p>
        </p:txBody>
      </p:sp>
      <p:sp>
        <p:nvSpPr>
          <p:cNvPr id="133175" name="AutoShape 55"/>
          <p:cNvSpPr>
            <a:spLocks noChangeArrowheads="1"/>
          </p:cNvSpPr>
          <p:nvPr/>
        </p:nvSpPr>
        <p:spPr bwMode="auto">
          <a:xfrm>
            <a:off x="3276600" y="4191000"/>
            <a:ext cx="381000" cy="304800"/>
          </a:xfrm>
          <a:prstGeom prst="flowChartAlternateProcess">
            <a:avLst/>
          </a:prstGeom>
          <a:solidFill>
            <a:schemeClr val="accent1"/>
          </a:solidFill>
          <a:ln w="9525">
            <a:solidFill>
              <a:schemeClr val="tx1"/>
            </a:solidFill>
            <a:miter lim="800000"/>
            <a:headEnd/>
            <a:tailEnd/>
          </a:ln>
          <a:effectLst/>
        </p:spPr>
        <p:txBody>
          <a:bodyPr wrap="none" anchor="ctr"/>
          <a:lstStyle/>
          <a:p>
            <a:pPr algn="ctr" eaLnBrk="0" hangingPunct="0"/>
            <a:r>
              <a:rPr lang="en-US" b="1">
                <a:solidFill>
                  <a:srgbClr val="6600FF"/>
                </a:solidFill>
                <a:latin typeface="Times New Roman" pitchFamily="18" charset="0"/>
                <a:cs typeface="Times New Roman" pitchFamily="18" charset="0"/>
              </a:rPr>
              <a:t>5</a:t>
            </a:r>
          </a:p>
        </p:txBody>
      </p:sp>
      <p:sp>
        <p:nvSpPr>
          <p:cNvPr id="133176" name="AutoShape 56"/>
          <p:cNvSpPr>
            <a:spLocks noChangeArrowheads="1"/>
          </p:cNvSpPr>
          <p:nvPr/>
        </p:nvSpPr>
        <p:spPr bwMode="auto">
          <a:xfrm>
            <a:off x="2438400" y="4648200"/>
            <a:ext cx="381000" cy="304800"/>
          </a:xfrm>
          <a:prstGeom prst="flowChartAlternateProcess">
            <a:avLst/>
          </a:prstGeom>
          <a:solidFill>
            <a:schemeClr val="accent1"/>
          </a:solidFill>
          <a:ln w="9525">
            <a:solidFill>
              <a:schemeClr val="tx1"/>
            </a:solidFill>
            <a:miter lim="800000"/>
            <a:headEnd/>
            <a:tailEnd/>
          </a:ln>
          <a:effectLst/>
        </p:spPr>
        <p:txBody>
          <a:bodyPr wrap="none" anchor="ctr"/>
          <a:lstStyle/>
          <a:p>
            <a:pPr algn="ctr" eaLnBrk="0" hangingPunct="0"/>
            <a:r>
              <a:rPr lang="en-US" b="1">
                <a:solidFill>
                  <a:srgbClr val="6600FF"/>
                </a:solidFill>
                <a:latin typeface="Times New Roman" pitchFamily="18" charset="0"/>
                <a:cs typeface="Times New Roman" pitchFamily="18" charset="0"/>
              </a:rPr>
              <a:t>6</a:t>
            </a:r>
          </a:p>
        </p:txBody>
      </p:sp>
      <p:sp>
        <p:nvSpPr>
          <p:cNvPr id="133177" name="AutoShape 57"/>
          <p:cNvSpPr>
            <a:spLocks noChangeArrowheads="1"/>
          </p:cNvSpPr>
          <p:nvPr/>
        </p:nvSpPr>
        <p:spPr bwMode="auto">
          <a:xfrm>
            <a:off x="1981200" y="5105400"/>
            <a:ext cx="381000" cy="304800"/>
          </a:xfrm>
          <a:prstGeom prst="flowChartAlternateProcess">
            <a:avLst/>
          </a:prstGeom>
          <a:solidFill>
            <a:schemeClr val="accent1"/>
          </a:solidFill>
          <a:ln w="9525">
            <a:solidFill>
              <a:schemeClr val="tx1"/>
            </a:solidFill>
            <a:miter lim="800000"/>
            <a:headEnd/>
            <a:tailEnd/>
          </a:ln>
          <a:effectLst/>
        </p:spPr>
        <p:txBody>
          <a:bodyPr wrap="none" anchor="ctr"/>
          <a:lstStyle/>
          <a:p>
            <a:pPr algn="ctr" eaLnBrk="0" hangingPunct="0"/>
            <a:r>
              <a:rPr lang="en-US" b="1">
                <a:solidFill>
                  <a:srgbClr val="6600FF"/>
                </a:solidFill>
                <a:latin typeface="Times New Roman" pitchFamily="18" charset="0"/>
                <a:cs typeface="Times New Roman" pitchFamily="18" charset="0"/>
              </a:rPr>
              <a:t>7</a:t>
            </a:r>
          </a:p>
        </p:txBody>
      </p:sp>
      <p:sp>
        <p:nvSpPr>
          <p:cNvPr id="133197" name="Rectangle 77"/>
          <p:cNvSpPr>
            <a:spLocks noChangeArrowheads="1"/>
          </p:cNvSpPr>
          <p:nvPr/>
        </p:nvSpPr>
        <p:spPr bwMode="auto">
          <a:xfrm>
            <a:off x="3962400" y="22860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dirty="0">
                <a:solidFill>
                  <a:srgbClr val="FFFF00"/>
                </a:solidFill>
                <a:latin typeface="Times New Roman" pitchFamily="18" charset="0"/>
                <a:cs typeface="Times New Roman" pitchFamily="18" charset="0"/>
              </a:rPr>
              <a:t>G</a:t>
            </a:r>
          </a:p>
        </p:txBody>
      </p:sp>
      <p:sp>
        <p:nvSpPr>
          <p:cNvPr id="133201" name="Rectangle 81"/>
          <p:cNvSpPr>
            <a:spLocks noChangeArrowheads="1"/>
          </p:cNvSpPr>
          <p:nvPr/>
        </p:nvSpPr>
        <p:spPr bwMode="auto">
          <a:xfrm>
            <a:off x="3505200" y="27432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P</a:t>
            </a:r>
          </a:p>
        </p:txBody>
      </p:sp>
      <p:sp>
        <p:nvSpPr>
          <p:cNvPr id="133202" name="Rectangle 82"/>
          <p:cNvSpPr>
            <a:spLocks noChangeArrowheads="1"/>
          </p:cNvSpPr>
          <p:nvPr/>
        </p:nvSpPr>
        <p:spPr bwMode="auto">
          <a:xfrm>
            <a:off x="5334000" y="27432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Ế</a:t>
            </a:r>
          </a:p>
        </p:txBody>
      </p:sp>
      <p:sp>
        <p:nvSpPr>
          <p:cNvPr id="133203" name="Rectangle 83"/>
          <p:cNvSpPr>
            <a:spLocks noChangeArrowheads="1"/>
          </p:cNvSpPr>
          <p:nvPr/>
        </p:nvSpPr>
        <p:spPr bwMode="auto">
          <a:xfrm>
            <a:off x="5791200" y="27432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P</a:t>
            </a:r>
          </a:p>
        </p:txBody>
      </p:sp>
      <p:sp>
        <p:nvSpPr>
          <p:cNvPr id="133205" name="Rectangle 85"/>
          <p:cNvSpPr>
            <a:spLocks noChangeArrowheads="1"/>
          </p:cNvSpPr>
          <p:nvPr/>
        </p:nvSpPr>
        <p:spPr bwMode="auto">
          <a:xfrm>
            <a:off x="4876800" y="27432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B</a:t>
            </a:r>
          </a:p>
        </p:txBody>
      </p:sp>
      <p:sp>
        <p:nvSpPr>
          <p:cNvPr id="133206" name="Rectangle 86"/>
          <p:cNvSpPr>
            <a:spLocks noChangeArrowheads="1"/>
          </p:cNvSpPr>
          <p:nvPr/>
        </p:nvSpPr>
        <p:spPr bwMode="auto">
          <a:xfrm>
            <a:off x="6705600" y="36576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N</a:t>
            </a:r>
          </a:p>
        </p:txBody>
      </p:sp>
      <p:sp>
        <p:nvSpPr>
          <p:cNvPr id="133209" name="Rectangle 89"/>
          <p:cNvSpPr>
            <a:spLocks noChangeArrowheads="1"/>
          </p:cNvSpPr>
          <p:nvPr/>
        </p:nvSpPr>
        <p:spPr bwMode="auto">
          <a:xfrm>
            <a:off x="3048000" y="45720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V</a:t>
            </a:r>
          </a:p>
        </p:txBody>
      </p:sp>
      <p:sp>
        <p:nvSpPr>
          <p:cNvPr id="133210" name="Rectangle 90"/>
          <p:cNvSpPr>
            <a:spLocks noChangeArrowheads="1"/>
          </p:cNvSpPr>
          <p:nvPr/>
        </p:nvSpPr>
        <p:spPr bwMode="auto">
          <a:xfrm>
            <a:off x="3505200" y="45720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Ă</a:t>
            </a:r>
          </a:p>
        </p:txBody>
      </p:sp>
      <p:sp>
        <p:nvSpPr>
          <p:cNvPr id="133211" name="Rectangle 91"/>
          <p:cNvSpPr>
            <a:spLocks noChangeArrowheads="1"/>
          </p:cNvSpPr>
          <p:nvPr/>
        </p:nvSpPr>
        <p:spPr bwMode="auto">
          <a:xfrm>
            <a:off x="4419600" y="45720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B</a:t>
            </a:r>
          </a:p>
        </p:txBody>
      </p:sp>
      <p:pic>
        <p:nvPicPr>
          <p:cNvPr id="133216" name="Picture 96" descr="0003-3"/>
          <p:cNvPicPr>
            <a:picLocks noChangeAspect="1" noChangeArrowheads="1" noCrop="1"/>
          </p:cNvPicPr>
          <p:nvPr/>
        </p:nvPicPr>
        <p:blipFill>
          <a:blip r:embed="rId5"/>
          <a:srcRect/>
          <a:stretch>
            <a:fillRect/>
          </a:stretch>
        </p:blipFill>
        <p:spPr bwMode="auto">
          <a:xfrm>
            <a:off x="457200" y="304800"/>
            <a:ext cx="1166813" cy="1676400"/>
          </a:xfrm>
          <a:prstGeom prst="rect">
            <a:avLst/>
          </a:prstGeom>
          <a:noFill/>
        </p:spPr>
      </p:pic>
      <p:sp>
        <p:nvSpPr>
          <p:cNvPr id="133217" name="WordArt 97"/>
          <p:cNvSpPr>
            <a:spLocks noChangeArrowheads="1" noChangeShapeType="1" noTextEdit="1"/>
          </p:cNvSpPr>
          <p:nvPr/>
        </p:nvSpPr>
        <p:spPr bwMode="auto">
          <a:xfrm>
            <a:off x="2286000" y="1200150"/>
            <a:ext cx="1943100" cy="476250"/>
          </a:xfrm>
          <a:prstGeom prst="rect">
            <a:avLst/>
          </a:prstGeom>
        </p:spPr>
        <p:txBody>
          <a:bodyPr wrap="none" fromWordArt="1">
            <a:prstTxWarp prst="textPlain">
              <a:avLst>
                <a:gd name="adj" fmla="val 50000"/>
              </a:avLst>
            </a:prstTxWarp>
          </a:bodyPr>
          <a:lstStyle/>
          <a:p>
            <a:pPr algn="ctr"/>
            <a:r>
              <a:rPr lang="vi-VN" sz="2800" b="1" kern="10" dirty="0">
                <a:ln w="12700">
                  <a:solidFill>
                    <a:srgbClr val="EAEAEA"/>
                  </a:solidFill>
                  <a:round/>
                  <a:headEnd/>
                  <a:tailEnd/>
                </a:ln>
                <a:solidFill>
                  <a:srgbClr val="000099"/>
                </a:solidFill>
                <a:effectLst>
                  <a:outerShdw dist="35921" dir="2700000" sy="50000" kx="2115830" algn="bl" rotWithShape="0">
                    <a:srgbClr val="C0C0C0">
                      <a:alpha val="80000"/>
                    </a:srgbClr>
                  </a:outerShdw>
                </a:effectLst>
                <a:latin typeface="Times New Roman" pitchFamily="18" charset="0"/>
                <a:cs typeface="Times New Roman" pitchFamily="18" charset="0"/>
              </a:rPr>
              <a:t>TRÒ CHƠI</a:t>
            </a:r>
            <a:endParaRPr lang="en-US" sz="2800" b="1" kern="10" dirty="0">
              <a:ln w="12700">
                <a:solidFill>
                  <a:srgbClr val="EAEAEA"/>
                </a:solidFill>
                <a:round/>
                <a:headEnd/>
                <a:tailEnd/>
              </a:ln>
              <a:solidFill>
                <a:srgbClr val="000099"/>
              </a:solidFill>
              <a:effectLst>
                <a:outerShdw dist="35921" dir="2700000" sy="50000" kx="2115830" algn="bl" rotWithShape="0">
                  <a:srgbClr val="C0C0C0">
                    <a:alpha val="80000"/>
                  </a:srgbClr>
                </a:outerShdw>
              </a:effectLst>
              <a:latin typeface="Times New Roman" pitchFamily="18" charset="0"/>
              <a:cs typeface="Times New Roman" pitchFamily="18" charset="0"/>
            </a:endParaRPr>
          </a:p>
        </p:txBody>
      </p:sp>
      <p:sp>
        <p:nvSpPr>
          <p:cNvPr id="133218" name="WordArt 98"/>
          <p:cNvSpPr>
            <a:spLocks noChangeArrowheads="1" noChangeShapeType="1" noTextEdit="1"/>
          </p:cNvSpPr>
          <p:nvPr/>
        </p:nvSpPr>
        <p:spPr bwMode="auto">
          <a:xfrm>
            <a:off x="4724400" y="1333500"/>
            <a:ext cx="2200275" cy="342900"/>
          </a:xfrm>
          <a:prstGeom prst="rect">
            <a:avLst/>
          </a:prstGeom>
        </p:spPr>
        <p:txBody>
          <a:bodyPr wrap="none" fromWordArt="1">
            <a:prstTxWarp prst="textPlain">
              <a:avLst>
                <a:gd name="adj" fmla="val 50000"/>
              </a:avLst>
            </a:prstTxWarp>
          </a:bodyPr>
          <a:lstStyle/>
          <a:p>
            <a:pPr algn="ctr"/>
            <a:r>
              <a:rPr lang="en-US" sz="2400" b="1" kern="10">
                <a:ln w="19050">
                  <a:solidFill>
                    <a:srgbClr val="66FF66"/>
                  </a:solidFill>
                  <a:round/>
                  <a:headEnd/>
                  <a:tailEnd/>
                </a:ln>
                <a:solidFill>
                  <a:srgbClr val="008000"/>
                </a:solidFill>
                <a:effectLst>
                  <a:outerShdw dist="35921" dir="2700000" algn="ctr" rotWithShape="0">
                    <a:srgbClr val="990000"/>
                  </a:outerShdw>
                </a:effectLst>
                <a:latin typeface="Times New Roman" pitchFamily="18" charset="0"/>
                <a:cs typeface="Times New Roman" pitchFamily="18" charset="0"/>
              </a:rPr>
              <a:t>Ô CHỮ KÌ DIỆU</a:t>
            </a:r>
          </a:p>
        </p:txBody>
      </p:sp>
      <p:sp>
        <p:nvSpPr>
          <p:cNvPr id="133219" name="Rectangle 99"/>
          <p:cNvSpPr>
            <a:spLocks noChangeArrowheads="1"/>
          </p:cNvSpPr>
          <p:nvPr/>
        </p:nvSpPr>
        <p:spPr bwMode="auto">
          <a:xfrm>
            <a:off x="6248400" y="32004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R</a:t>
            </a:r>
          </a:p>
        </p:txBody>
      </p:sp>
      <p:sp>
        <p:nvSpPr>
          <p:cNvPr id="133220" name="Rectangle 100"/>
          <p:cNvSpPr>
            <a:spLocks noChangeArrowheads="1"/>
          </p:cNvSpPr>
          <p:nvPr/>
        </p:nvSpPr>
        <p:spPr bwMode="auto">
          <a:xfrm>
            <a:off x="6705600" y="32004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Ù</a:t>
            </a:r>
          </a:p>
        </p:txBody>
      </p:sp>
      <p:sp>
        <p:nvSpPr>
          <p:cNvPr id="133221" name="Rectangle 101"/>
          <p:cNvSpPr>
            <a:spLocks noChangeArrowheads="1"/>
          </p:cNvSpPr>
          <p:nvPr/>
        </p:nvSpPr>
        <p:spPr bwMode="auto">
          <a:xfrm>
            <a:off x="3505200" y="36576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Ơ</a:t>
            </a:r>
          </a:p>
        </p:txBody>
      </p:sp>
      <p:sp>
        <p:nvSpPr>
          <p:cNvPr id="133222" name="Rectangle 102"/>
          <p:cNvSpPr>
            <a:spLocks noChangeArrowheads="1"/>
          </p:cNvSpPr>
          <p:nvPr/>
        </p:nvSpPr>
        <p:spPr bwMode="auto">
          <a:xfrm>
            <a:off x="3048000" y="36576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S</a:t>
            </a:r>
          </a:p>
        </p:txBody>
      </p:sp>
      <p:sp>
        <p:nvSpPr>
          <p:cNvPr id="133223" name="Rectangle 103"/>
          <p:cNvSpPr>
            <a:spLocks noChangeArrowheads="1"/>
          </p:cNvSpPr>
          <p:nvPr/>
        </p:nvSpPr>
        <p:spPr bwMode="auto">
          <a:xfrm>
            <a:off x="2590800" y="36576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U</a:t>
            </a:r>
          </a:p>
        </p:txBody>
      </p:sp>
      <p:sp>
        <p:nvSpPr>
          <p:cNvPr id="133224" name="Rectangle 104"/>
          <p:cNvSpPr>
            <a:spLocks noChangeArrowheads="1"/>
          </p:cNvSpPr>
          <p:nvPr/>
        </p:nvSpPr>
        <p:spPr bwMode="auto">
          <a:xfrm>
            <a:off x="2133600" y="36576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T</a:t>
            </a:r>
          </a:p>
        </p:txBody>
      </p:sp>
      <p:sp>
        <p:nvSpPr>
          <p:cNvPr id="133225" name="Rectangle 105"/>
          <p:cNvSpPr>
            <a:spLocks noChangeArrowheads="1"/>
          </p:cNvSpPr>
          <p:nvPr/>
        </p:nvSpPr>
        <p:spPr bwMode="auto">
          <a:xfrm>
            <a:off x="1676400" y="36576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A</a:t>
            </a:r>
          </a:p>
        </p:txBody>
      </p:sp>
      <p:sp>
        <p:nvSpPr>
          <p:cNvPr id="133226" name="Rectangle 106"/>
          <p:cNvSpPr>
            <a:spLocks noChangeArrowheads="1"/>
          </p:cNvSpPr>
          <p:nvPr/>
        </p:nvSpPr>
        <p:spPr bwMode="auto">
          <a:xfrm>
            <a:off x="1219200" y="36576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L</a:t>
            </a:r>
          </a:p>
        </p:txBody>
      </p:sp>
      <p:sp>
        <p:nvSpPr>
          <p:cNvPr id="133227" name="Rectangle 107"/>
          <p:cNvSpPr>
            <a:spLocks noChangeArrowheads="1"/>
          </p:cNvSpPr>
          <p:nvPr/>
        </p:nvSpPr>
        <p:spPr bwMode="auto">
          <a:xfrm>
            <a:off x="6705600" y="41148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I</a:t>
            </a:r>
          </a:p>
        </p:txBody>
      </p:sp>
      <p:sp>
        <p:nvSpPr>
          <p:cNvPr id="133228" name="Rectangle 108"/>
          <p:cNvSpPr>
            <a:spLocks noChangeArrowheads="1"/>
          </p:cNvSpPr>
          <p:nvPr/>
        </p:nvSpPr>
        <p:spPr bwMode="auto">
          <a:xfrm>
            <a:off x="7162800" y="41148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N</a:t>
            </a:r>
          </a:p>
        </p:txBody>
      </p:sp>
      <p:sp>
        <p:nvSpPr>
          <p:cNvPr id="133229" name="Rectangle 109"/>
          <p:cNvSpPr>
            <a:spLocks noChangeArrowheads="1"/>
          </p:cNvSpPr>
          <p:nvPr/>
        </p:nvSpPr>
        <p:spPr bwMode="auto">
          <a:xfrm>
            <a:off x="7620000" y="41148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33216"/>
                                        </p:tgtEl>
                                        <p:attrNameLst>
                                          <p:attrName>style.visibility</p:attrName>
                                        </p:attrNameLst>
                                      </p:cBhvr>
                                      <p:to>
                                        <p:strVal val="visible"/>
                                      </p:to>
                                    </p:set>
                                    <p:animEffect transition="in" filter="wheel(4)">
                                      <p:cBhvr>
                                        <p:cTn id="7" dur="2000"/>
                                        <p:tgtEl>
                                          <p:spTgt spid="133216"/>
                                        </p:tgtEl>
                                      </p:cBhvr>
                                    </p:animEffect>
                                  </p:childTnLst>
                                </p:cTn>
                              </p:par>
                              <p:par>
                                <p:cTn id="8" presetID="21" presetClass="entr" presetSubtype="4" fill="hold" nodeType="withEffect">
                                  <p:stCondLst>
                                    <p:cond delay="0"/>
                                  </p:stCondLst>
                                  <p:childTnLst>
                                    <p:set>
                                      <p:cBhvr>
                                        <p:cTn id="9" dur="1" fill="hold">
                                          <p:stCondLst>
                                            <p:cond delay="0"/>
                                          </p:stCondLst>
                                        </p:cTn>
                                        <p:tgtEl>
                                          <p:spTgt spid="133216"/>
                                        </p:tgtEl>
                                        <p:attrNameLst>
                                          <p:attrName>style.visibility</p:attrName>
                                        </p:attrNameLst>
                                      </p:cBhvr>
                                      <p:to>
                                        <p:strVal val="visible"/>
                                      </p:to>
                                    </p:set>
                                    <p:animEffect transition="in" filter="wheel(4)">
                                      <p:cBhvr>
                                        <p:cTn id="10" dur="2000"/>
                                        <p:tgtEl>
                                          <p:spTgt spid="133216"/>
                                        </p:tgtEl>
                                      </p:cBhvr>
                                    </p:animEffect>
                                  </p:childTnLst>
                                </p:cTn>
                              </p:par>
                            </p:childTnLst>
                          </p:cTn>
                        </p:par>
                        <p:par>
                          <p:cTn id="11" fill="hold">
                            <p:stCondLst>
                              <p:cond delay="2000"/>
                            </p:stCondLst>
                            <p:childTnLst>
                              <p:par>
                                <p:cTn id="12" presetID="51" presetClass="entr" presetSubtype="0" fill="hold" grpId="0" nodeType="afterEffect">
                                  <p:stCondLst>
                                    <p:cond delay="0"/>
                                  </p:stCondLst>
                                  <p:childTnLst>
                                    <p:set>
                                      <p:cBhvr>
                                        <p:cTn id="13" dur="1" fill="hold">
                                          <p:stCondLst>
                                            <p:cond delay="0"/>
                                          </p:stCondLst>
                                        </p:cTn>
                                        <p:tgtEl>
                                          <p:spTgt spid="133217"/>
                                        </p:tgtEl>
                                        <p:attrNameLst>
                                          <p:attrName>style.visibility</p:attrName>
                                        </p:attrNameLst>
                                      </p:cBhvr>
                                      <p:to>
                                        <p:strVal val="visible"/>
                                      </p:to>
                                    </p:set>
                                    <p:animEffect transition="in" filter="fade">
                                      <p:cBhvr>
                                        <p:cTn id="14" dur="192" decel="100000"/>
                                        <p:tgtEl>
                                          <p:spTgt spid="133217"/>
                                        </p:tgtEl>
                                      </p:cBhvr>
                                    </p:animEffect>
                                    <p:animScale>
                                      <p:cBhvr>
                                        <p:cTn id="15" dur="192" decel="100000"/>
                                        <p:tgtEl>
                                          <p:spTgt spid="133217"/>
                                        </p:tgtEl>
                                      </p:cBhvr>
                                      <p:from x="10000" y="10000"/>
                                      <p:to x="200000" y="450000"/>
                                    </p:animScale>
                                    <p:animScale>
                                      <p:cBhvr>
                                        <p:cTn id="16" dur="308" accel="100000" fill="hold">
                                          <p:stCondLst>
                                            <p:cond delay="192"/>
                                          </p:stCondLst>
                                        </p:cTn>
                                        <p:tgtEl>
                                          <p:spTgt spid="133217"/>
                                        </p:tgtEl>
                                      </p:cBhvr>
                                      <p:from x="200000" y="450000"/>
                                      <p:to x="100000" y="100000"/>
                                    </p:animScale>
                                    <p:set>
                                      <p:cBhvr>
                                        <p:cTn id="17" dur="192" fill="hold"/>
                                        <p:tgtEl>
                                          <p:spTgt spid="133217"/>
                                        </p:tgtEl>
                                        <p:attrNameLst>
                                          <p:attrName>ppt_x</p:attrName>
                                        </p:attrNameLst>
                                      </p:cBhvr>
                                      <p:to>
                                        <p:strVal val="(0.5)"/>
                                      </p:to>
                                    </p:set>
                                    <p:anim from="(0.5)" to="(#ppt_x)" calcmode="lin" valueType="num">
                                      <p:cBhvr>
                                        <p:cTn id="18" dur="308" accel="100000" fill="hold">
                                          <p:stCondLst>
                                            <p:cond delay="192"/>
                                          </p:stCondLst>
                                        </p:cTn>
                                        <p:tgtEl>
                                          <p:spTgt spid="133217"/>
                                        </p:tgtEl>
                                        <p:attrNameLst>
                                          <p:attrName>ppt_x</p:attrName>
                                        </p:attrNameLst>
                                      </p:cBhvr>
                                    </p:anim>
                                    <p:set>
                                      <p:cBhvr>
                                        <p:cTn id="19" dur="192" fill="hold"/>
                                        <p:tgtEl>
                                          <p:spTgt spid="133217"/>
                                        </p:tgtEl>
                                        <p:attrNameLst>
                                          <p:attrName>ppt_y</p:attrName>
                                        </p:attrNameLst>
                                      </p:cBhvr>
                                      <p:to>
                                        <p:strVal val="(#ppt_y+0.4)"/>
                                      </p:to>
                                    </p:set>
                                    <p:anim from="(#ppt_y+0.4)" to="(#ppt_y)" calcmode="lin" valueType="num">
                                      <p:cBhvr>
                                        <p:cTn id="20" dur="308" accel="100000" fill="hold">
                                          <p:stCondLst>
                                            <p:cond delay="192"/>
                                          </p:stCondLst>
                                        </p:cTn>
                                        <p:tgtEl>
                                          <p:spTgt spid="133217"/>
                                        </p:tgtEl>
                                        <p:attrNameLst>
                                          <p:attrName>ppt_y</p:attrName>
                                        </p:attrNameLst>
                                      </p:cBhvr>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par>
                                <p:cTn id="21" presetID="19" presetClass="entr" presetSubtype="10" fill="hold" grpId="0" nodeType="withEffect">
                                  <p:stCondLst>
                                    <p:cond delay="0"/>
                                  </p:stCondLst>
                                  <p:childTnLst>
                                    <p:set>
                                      <p:cBhvr>
                                        <p:cTn id="22" dur="1" fill="hold">
                                          <p:stCondLst>
                                            <p:cond delay="0"/>
                                          </p:stCondLst>
                                        </p:cTn>
                                        <p:tgtEl>
                                          <p:spTgt spid="133218"/>
                                        </p:tgtEl>
                                        <p:attrNameLst>
                                          <p:attrName>style.visibility</p:attrName>
                                        </p:attrNameLst>
                                      </p:cBhvr>
                                      <p:to>
                                        <p:strVal val="visible"/>
                                      </p:to>
                                    </p:set>
                                    <p:anim calcmode="lin" valueType="num">
                                      <p:cBhvr>
                                        <p:cTn id="23" dur="5000" fill="hold"/>
                                        <p:tgtEl>
                                          <p:spTgt spid="133218"/>
                                        </p:tgtEl>
                                        <p:attrNameLst>
                                          <p:attrName>ppt_w</p:attrName>
                                        </p:attrNameLst>
                                      </p:cBhvr>
                                      <p:tavLst>
                                        <p:tav tm="0" fmla="#ppt_w*sin(2.5*pi*$)">
                                          <p:val>
                                            <p:fltVal val="0"/>
                                          </p:val>
                                        </p:tav>
                                        <p:tav tm="100000">
                                          <p:val>
                                            <p:fltVal val="1"/>
                                          </p:val>
                                        </p:tav>
                                      </p:tavLst>
                                    </p:anim>
                                    <p:anim calcmode="lin" valueType="num">
                                      <p:cBhvr>
                                        <p:cTn id="24" dur="5000" fill="hold"/>
                                        <p:tgtEl>
                                          <p:spTgt spid="1332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133171"/>
                    </p:tgtEl>
                  </p:cond>
                </p:stCondLst>
                <p:endSync evt="end" delay="0">
                  <p:rtn val="all"/>
                </p:endSync>
                <p:childTnLst>
                  <p:par>
                    <p:cTn id="26" fill="hold">
                      <p:stCondLst>
                        <p:cond delay="0"/>
                      </p:stCondLst>
                      <p:childTnLst>
                        <p:par>
                          <p:cTn id="27" fill="hold">
                            <p:stCondLst>
                              <p:cond delay="0"/>
                            </p:stCondLst>
                            <p:childTnLst>
                              <p:par>
                                <p:cTn id="28" presetID="21" presetClass="entr" presetSubtype="4" fill="hold" nodeType="withEffect">
                                  <p:stCondLst>
                                    <p:cond delay="0"/>
                                  </p:stCondLst>
                                  <p:childTnLst>
                                    <p:set>
                                      <p:cBhvr>
                                        <p:cTn id="29" dur="1" fill="hold">
                                          <p:stCondLst>
                                            <p:cond delay="0"/>
                                          </p:stCondLst>
                                        </p:cTn>
                                        <p:tgtEl>
                                          <p:spTgt spid="133134">
                                            <p:txEl>
                                              <p:pRg st="0" end="0"/>
                                            </p:txEl>
                                          </p:spTgt>
                                        </p:tgtEl>
                                        <p:attrNameLst>
                                          <p:attrName>style.visibility</p:attrName>
                                        </p:attrNameLst>
                                      </p:cBhvr>
                                      <p:to>
                                        <p:strVal val="visible"/>
                                      </p:to>
                                    </p:set>
                                    <p:animEffect transition="in" filter="wheel(4)">
                                      <p:cBhvr>
                                        <p:cTn id="30" dur="2000"/>
                                        <p:tgtEl>
                                          <p:spTgt spid="133134">
                                            <p:txEl>
                                              <p:pRg st="0" end="0"/>
                                            </p:txEl>
                                          </p:spTgt>
                                        </p:tgtEl>
                                      </p:cBhvr>
                                    </p:animEffect>
                                  </p:childTnLst>
                                </p:cTn>
                              </p:par>
                              <p:par>
                                <p:cTn id="31" presetID="21" presetClass="entr" presetSubtype="4" fill="hold" nodeType="withEffect">
                                  <p:stCondLst>
                                    <p:cond delay="0"/>
                                  </p:stCondLst>
                                  <p:childTnLst>
                                    <p:set>
                                      <p:cBhvr>
                                        <p:cTn id="32" dur="1" fill="hold">
                                          <p:stCondLst>
                                            <p:cond delay="0"/>
                                          </p:stCondLst>
                                        </p:cTn>
                                        <p:tgtEl>
                                          <p:spTgt spid="133135">
                                            <p:txEl>
                                              <p:pRg st="0" end="0"/>
                                            </p:txEl>
                                          </p:spTgt>
                                        </p:tgtEl>
                                        <p:attrNameLst>
                                          <p:attrName>style.visibility</p:attrName>
                                        </p:attrNameLst>
                                      </p:cBhvr>
                                      <p:to>
                                        <p:strVal val="visible"/>
                                      </p:to>
                                    </p:set>
                                    <p:animEffect transition="in" filter="wheel(4)">
                                      <p:cBhvr>
                                        <p:cTn id="33" dur="2000"/>
                                        <p:tgtEl>
                                          <p:spTgt spid="133135">
                                            <p:txEl>
                                              <p:pRg st="0" end="0"/>
                                            </p:txEl>
                                          </p:spTgt>
                                        </p:tgtEl>
                                      </p:cBhvr>
                                    </p:animEffect>
                                  </p:childTnLst>
                                </p:cTn>
                              </p:par>
                              <p:par>
                                <p:cTn id="34" presetID="21" presetClass="entr" presetSubtype="4" fill="hold" nodeType="withEffect">
                                  <p:stCondLst>
                                    <p:cond delay="0"/>
                                  </p:stCondLst>
                                  <p:childTnLst>
                                    <p:set>
                                      <p:cBhvr>
                                        <p:cTn id="35" dur="1" fill="hold">
                                          <p:stCondLst>
                                            <p:cond delay="0"/>
                                          </p:stCondLst>
                                        </p:cTn>
                                        <p:tgtEl>
                                          <p:spTgt spid="133130">
                                            <p:txEl>
                                              <p:pRg st="0" end="0"/>
                                            </p:txEl>
                                          </p:spTgt>
                                        </p:tgtEl>
                                        <p:attrNameLst>
                                          <p:attrName>style.visibility</p:attrName>
                                        </p:attrNameLst>
                                      </p:cBhvr>
                                      <p:to>
                                        <p:strVal val="visible"/>
                                      </p:to>
                                    </p:set>
                                    <p:animEffect transition="in" filter="wheel(4)">
                                      <p:cBhvr>
                                        <p:cTn id="36" dur="2000"/>
                                        <p:tgtEl>
                                          <p:spTgt spid="133130">
                                            <p:txEl>
                                              <p:pRg st="0" end="0"/>
                                            </p:txEl>
                                          </p:spTgt>
                                        </p:tgtEl>
                                      </p:cBhvr>
                                    </p:animEffect>
                                  </p:childTnLst>
                                </p:cTn>
                              </p:par>
                              <p:par>
                                <p:cTn id="37" presetID="21" presetClass="entr" presetSubtype="4" fill="hold" nodeType="withEffect">
                                  <p:stCondLst>
                                    <p:cond delay="0"/>
                                  </p:stCondLst>
                                  <p:childTnLst>
                                    <p:set>
                                      <p:cBhvr>
                                        <p:cTn id="38" dur="1" fill="hold">
                                          <p:stCondLst>
                                            <p:cond delay="0"/>
                                          </p:stCondLst>
                                        </p:cTn>
                                        <p:tgtEl>
                                          <p:spTgt spid="133123">
                                            <p:txEl>
                                              <p:pRg st="0" end="0"/>
                                            </p:txEl>
                                          </p:spTgt>
                                        </p:tgtEl>
                                        <p:attrNameLst>
                                          <p:attrName>style.visibility</p:attrName>
                                        </p:attrNameLst>
                                      </p:cBhvr>
                                      <p:to>
                                        <p:strVal val="visible"/>
                                      </p:to>
                                    </p:set>
                                    <p:animEffect transition="in" filter="wheel(4)">
                                      <p:cBhvr>
                                        <p:cTn id="39" dur="2000"/>
                                        <p:tgtEl>
                                          <p:spTgt spid="133123">
                                            <p:txEl>
                                              <p:pRg st="0" end="0"/>
                                            </p:txEl>
                                          </p:spTgt>
                                        </p:tgtEl>
                                      </p:cBhvr>
                                    </p:animEffect>
                                  </p:childTnLst>
                                </p:cTn>
                              </p:par>
                              <p:par>
                                <p:cTn id="40" presetID="21" presetClass="entr" presetSubtype="4" fill="hold" nodeType="withEffect">
                                  <p:stCondLst>
                                    <p:cond delay="0"/>
                                  </p:stCondLst>
                                  <p:childTnLst>
                                    <p:set>
                                      <p:cBhvr>
                                        <p:cTn id="41" dur="1" fill="hold">
                                          <p:stCondLst>
                                            <p:cond delay="0"/>
                                          </p:stCondLst>
                                        </p:cTn>
                                        <p:tgtEl>
                                          <p:spTgt spid="133137">
                                            <p:txEl>
                                              <p:pRg st="0" end="0"/>
                                            </p:txEl>
                                          </p:spTgt>
                                        </p:tgtEl>
                                        <p:attrNameLst>
                                          <p:attrName>style.visibility</p:attrName>
                                        </p:attrNameLst>
                                      </p:cBhvr>
                                      <p:to>
                                        <p:strVal val="visible"/>
                                      </p:to>
                                    </p:set>
                                    <p:animEffect transition="in" filter="wheel(4)">
                                      <p:cBhvr>
                                        <p:cTn id="42" dur="2000"/>
                                        <p:tgtEl>
                                          <p:spTgt spid="133137">
                                            <p:txEl>
                                              <p:pRg st="0" end="0"/>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3" name="applause.wav"/>
                                        </p:tgtEl>
                                      </p:cMediaNode>
                                    </p:audio>
                                  </p:subTnLst>
                                </p:cTn>
                              </p:par>
                              <p:par>
                                <p:cTn id="43" presetID="21" presetClass="entr" presetSubtype="4" fill="hold" nodeType="withEffect">
                                  <p:stCondLst>
                                    <p:cond delay="0"/>
                                  </p:stCondLst>
                                  <p:childTnLst>
                                    <p:set>
                                      <p:cBhvr>
                                        <p:cTn id="44" dur="1" fill="hold">
                                          <p:stCondLst>
                                            <p:cond delay="0"/>
                                          </p:stCondLst>
                                        </p:cTn>
                                        <p:tgtEl>
                                          <p:spTgt spid="133197">
                                            <p:txEl>
                                              <p:pRg st="0" end="0"/>
                                            </p:txEl>
                                          </p:spTgt>
                                        </p:tgtEl>
                                        <p:attrNameLst>
                                          <p:attrName>style.visibility</p:attrName>
                                        </p:attrNameLst>
                                      </p:cBhvr>
                                      <p:to>
                                        <p:strVal val="visible"/>
                                      </p:to>
                                    </p:set>
                                    <p:animEffect transition="in" filter="wheel(4)">
                                      <p:cBhvr>
                                        <p:cTn id="45" dur="2000"/>
                                        <p:tgtEl>
                                          <p:spTgt spid="133197">
                                            <p:txEl>
                                              <p:pRg st="0" end="0"/>
                                            </p:txEl>
                                          </p:spTgt>
                                        </p:tgtEl>
                                      </p:cBhvr>
                                    </p:animEffect>
                                  </p:childTnLst>
                                </p:cTn>
                              </p:par>
                            </p:childTnLst>
                          </p:cTn>
                        </p:par>
                      </p:childTnLst>
                    </p:cTn>
                  </p:par>
                </p:childTnLst>
              </p:cTn>
              <p:nextCondLst>
                <p:cond evt="onClick" delay="0">
                  <p:tgtEl>
                    <p:spTgt spid="133171"/>
                  </p:tgtEl>
                </p:cond>
              </p:nextCondLst>
            </p:seq>
            <p:seq concurrent="1" nextAc="seek">
              <p:cTn id="46" restart="whenNotActive" fill="hold" evtFilter="cancelBubble" nodeType="interactiveSeq">
                <p:stCondLst>
                  <p:cond evt="onClick" delay="0">
                    <p:tgtEl>
                      <p:spTgt spid="133172"/>
                    </p:tgtEl>
                  </p:cond>
                </p:stCondLst>
                <p:endSync evt="end" delay="0">
                  <p:rtn val="all"/>
                </p:endSync>
                <p:childTnLst>
                  <p:par>
                    <p:cTn id="47" fill="hold">
                      <p:stCondLst>
                        <p:cond delay="0"/>
                      </p:stCondLst>
                      <p:childTnLst>
                        <p:par>
                          <p:cTn id="48" fill="hold">
                            <p:stCondLst>
                              <p:cond delay="0"/>
                            </p:stCondLst>
                            <p:childTnLst>
                              <p:par>
                                <p:cTn id="49" presetID="21" presetClass="entr" presetSubtype="4" fill="hold" nodeType="clickEffect">
                                  <p:stCondLst>
                                    <p:cond delay="0"/>
                                  </p:stCondLst>
                                  <p:childTnLst>
                                    <p:set>
                                      <p:cBhvr>
                                        <p:cTn id="50" dur="1" fill="hold">
                                          <p:stCondLst>
                                            <p:cond delay="0"/>
                                          </p:stCondLst>
                                        </p:cTn>
                                        <p:tgtEl>
                                          <p:spTgt spid="133124">
                                            <p:txEl>
                                              <p:pRg st="0" end="0"/>
                                            </p:txEl>
                                          </p:spTgt>
                                        </p:tgtEl>
                                        <p:attrNameLst>
                                          <p:attrName>style.visibility</p:attrName>
                                        </p:attrNameLst>
                                      </p:cBhvr>
                                      <p:to>
                                        <p:strVal val="visible"/>
                                      </p:to>
                                    </p:set>
                                    <p:animEffect transition="in" filter="wheel(4)">
                                      <p:cBhvr>
                                        <p:cTn id="51" dur="2000"/>
                                        <p:tgtEl>
                                          <p:spTgt spid="133124">
                                            <p:txEl>
                                              <p:pRg st="0" end="0"/>
                                            </p:txEl>
                                          </p:spTgt>
                                        </p:tgtEl>
                                      </p:cBhvr>
                                    </p:animEffect>
                                  </p:childTnLst>
                                  <p:subTnLst>
                                    <p:audio>
                                      <p:cMediaNode>
                                        <p:cTn display="0" masterRel="sameClick">
                                          <p:stCondLst>
                                            <p:cond evt="begin" delay="0">
                                              <p:tn val="49"/>
                                            </p:cond>
                                          </p:stCondLst>
                                          <p:endCondLst>
                                            <p:cond evt="onStopAudio" delay="0">
                                              <p:tgtEl>
                                                <p:sldTgt/>
                                              </p:tgtEl>
                                            </p:cond>
                                          </p:endCondLst>
                                        </p:cTn>
                                        <p:tgtEl>
                                          <p:sndTgt r:embed="rId3" name="applause.wav"/>
                                        </p:tgtEl>
                                      </p:cMediaNode>
                                    </p:audio>
                                  </p:subTnLst>
                                </p:cTn>
                              </p:par>
                              <p:par>
                                <p:cTn id="52" presetID="21" presetClass="entr" presetSubtype="4" fill="hold" nodeType="withEffect">
                                  <p:stCondLst>
                                    <p:cond delay="0"/>
                                  </p:stCondLst>
                                  <p:childTnLst>
                                    <p:set>
                                      <p:cBhvr>
                                        <p:cTn id="53" dur="1" fill="hold">
                                          <p:stCondLst>
                                            <p:cond delay="0"/>
                                          </p:stCondLst>
                                        </p:cTn>
                                        <p:tgtEl>
                                          <p:spTgt spid="133203">
                                            <p:txEl>
                                              <p:pRg st="0" end="0"/>
                                            </p:txEl>
                                          </p:spTgt>
                                        </p:tgtEl>
                                        <p:attrNameLst>
                                          <p:attrName>style.visibility</p:attrName>
                                        </p:attrNameLst>
                                      </p:cBhvr>
                                      <p:to>
                                        <p:strVal val="visible"/>
                                      </p:to>
                                    </p:set>
                                    <p:animEffect transition="in" filter="wheel(4)">
                                      <p:cBhvr>
                                        <p:cTn id="54" dur="2000"/>
                                        <p:tgtEl>
                                          <p:spTgt spid="133203">
                                            <p:txEl>
                                              <p:pRg st="0" end="0"/>
                                            </p:txEl>
                                          </p:spTgt>
                                        </p:tgtEl>
                                      </p:cBhvr>
                                    </p:animEffect>
                                  </p:childTnLst>
                                </p:cTn>
                              </p:par>
                              <p:par>
                                <p:cTn id="55" presetID="21" presetClass="entr" presetSubtype="4" fill="hold" nodeType="withEffect">
                                  <p:stCondLst>
                                    <p:cond delay="0"/>
                                  </p:stCondLst>
                                  <p:childTnLst>
                                    <p:set>
                                      <p:cBhvr>
                                        <p:cTn id="56" dur="1" fill="hold">
                                          <p:stCondLst>
                                            <p:cond delay="0"/>
                                          </p:stCondLst>
                                        </p:cTn>
                                        <p:tgtEl>
                                          <p:spTgt spid="133141">
                                            <p:txEl>
                                              <p:pRg st="0" end="0"/>
                                            </p:txEl>
                                          </p:spTgt>
                                        </p:tgtEl>
                                        <p:attrNameLst>
                                          <p:attrName>style.visibility</p:attrName>
                                        </p:attrNameLst>
                                      </p:cBhvr>
                                      <p:to>
                                        <p:strVal val="visible"/>
                                      </p:to>
                                    </p:set>
                                    <p:animEffect transition="in" filter="wheel(4)">
                                      <p:cBhvr>
                                        <p:cTn id="57" dur="2000"/>
                                        <p:tgtEl>
                                          <p:spTgt spid="133141">
                                            <p:txEl>
                                              <p:pRg st="0" end="0"/>
                                            </p:txEl>
                                          </p:spTgt>
                                        </p:tgtEl>
                                      </p:cBhvr>
                                    </p:animEffect>
                                  </p:childTnLst>
                                </p:cTn>
                              </p:par>
                              <p:par>
                                <p:cTn id="58" presetID="21" presetClass="entr" presetSubtype="4" fill="hold" nodeType="withEffect">
                                  <p:stCondLst>
                                    <p:cond delay="0"/>
                                  </p:stCondLst>
                                  <p:childTnLst>
                                    <p:set>
                                      <p:cBhvr>
                                        <p:cTn id="59" dur="1" fill="hold">
                                          <p:stCondLst>
                                            <p:cond delay="0"/>
                                          </p:stCondLst>
                                        </p:cTn>
                                        <p:tgtEl>
                                          <p:spTgt spid="133205">
                                            <p:txEl>
                                              <p:pRg st="0" end="0"/>
                                            </p:txEl>
                                          </p:spTgt>
                                        </p:tgtEl>
                                        <p:attrNameLst>
                                          <p:attrName>style.visibility</p:attrName>
                                        </p:attrNameLst>
                                      </p:cBhvr>
                                      <p:to>
                                        <p:strVal val="visible"/>
                                      </p:to>
                                    </p:set>
                                    <p:animEffect transition="in" filter="wheel(4)">
                                      <p:cBhvr>
                                        <p:cTn id="60" dur="2000"/>
                                        <p:tgtEl>
                                          <p:spTgt spid="133205">
                                            <p:txEl>
                                              <p:pRg st="0" end="0"/>
                                            </p:txEl>
                                          </p:spTgt>
                                        </p:tgtEl>
                                      </p:cBhvr>
                                    </p:animEffect>
                                  </p:childTnLst>
                                </p:cTn>
                              </p:par>
                              <p:par>
                                <p:cTn id="61" presetID="21" presetClass="entr" presetSubtype="4" fill="hold" nodeType="withEffect">
                                  <p:stCondLst>
                                    <p:cond delay="0"/>
                                  </p:stCondLst>
                                  <p:childTnLst>
                                    <p:set>
                                      <p:cBhvr>
                                        <p:cTn id="62" dur="1" fill="hold">
                                          <p:stCondLst>
                                            <p:cond delay="0"/>
                                          </p:stCondLst>
                                        </p:cTn>
                                        <p:tgtEl>
                                          <p:spTgt spid="133202">
                                            <p:txEl>
                                              <p:pRg st="0" end="0"/>
                                            </p:txEl>
                                          </p:spTgt>
                                        </p:tgtEl>
                                        <p:attrNameLst>
                                          <p:attrName>style.visibility</p:attrName>
                                        </p:attrNameLst>
                                      </p:cBhvr>
                                      <p:to>
                                        <p:strVal val="visible"/>
                                      </p:to>
                                    </p:set>
                                    <p:animEffect transition="in" filter="wheel(4)">
                                      <p:cBhvr>
                                        <p:cTn id="63" dur="2000"/>
                                        <p:tgtEl>
                                          <p:spTgt spid="133202">
                                            <p:txEl>
                                              <p:pRg st="0" end="0"/>
                                            </p:txEl>
                                          </p:spTgt>
                                        </p:tgtEl>
                                      </p:cBhvr>
                                    </p:animEffect>
                                  </p:childTnLst>
                                </p:cTn>
                              </p:par>
                              <p:par>
                                <p:cTn id="64" presetID="21" presetClass="entr" presetSubtype="4" fill="hold" nodeType="withEffect">
                                  <p:stCondLst>
                                    <p:cond delay="0"/>
                                  </p:stCondLst>
                                  <p:childTnLst>
                                    <p:set>
                                      <p:cBhvr>
                                        <p:cTn id="65" dur="1" fill="hold">
                                          <p:stCondLst>
                                            <p:cond delay="0"/>
                                          </p:stCondLst>
                                        </p:cTn>
                                        <p:tgtEl>
                                          <p:spTgt spid="133201">
                                            <p:txEl>
                                              <p:pRg st="0" end="0"/>
                                            </p:txEl>
                                          </p:spTgt>
                                        </p:tgtEl>
                                        <p:attrNameLst>
                                          <p:attrName>style.visibility</p:attrName>
                                        </p:attrNameLst>
                                      </p:cBhvr>
                                      <p:to>
                                        <p:strVal val="visible"/>
                                      </p:to>
                                    </p:set>
                                    <p:animEffect transition="in" filter="wheel(4)">
                                      <p:cBhvr>
                                        <p:cTn id="66" dur="2000"/>
                                        <p:tgtEl>
                                          <p:spTgt spid="133201">
                                            <p:txEl>
                                              <p:pRg st="0" end="0"/>
                                            </p:txEl>
                                          </p:spTgt>
                                        </p:tgtEl>
                                      </p:cBhvr>
                                    </p:animEffect>
                                  </p:childTnLst>
                                </p:cTn>
                              </p:par>
                            </p:childTnLst>
                          </p:cTn>
                        </p:par>
                      </p:childTnLst>
                    </p:cTn>
                  </p:par>
                </p:childTnLst>
              </p:cTn>
              <p:nextCondLst>
                <p:cond evt="onClick" delay="0">
                  <p:tgtEl>
                    <p:spTgt spid="133172"/>
                  </p:tgtEl>
                </p:cond>
              </p:nextCondLst>
            </p:seq>
            <p:seq concurrent="1" nextAc="seek">
              <p:cTn id="67" restart="whenNotActive" fill="hold" evtFilter="cancelBubble" nodeType="interactiveSeq">
                <p:stCondLst>
                  <p:cond evt="onClick" delay="0">
                    <p:tgtEl>
                      <p:spTgt spid="133173"/>
                    </p:tgtEl>
                  </p:cond>
                </p:stCondLst>
                <p:endSync evt="end" delay="0">
                  <p:rtn val="all"/>
                </p:endSync>
                <p:childTnLst>
                  <p:par>
                    <p:cTn id="68" fill="hold">
                      <p:stCondLst>
                        <p:cond delay="0"/>
                      </p:stCondLst>
                      <p:childTnLst>
                        <p:par>
                          <p:cTn id="69" fill="hold">
                            <p:stCondLst>
                              <p:cond delay="0"/>
                            </p:stCondLst>
                            <p:childTnLst>
                              <p:par>
                                <p:cTn id="70" presetID="21" presetClass="entr" presetSubtype="4" fill="hold" nodeType="withEffect">
                                  <p:stCondLst>
                                    <p:cond delay="0"/>
                                  </p:stCondLst>
                                  <p:childTnLst>
                                    <p:set>
                                      <p:cBhvr>
                                        <p:cTn id="71" dur="1" fill="hold">
                                          <p:stCondLst>
                                            <p:cond delay="0"/>
                                          </p:stCondLst>
                                        </p:cTn>
                                        <p:tgtEl>
                                          <p:spTgt spid="133146">
                                            <p:txEl>
                                              <p:pRg st="0" end="0"/>
                                            </p:txEl>
                                          </p:spTgt>
                                        </p:tgtEl>
                                        <p:attrNameLst>
                                          <p:attrName>style.visibility</p:attrName>
                                        </p:attrNameLst>
                                      </p:cBhvr>
                                      <p:to>
                                        <p:strVal val="visible"/>
                                      </p:to>
                                    </p:set>
                                    <p:animEffect transition="in" filter="wheel(4)">
                                      <p:cBhvr>
                                        <p:cTn id="72" dur="2000"/>
                                        <p:tgtEl>
                                          <p:spTgt spid="133146">
                                            <p:txEl>
                                              <p:pRg st="0" end="0"/>
                                            </p:txEl>
                                          </p:spTgt>
                                        </p:tgtEl>
                                      </p:cBhvr>
                                    </p:animEffect>
                                  </p:childTnLst>
                                  <p:subTnLst>
                                    <p:audio>
                                      <p:cMediaNode>
                                        <p:cTn display="0" masterRel="sameClick">
                                          <p:stCondLst>
                                            <p:cond evt="begin" delay="0">
                                              <p:tn val="70"/>
                                            </p:cond>
                                          </p:stCondLst>
                                          <p:endCondLst>
                                            <p:cond evt="onStopAudio" delay="0">
                                              <p:tgtEl>
                                                <p:sldTgt/>
                                              </p:tgtEl>
                                            </p:cond>
                                          </p:endCondLst>
                                        </p:cTn>
                                        <p:tgtEl>
                                          <p:sndTgt r:embed="rId3" name="applause.wav"/>
                                        </p:tgtEl>
                                      </p:cMediaNode>
                                    </p:audio>
                                  </p:subTnLst>
                                </p:cTn>
                              </p:par>
                              <p:par>
                                <p:cTn id="73" presetID="21" presetClass="entr" presetSubtype="4" fill="hold" nodeType="withEffect">
                                  <p:stCondLst>
                                    <p:cond delay="0"/>
                                  </p:stCondLst>
                                  <p:childTnLst>
                                    <p:set>
                                      <p:cBhvr>
                                        <p:cTn id="74" dur="1" fill="hold">
                                          <p:stCondLst>
                                            <p:cond delay="0"/>
                                          </p:stCondLst>
                                        </p:cTn>
                                        <p:tgtEl>
                                          <p:spTgt spid="133126">
                                            <p:txEl>
                                              <p:pRg st="0" end="0"/>
                                            </p:txEl>
                                          </p:spTgt>
                                        </p:tgtEl>
                                        <p:attrNameLst>
                                          <p:attrName>style.visibility</p:attrName>
                                        </p:attrNameLst>
                                      </p:cBhvr>
                                      <p:to>
                                        <p:strVal val="visible"/>
                                      </p:to>
                                    </p:set>
                                    <p:animEffect transition="in" filter="wheel(4)">
                                      <p:cBhvr>
                                        <p:cTn id="75" dur="2000"/>
                                        <p:tgtEl>
                                          <p:spTgt spid="133126">
                                            <p:txEl>
                                              <p:pRg st="0" end="0"/>
                                            </p:txEl>
                                          </p:spTgt>
                                        </p:tgtEl>
                                      </p:cBhvr>
                                    </p:animEffect>
                                  </p:childTnLst>
                                </p:cTn>
                              </p:par>
                              <p:par>
                                <p:cTn id="76" presetID="21" presetClass="entr" presetSubtype="4" fill="hold" nodeType="withEffect">
                                  <p:stCondLst>
                                    <p:cond delay="0"/>
                                  </p:stCondLst>
                                  <p:childTnLst>
                                    <p:set>
                                      <p:cBhvr>
                                        <p:cTn id="77" dur="1" fill="hold">
                                          <p:stCondLst>
                                            <p:cond delay="0"/>
                                          </p:stCondLst>
                                        </p:cTn>
                                        <p:tgtEl>
                                          <p:spTgt spid="133144">
                                            <p:txEl>
                                              <p:pRg st="0" end="0"/>
                                            </p:txEl>
                                          </p:spTgt>
                                        </p:tgtEl>
                                        <p:attrNameLst>
                                          <p:attrName>style.visibility</p:attrName>
                                        </p:attrNameLst>
                                      </p:cBhvr>
                                      <p:to>
                                        <p:strVal val="visible"/>
                                      </p:to>
                                    </p:set>
                                    <p:animEffect transition="in" filter="wheel(4)">
                                      <p:cBhvr>
                                        <p:cTn id="78" dur="2000"/>
                                        <p:tgtEl>
                                          <p:spTgt spid="133144">
                                            <p:txEl>
                                              <p:pRg st="0" end="0"/>
                                            </p:txEl>
                                          </p:spTgt>
                                        </p:tgtEl>
                                      </p:cBhvr>
                                    </p:animEffect>
                                  </p:childTnLst>
                                </p:cTn>
                              </p:par>
                              <p:par>
                                <p:cTn id="79" presetID="21" presetClass="entr" presetSubtype="4" fill="hold" nodeType="withEffect">
                                  <p:stCondLst>
                                    <p:cond delay="0"/>
                                  </p:stCondLst>
                                  <p:childTnLst>
                                    <p:set>
                                      <p:cBhvr>
                                        <p:cTn id="80" dur="1" fill="hold">
                                          <p:stCondLst>
                                            <p:cond delay="0"/>
                                          </p:stCondLst>
                                        </p:cTn>
                                        <p:tgtEl>
                                          <p:spTgt spid="133143">
                                            <p:txEl>
                                              <p:pRg st="0" end="0"/>
                                            </p:txEl>
                                          </p:spTgt>
                                        </p:tgtEl>
                                        <p:attrNameLst>
                                          <p:attrName>style.visibility</p:attrName>
                                        </p:attrNameLst>
                                      </p:cBhvr>
                                      <p:to>
                                        <p:strVal val="visible"/>
                                      </p:to>
                                    </p:set>
                                    <p:animEffect transition="in" filter="wheel(4)">
                                      <p:cBhvr>
                                        <p:cTn id="81" dur="2000"/>
                                        <p:tgtEl>
                                          <p:spTgt spid="133143">
                                            <p:txEl>
                                              <p:pRg st="0" end="0"/>
                                            </p:txEl>
                                          </p:spTgt>
                                        </p:tgtEl>
                                      </p:cBhvr>
                                    </p:animEffect>
                                  </p:childTnLst>
                                </p:cTn>
                              </p:par>
                              <p:par>
                                <p:cTn id="82" presetID="21" presetClass="entr" presetSubtype="4" fill="hold" nodeType="withEffect">
                                  <p:stCondLst>
                                    <p:cond delay="0"/>
                                  </p:stCondLst>
                                  <p:childTnLst>
                                    <p:set>
                                      <p:cBhvr>
                                        <p:cTn id="83" dur="1" fill="hold">
                                          <p:stCondLst>
                                            <p:cond delay="0"/>
                                          </p:stCondLst>
                                        </p:cTn>
                                        <p:tgtEl>
                                          <p:spTgt spid="133142">
                                            <p:txEl>
                                              <p:pRg st="0" end="0"/>
                                            </p:txEl>
                                          </p:spTgt>
                                        </p:tgtEl>
                                        <p:attrNameLst>
                                          <p:attrName>style.visibility</p:attrName>
                                        </p:attrNameLst>
                                      </p:cBhvr>
                                      <p:to>
                                        <p:strVal val="visible"/>
                                      </p:to>
                                    </p:set>
                                    <p:animEffect transition="in" filter="wheel(4)">
                                      <p:cBhvr>
                                        <p:cTn id="84" dur="2000"/>
                                        <p:tgtEl>
                                          <p:spTgt spid="133142">
                                            <p:txEl>
                                              <p:pRg st="0" end="0"/>
                                            </p:txEl>
                                          </p:spTgt>
                                        </p:tgtEl>
                                      </p:cBhvr>
                                    </p:animEffect>
                                  </p:childTnLst>
                                </p:cTn>
                              </p:par>
                              <p:par>
                                <p:cTn id="85" presetID="21" presetClass="entr" presetSubtype="4" fill="hold" nodeType="withEffect">
                                  <p:stCondLst>
                                    <p:cond delay="0"/>
                                  </p:stCondLst>
                                  <p:childTnLst>
                                    <p:set>
                                      <p:cBhvr>
                                        <p:cTn id="86" dur="1" fill="hold">
                                          <p:stCondLst>
                                            <p:cond delay="0"/>
                                          </p:stCondLst>
                                        </p:cTn>
                                        <p:tgtEl>
                                          <p:spTgt spid="133145">
                                            <p:txEl>
                                              <p:pRg st="0" end="0"/>
                                            </p:txEl>
                                          </p:spTgt>
                                        </p:tgtEl>
                                        <p:attrNameLst>
                                          <p:attrName>style.visibility</p:attrName>
                                        </p:attrNameLst>
                                      </p:cBhvr>
                                      <p:to>
                                        <p:strVal val="visible"/>
                                      </p:to>
                                    </p:set>
                                    <p:animEffect transition="in" filter="wheel(4)">
                                      <p:cBhvr>
                                        <p:cTn id="87" dur="2000"/>
                                        <p:tgtEl>
                                          <p:spTgt spid="133145">
                                            <p:txEl>
                                              <p:pRg st="0" end="0"/>
                                            </p:txEl>
                                          </p:spTgt>
                                        </p:tgtEl>
                                      </p:cBhvr>
                                    </p:animEffect>
                                  </p:childTnLst>
                                </p:cTn>
                              </p:par>
                              <p:par>
                                <p:cTn id="88" presetID="21" presetClass="entr" presetSubtype="4" fill="hold" nodeType="withEffect">
                                  <p:stCondLst>
                                    <p:cond delay="0"/>
                                  </p:stCondLst>
                                  <p:childTnLst>
                                    <p:set>
                                      <p:cBhvr>
                                        <p:cTn id="89" dur="1" fill="hold">
                                          <p:stCondLst>
                                            <p:cond delay="0"/>
                                          </p:stCondLst>
                                        </p:cTn>
                                        <p:tgtEl>
                                          <p:spTgt spid="133219">
                                            <p:txEl>
                                              <p:pRg st="0" end="0"/>
                                            </p:txEl>
                                          </p:spTgt>
                                        </p:tgtEl>
                                        <p:attrNameLst>
                                          <p:attrName>style.visibility</p:attrName>
                                        </p:attrNameLst>
                                      </p:cBhvr>
                                      <p:to>
                                        <p:strVal val="visible"/>
                                      </p:to>
                                    </p:set>
                                    <p:animEffect transition="in" filter="wheel(4)">
                                      <p:cBhvr>
                                        <p:cTn id="90" dur="2000"/>
                                        <p:tgtEl>
                                          <p:spTgt spid="133219">
                                            <p:txEl>
                                              <p:pRg st="0" end="0"/>
                                            </p:txEl>
                                          </p:spTgt>
                                        </p:tgtEl>
                                      </p:cBhvr>
                                    </p:animEffect>
                                  </p:childTnLst>
                                  <p:subTnLst>
                                    <p:audio>
                                      <p:cMediaNode>
                                        <p:cTn display="0" masterRel="sameClick">
                                          <p:stCondLst>
                                            <p:cond evt="begin" delay="0">
                                              <p:tn val="88"/>
                                            </p:cond>
                                          </p:stCondLst>
                                          <p:endCondLst>
                                            <p:cond evt="onStopAudio" delay="0">
                                              <p:tgtEl>
                                                <p:sldTgt/>
                                              </p:tgtEl>
                                            </p:cond>
                                          </p:endCondLst>
                                        </p:cTn>
                                        <p:tgtEl>
                                          <p:sndTgt r:embed="rId3" name="applause.wav"/>
                                        </p:tgtEl>
                                      </p:cMediaNode>
                                    </p:audio>
                                  </p:subTnLst>
                                </p:cTn>
                              </p:par>
                              <p:par>
                                <p:cTn id="91" presetID="21" presetClass="entr" presetSubtype="4" fill="hold" nodeType="withEffect">
                                  <p:stCondLst>
                                    <p:cond delay="0"/>
                                  </p:stCondLst>
                                  <p:childTnLst>
                                    <p:set>
                                      <p:cBhvr>
                                        <p:cTn id="92" dur="1" fill="hold">
                                          <p:stCondLst>
                                            <p:cond delay="0"/>
                                          </p:stCondLst>
                                        </p:cTn>
                                        <p:tgtEl>
                                          <p:spTgt spid="133220">
                                            <p:txEl>
                                              <p:pRg st="0" end="0"/>
                                            </p:txEl>
                                          </p:spTgt>
                                        </p:tgtEl>
                                        <p:attrNameLst>
                                          <p:attrName>style.visibility</p:attrName>
                                        </p:attrNameLst>
                                      </p:cBhvr>
                                      <p:to>
                                        <p:strVal val="visible"/>
                                      </p:to>
                                    </p:set>
                                    <p:animEffect transition="in" filter="wheel(4)">
                                      <p:cBhvr>
                                        <p:cTn id="93" dur="2000"/>
                                        <p:tgtEl>
                                          <p:spTgt spid="133220">
                                            <p:txEl>
                                              <p:pRg st="0" end="0"/>
                                            </p:txEl>
                                          </p:spTgt>
                                        </p:tgtEl>
                                      </p:cBhvr>
                                    </p:animEffect>
                                  </p:childTnLst>
                                  <p:subTnLst>
                                    <p:audio>
                                      <p:cMediaNode>
                                        <p:cTn display="0" masterRel="sameClick">
                                          <p:stCondLst>
                                            <p:cond evt="begin" delay="0">
                                              <p:tn val="91"/>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33173"/>
                  </p:tgtEl>
                </p:cond>
              </p:nextCondLst>
            </p:seq>
            <p:seq concurrent="1" nextAc="seek">
              <p:cTn id="94" restart="whenNotActive" fill="hold" evtFilter="cancelBubble" nodeType="interactiveSeq">
                <p:stCondLst>
                  <p:cond evt="onClick" delay="0">
                    <p:tgtEl>
                      <p:spTgt spid="133174"/>
                    </p:tgtEl>
                  </p:cond>
                </p:stCondLst>
                <p:endSync evt="end" delay="0">
                  <p:rtn val="all"/>
                </p:endSync>
                <p:childTnLst>
                  <p:par>
                    <p:cTn id="95" fill="hold">
                      <p:stCondLst>
                        <p:cond delay="0"/>
                      </p:stCondLst>
                      <p:childTnLst>
                        <p:par>
                          <p:cTn id="96" fill="hold">
                            <p:stCondLst>
                              <p:cond delay="0"/>
                            </p:stCondLst>
                            <p:childTnLst>
                              <p:par>
                                <p:cTn id="97" presetID="21" presetClass="entr" presetSubtype="4" fill="hold" nodeType="clickEffect">
                                  <p:stCondLst>
                                    <p:cond delay="0"/>
                                  </p:stCondLst>
                                  <p:childTnLst>
                                    <p:set>
                                      <p:cBhvr>
                                        <p:cTn id="98" dur="1" fill="hold">
                                          <p:stCondLst>
                                            <p:cond delay="0"/>
                                          </p:stCondLst>
                                        </p:cTn>
                                        <p:tgtEl>
                                          <p:spTgt spid="133150">
                                            <p:txEl>
                                              <p:pRg st="0" end="0"/>
                                            </p:txEl>
                                          </p:spTgt>
                                        </p:tgtEl>
                                        <p:attrNameLst>
                                          <p:attrName>style.visibility</p:attrName>
                                        </p:attrNameLst>
                                      </p:cBhvr>
                                      <p:to>
                                        <p:strVal val="visible"/>
                                      </p:to>
                                    </p:set>
                                    <p:animEffect transition="in" filter="wheel(4)">
                                      <p:cBhvr>
                                        <p:cTn id="99" dur="2000"/>
                                        <p:tgtEl>
                                          <p:spTgt spid="133150">
                                            <p:txEl>
                                              <p:pRg st="0" end="0"/>
                                            </p:txEl>
                                          </p:spTgt>
                                        </p:tgtEl>
                                      </p:cBhvr>
                                    </p:animEffect>
                                  </p:childTnLst>
                                  <p:subTnLst>
                                    <p:audio>
                                      <p:cMediaNode>
                                        <p:cTn display="0" masterRel="sameClick">
                                          <p:stCondLst>
                                            <p:cond evt="begin" delay="0">
                                              <p:tn val="97"/>
                                            </p:cond>
                                          </p:stCondLst>
                                          <p:endCondLst>
                                            <p:cond evt="onStopAudio" delay="0">
                                              <p:tgtEl>
                                                <p:sldTgt/>
                                              </p:tgtEl>
                                            </p:cond>
                                          </p:endCondLst>
                                        </p:cTn>
                                        <p:tgtEl>
                                          <p:sndTgt r:embed="rId3" name="applause.wav"/>
                                        </p:tgtEl>
                                      </p:cMediaNode>
                                    </p:audio>
                                  </p:subTnLst>
                                </p:cTn>
                              </p:par>
                              <p:par>
                                <p:cTn id="100" presetID="21" presetClass="entr" presetSubtype="4" fill="hold" nodeType="withEffect">
                                  <p:stCondLst>
                                    <p:cond delay="0"/>
                                  </p:stCondLst>
                                  <p:childTnLst>
                                    <p:set>
                                      <p:cBhvr>
                                        <p:cTn id="101" dur="1" fill="hold">
                                          <p:stCondLst>
                                            <p:cond delay="0"/>
                                          </p:stCondLst>
                                        </p:cTn>
                                        <p:tgtEl>
                                          <p:spTgt spid="133226">
                                            <p:txEl>
                                              <p:pRg st="0" end="0"/>
                                            </p:txEl>
                                          </p:spTgt>
                                        </p:tgtEl>
                                        <p:attrNameLst>
                                          <p:attrName>style.visibility</p:attrName>
                                        </p:attrNameLst>
                                      </p:cBhvr>
                                      <p:to>
                                        <p:strVal val="visible"/>
                                      </p:to>
                                    </p:set>
                                    <p:animEffect transition="in" filter="wheel(4)">
                                      <p:cBhvr>
                                        <p:cTn id="102" dur="2000"/>
                                        <p:tgtEl>
                                          <p:spTgt spid="133226">
                                            <p:txEl>
                                              <p:pRg st="0" end="0"/>
                                            </p:txEl>
                                          </p:spTgt>
                                        </p:tgtEl>
                                      </p:cBhvr>
                                    </p:animEffect>
                                  </p:childTnLst>
                                </p:cTn>
                              </p:par>
                              <p:par>
                                <p:cTn id="103" presetID="21" presetClass="entr" presetSubtype="4" fill="hold" nodeType="withEffect">
                                  <p:stCondLst>
                                    <p:cond delay="0"/>
                                  </p:stCondLst>
                                  <p:childTnLst>
                                    <p:set>
                                      <p:cBhvr>
                                        <p:cTn id="104" dur="1" fill="hold">
                                          <p:stCondLst>
                                            <p:cond delay="0"/>
                                          </p:stCondLst>
                                        </p:cTn>
                                        <p:tgtEl>
                                          <p:spTgt spid="133225">
                                            <p:txEl>
                                              <p:pRg st="0" end="0"/>
                                            </p:txEl>
                                          </p:spTgt>
                                        </p:tgtEl>
                                        <p:attrNameLst>
                                          <p:attrName>style.visibility</p:attrName>
                                        </p:attrNameLst>
                                      </p:cBhvr>
                                      <p:to>
                                        <p:strVal val="visible"/>
                                      </p:to>
                                    </p:set>
                                    <p:animEffect transition="in" filter="wheel(4)">
                                      <p:cBhvr>
                                        <p:cTn id="105" dur="2000"/>
                                        <p:tgtEl>
                                          <p:spTgt spid="133225">
                                            <p:txEl>
                                              <p:pRg st="0" end="0"/>
                                            </p:txEl>
                                          </p:spTgt>
                                        </p:tgtEl>
                                      </p:cBhvr>
                                    </p:animEffect>
                                  </p:childTnLst>
                                </p:cTn>
                              </p:par>
                              <p:par>
                                <p:cTn id="106" presetID="21" presetClass="entr" presetSubtype="4" fill="hold" nodeType="withEffect">
                                  <p:stCondLst>
                                    <p:cond delay="0"/>
                                  </p:stCondLst>
                                  <p:childTnLst>
                                    <p:set>
                                      <p:cBhvr>
                                        <p:cTn id="107" dur="1" fill="hold">
                                          <p:stCondLst>
                                            <p:cond delay="0"/>
                                          </p:stCondLst>
                                        </p:cTn>
                                        <p:tgtEl>
                                          <p:spTgt spid="133224">
                                            <p:txEl>
                                              <p:pRg st="0" end="0"/>
                                            </p:txEl>
                                          </p:spTgt>
                                        </p:tgtEl>
                                        <p:attrNameLst>
                                          <p:attrName>style.visibility</p:attrName>
                                        </p:attrNameLst>
                                      </p:cBhvr>
                                      <p:to>
                                        <p:strVal val="visible"/>
                                      </p:to>
                                    </p:set>
                                    <p:animEffect transition="in" filter="wheel(4)">
                                      <p:cBhvr>
                                        <p:cTn id="108" dur="2000"/>
                                        <p:tgtEl>
                                          <p:spTgt spid="133224">
                                            <p:txEl>
                                              <p:pRg st="0" end="0"/>
                                            </p:txEl>
                                          </p:spTgt>
                                        </p:tgtEl>
                                      </p:cBhvr>
                                    </p:animEffect>
                                  </p:childTnLst>
                                </p:cTn>
                              </p:par>
                              <p:par>
                                <p:cTn id="109" presetID="21" presetClass="entr" presetSubtype="4" fill="hold" nodeType="withEffect">
                                  <p:stCondLst>
                                    <p:cond delay="0"/>
                                  </p:stCondLst>
                                  <p:childTnLst>
                                    <p:set>
                                      <p:cBhvr>
                                        <p:cTn id="110" dur="1" fill="hold">
                                          <p:stCondLst>
                                            <p:cond delay="0"/>
                                          </p:stCondLst>
                                        </p:cTn>
                                        <p:tgtEl>
                                          <p:spTgt spid="133223">
                                            <p:txEl>
                                              <p:pRg st="0" end="0"/>
                                            </p:txEl>
                                          </p:spTgt>
                                        </p:tgtEl>
                                        <p:attrNameLst>
                                          <p:attrName>style.visibility</p:attrName>
                                        </p:attrNameLst>
                                      </p:cBhvr>
                                      <p:to>
                                        <p:strVal val="visible"/>
                                      </p:to>
                                    </p:set>
                                    <p:animEffect transition="in" filter="wheel(4)">
                                      <p:cBhvr>
                                        <p:cTn id="111" dur="2000"/>
                                        <p:tgtEl>
                                          <p:spTgt spid="133223">
                                            <p:txEl>
                                              <p:pRg st="0" end="0"/>
                                            </p:txEl>
                                          </p:spTgt>
                                        </p:tgtEl>
                                      </p:cBhvr>
                                    </p:animEffect>
                                  </p:childTnLst>
                                </p:cTn>
                              </p:par>
                              <p:par>
                                <p:cTn id="112" presetID="21" presetClass="entr" presetSubtype="4" fill="hold" nodeType="withEffect">
                                  <p:stCondLst>
                                    <p:cond delay="0"/>
                                  </p:stCondLst>
                                  <p:childTnLst>
                                    <p:set>
                                      <p:cBhvr>
                                        <p:cTn id="113" dur="1" fill="hold">
                                          <p:stCondLst>
                                            <p:cond delay="0"/>
                                          </p:stCondLst>
                                        </p:cTn>
                                        <p:tgtEl>
                                          <p:spTgt spid="133222">
                                            <p:txEl>
                                              <p:pRg st="0" end="0"/>
                                            </p:txEl>
                                          </p:spTgt>
                                        </p:tgtEl>
                                        <p:attrNameLst>
                                          <p:attrName>style.visibility</p:attrName>
                                        </p:attrNameLst>
                                      </p:cBhvr>
                                      <p:to>
                                        <p:strVal val="visible"/>
                                      </p:to>
                                    </p:set>
                                    <p:animEffect transition="in" filter="wheel(4)">
                                      <p:cBhvr>
                                        <p:cTn id="114" dur="2000"/>
                                        <p:tgtEl>
                                          <p:spTgt spid="133222">
                                            <p:txEl>
                                              <p:pRg st="0" end="0"/>
                                            </p:txEl>
                                          </p:spTgt>
                                        </p:tgtEl>
                                      </p:cBhvr>
                                    </p:animEffect>
                                  </p:childTnLst>
                                </p:cTn>
                              </p:par>
                              <p:par>
                                <p:cTn id="115" presetID="21" presetClass="entr" presetSubtype="4" fill="hold" nodeType="withEffect">
                                  <p:stCondLst>
                                    <p:cond delay="0"/>
                                  </p:stCondLst>
                                  <p:childTnLst>
                                    <p:set>
                                      <p:cBhvr>
                                        <p:cTn id="116" dur="1" fill="hold">
                                          <p:stCondLst>
                                            <p:cond delay="0"/>
                                          </p:stCondLst>
                                        </p:cTn>
                                        <p:tgtEl>
                                          <p:spTgt spid="133221">
                                            <p:txEl>
                                              <p:pRg st="0" end="0"/>
                                            </p:txEl>
                                          </p:spTgt>
                                        </p:tgtEl>
                                        <p:attrNameLst>
                                          <p:attrName>style.visibility</p:attrName>
                                        </p:attrNameLst>
                                      </p:cBhvr>
                                      <p:to>
                                        <p:strVal val="visible"/>
                                      </p:to>
                                    </p:set>
                                    <p:animEffect transition="in" filter="wheel(4)">
                                      <p:cBhvr>
                                        <p:cTn id="117" dur="2000"/>
                                        <p:tgtEl>
                                          <p:spTgt spid="133221">
                                            <p:txEl>
                                              <p:pRg st="0" end="0"/>
                                            </p:txEl>
                                          </p:spTgt>
                                        </p:tgtEl>
                                      </p:cBhvr>
                                    </p:animEffect>
                                  </p:childTnLst>
                                </p:cTn>
                              </p:par>
                              <p:par>
                                <p:cTn id="118" presetID="21" presetClass="entr" presetSubtype="4" fill="hold" nodeType="withEffect">
                                  <p:stCondLst>
                                    <p:cond delay="0"/>
                                  </p:stCondLst>
                                  <p:childTnLst>
                                    <p:set>
                                      <p:cBhvr>
                                        <p:cTn id="119" dur="1" fill="hold">
                                          <p:stCondLst>
                                            <p:cond delay="0"/>
                                          </p:stCondLst>
                                        </p:cTn>
                                        <p:tgtEl>
                                          <p:spTgt spid="133151">
                                            <p:txEl>
                                              <p:pRg st="0" end="0"/>
                                            </p:txEl>
                                          </p:spTgt>
                                        </p:tgtEl>
                                        <p:attrNameLst>
                                          <p:attrName>style.visibility</p:attrName>
                                        </p:attrNameLst>
                                      </p:cBhvr>
                                      <p:to>
                                        <p:strVal val="visible"/>
                                      </p:to>
                                    </p:set>
                                    <p:animEffect transition="in" filter="wheel(4)">
                                      <p:cBhvr>
                                        <p:cTn id="120" dur="2000"/>
                                        <p:tgtEl>
                                          <p:spTgt spid="133151">
                                            <p:txEl>
                                              <p:pRg st="0" end="0"/>
                                            </p:txEl>
                                          </p:spTgt>
                                        </p:tgtEl>
                                      </p:cBhvr>
                                    </p:animEffect>
                                  </p:childTnLst>
                                </p:cTn>
                              </p:par>
                              <p:par>
                                <p:cTn id="121" presetID="21" presetClass="entr" presetSubtype="4" fill="hold" nodeType="withEffect">
                                  <p:stCondLst>
                                    <p:cond delay="0"/>
                                  </p:stCondLst>
                                  <p:childTnLst>
                                    <p:set>
                                      <p:cBhvr>
                                        <p:cTn id="122" dur="1" fill="hold">
                                          <p:stCondLst>
                                            <p:cond delay="0"/>
                                          </p:stCondLst>
                                        </p:cTn>
                                        <p:tgtEl>
                                          <p:spTgt spid="133125">
                                            <p:txEl>
                                              <p:pRg st="0" end="0"/>
                                            </p:txEl>
                                          </p:spTgt>
                                        </p:tgtEl>
                                        <p:attrNameLst>
                                          <p:attrName>style.visibility</p:attrName>
                                        </p:attrNameLst>
                                      </p:cBhvr>
                                      <p:to>
                                        <p:strVal val="visible"/>
                                      </p:to>
                                    </p:set>
                                    <p:animEffect transition="in" filter="wheel(4)">
                                      <p:cBhvr>
                                        <p:cTn id="123" dur="2000"/>
                                        <p:tgtEl>
                                          <p:spTgt spid="133125">
                                            <p:txEl>
                                              <p:pRg st="0" end="0"/>
                                            </p:txEl>
                                          </p:spTgt>
                                        </p:tgtEl>
                                      </p:cBhvr>
                                    </p:animEffect>
                                  </p:childTnLst>
                                </p:cTn>
                              </p:par>
                              <p:par>
                                <p:cTn id="124" presetID="21" presetClass="entr" presetSubtype="4" fill="hold" nodeType="withEffect">
                                  <p:stCondLst>
                                    <p:cond delay="0"/>
                                  </p:stCondLst>
                                  <p:childTnLst>
                                    <p:set>
                                      <p:cBhvr>
                                        <p:cTn id="125" dur="1" fill="hold">
                                          <p:stCondLst>
                                            <p:cond delay="0"/>
                                          </p:stCondLst>
                                        </p:cTn>
                                        <p:tgtEl>
                                          <p:spTgt spid="133149">
                                            <p:txEl>
                                              <p:pRg st="0" end="0"/>
                                            </p:txEl>
                                          </p:spTgt>
                                        </p:tgtEl>
                                        <p:attrNameLst>
                                          <p:attrName>style.visibility</p:attrName>
                                        </p:attrNameLst>
                                      </p:cBhvr>
                                      <p:to>
                                        <p:strVal val="visible"/>
                                      </p:to>
                                    </p:set>
                                    <p:animEffect transition="in" filter="wheel(4)">
                                      <p:cBhvr>
                                        <p:cTn id="126" dur="2000"/>
                                        <p:tgtEl>
                                          <p:spTgt spid="133149">
                                            <p:txEl>
                                              <p:pRg st="0" end="0"/>
                                            </p:txEl>
                                          </p:spTgt>
                                        </p:tgtEl>
                                      </p:cBhvr>
                                    </p:animEffect>
                                  </p:childTnLst>
                                </p:cTn>
                              </p:par>
                              <p:par>
                                <p:cTn id="127" presetID="21" presetClass="entr" presetSubtype="4" fill="hold" nodeType="withEffect">
                                  <p:stCondLst>
                                    <p:cond delay="0"/>
                                  </p:stCondLst>
                                  <p:childTnLst>
                                    <p:set>
                                      <p:cBhvr>
                                        <p:cTn id="128" dur="1" fill="hold">
                                          <p:stCondLst>
                                            <p:cond delay="0"/>
                                          </p:stCondLst>
                                        </p:cTn>
                                        <p:tgtEl>
                                          <p:spTgt spid="133148">
                                            <p:txEl>
                                              <p:pRg st="0" end="0"/>
                                            </p:txEl>
                                          </p:spTgt>
                                        </p:tgtEl>
                                        <p:attrNameLst>
                                          <p:attrName>style.visibility</p:attrName>
                                        </p:attrNameLst>
                                      </p:cBhvr>
                                      <p:to>
                                        <p:strVal val="visible"/>
                                      </p:to>
                                    </p:set>
                                    <p:animEffect transition="in" filter="wheel(4)">
                                      <p:cBhvr>
                                        <p:cTn id="129" dur="2000"/>
                                        <p:tgtEl>
                                          <p:spTgt spid="133148">
                                            <p:txEl>
                                              <p:pRg st="0" end="0"/>
                                            </p:txEl>
                                          </p:spTgt>
                                        </p:tgtEl>
                                      </p:cBhvr>
                                    </p:animEffect>
                                  </p:childTnLst>
                                </p:cTn>
                              </p:par>
                              <p:par>
                                <p:cTn id="130" presetID="21" presetClass="entr" presetSubtype="4" fill="hold" nodeType="withEffect">
                                  <p:stCondLst>
                                    <p:cond delay="0"/>
                                  </p:stCondLst>
                                  <p:childTnLst>
                                    <p:set>
                                      <p:cBhvr>
                                        <p:cTn id="131" dur="1" fill="hold">
                                          <p:stCondLst>
                                            <p:cond delay="0"/>
                                          </p:stCondLst>
                                        </p:cTn>
                                        <p:tgtEl>
                                          <p:spTgt spid="133147">
                                            <p:txEl>
                                              <p:pRg st="0" end="0"/>
                                            </p:txEl>
                                          </p:spTgt>
                                        </p:tgtEl>
                                        <p:attrNameLst>
                                          <p:attrName>style.visibility</p:attrName>
                                        </p:attrNameLst>
                                      </p:cBhvr>
                                      <p:to>
                                        <p:strVal val="visible"/>
                                      </p:to>
                                    </p:set>
                                    <p:animEffect transition="in" filter="wheel(4)">
                                      <p:cBhvr>
                                        <p:cTn id="132" dur="2000"/>
                                        <p:tgtEl>
                                          <p:spTgt spid="133147">
                                            <p:txEl>
                                              <p:pRg st="0" end="0"/>
                                            </p:txEl>
                                          </p:spTgt>
                                        </p:tgtEl>
                                      </p:cBhvr>
                                    </p:animEffect>
                                  </p:childTnLst>
                                </p:cTn>
                              </p:par>
                              <p:par>
                                <p:cTn id="133" presetID="21" presetClass="entr" presetSubtype="4" fill="hold" nodeType="withEffect">
                                  <p:stCondLst>
                                    <p:cond delay="0"/>
                                  </p:stCondLst>
                                  <p:childTnLst>
                                    <p:set>
                                      <p:cBhvr>
                                        <p:cTn id="134" dur="1" fill="hold">
                                          <p:stCondLst>
                                            <p:cond delay="0"/>
                                          </p:stCondLst>
                                        </p:cTn>
                                        <p:tgtEl>
                                          <p:spTgt spid="133206">
                                            <p:txEl>
                                              <p:pRg st="0" end="0"/>
                                            </p:txEl>
                                          </p:spTgt>
                                        </p:tgtEl>
                                        <p:attrNameLst>
                                          <p:attrName>style.visibility</p:attrName>
                                        </p:attrNameLst>
                                      </p:cBhvr>
                                      <p:to>
                                        <p:strVal val="visible"/>
                                      </p:to>
                                    </p:set>
                                    <p:animEffect transition="in" filter="wheel(4)">
                                      <p:cBhvr>
                                        <p:cTn id="135" dur="2000"/>
                                        <p:tgtEl>
                                          <p:spTgt spid="133206">
                                            <p:txEl>
                                              <p:pRg st="0" end="0"/>
                                            </p:txEl>
                                          </p:spTgt>
                                        </p:tgtEl>
                                      </p:cBhvr>
                                    </p:animEffect>
                                  </p:childTnLst>
                                </p:cTn>
                              </p:par>
                            </p:childTnLst>
                          </p:cTn>
                        </p:par>
                      </p:childTnLst>
                    </p:cTn>
                  </p:par>
                </p:childTnLst>
              </p:cTn>
              <p:nextCondLst>
                <p:cond evt="onClick" delay="0">
                  <p:tgtEl>
                    <p:spTgt spid="133174"/>
                  </p:tgtEl>
                </p:cond>
              </p:nextCondLst>
            </p:seq>
            <p:seq concurrent="1" nextAc="seek">
              <p:cTn id="136" restart="whenNotActive" fill="hold" evtFilter="cancelBubble" nodeType="interactiveSeq">
                <p:stCondLst>
                  <p:cond evt="onClick" delay="0">
                    <p:tgtEl>
                      <p:spTgt spid="133175"/>
                    </p:tgtEl>
                  </p:cond>
                </p:stCondLst>
                <p:endSync evt="end" delay="0">
                  <p:rtn val="all"/>
                </p:endSync>
                <p:childTnLst>
                  <p:par>
                    <p:cTn id="137" fill="hold">
                      <p:stCondLst>
                        <p:cond delay="0"/>
                      </p:stCondLst>
                      <p:childTnLst>
                        <p:par>
                          <p:cTn id="138" fill="hold">
                            <p:stCondLst>
                              <p:cond delay="0"/>
                            </p:stCondLst>
                            <p:childTnLst>
                              <p:par>
                                <p:cTn id="139" presetID="21" presetClass="entr" presetSubtype="4" fill="hold" nodeType="clickEffect">
                                  <p:stCondLst>
                                    <p:cond delay="0"/>
                                  </p:stCondLst>
                                  <p:childTnLst>
                                    <p:set>
                                      <p:cBhvr>
                                        <p:cTn id="140" dur="1" fill="hold">
                                          <p:stCondLst>
                                            <p:cond delay="0"/>
                                          </p:stCondLst>
                                        </p:cTn>
                                        <p:tgtEl>
                                          <p:spTgt spid="133153">
                                            <p:txEl>
                                              <p:pRg st="0" end="0"/>
                                            </p:txEl>
                                          </p:spTgt>
                                        </p:tgtEl>
                                        <p:attrNameLst>
                                          <p:attrName>style.visibility</p:attrName>
                                        </p:attrNameLst>
                                      </p:cBhvr>
                                      <p:to>
                                        <p:strVal val="visible"/>
                                      </p:to>
                                    </p:set>
                                    <p:animEffect transition="in" filter="wheel(4)">
                                      <p:cBhvr>
                                        <p:cTn id="141" dur="2000"/>
                                        <p:tgtEl>
                                          <p:spTgt spid="133153">
                                            <p:txEl>
                                              <p:pRg st="0" end="0"/>
                                            </p:txEl>
                                          </p:spTgt>
                                        </p:tgtEl>
                                      </p:cBhvr>
                                    </p:animEffect>
                                  </p:childTnLst>
                                  <p:subTnLst>
                                    <p:audio>
                                      <p:cMediaNode>
                                        <p:cTn display="0" masterRel="sameClick">
                                          <p:stCondLst>
                                            <p:cond evt="begin" delay="0">
                                              <p:tn val="139"/>
                                            </p:cond>
                                          </p:stCondLst>
                                          <p:endCondLst>
                                            <p:cond evt="onStopAudio" delay="0">
                                              <p:tgtEl>
                                                <p:sldTgt/>
                                              </p:tgtEl>
                                            </p:cond>
                                          </p:endCondLst>
                                        </p:cTn>
                                        <p:tgtEl>
                                          <p:sndTgt r:embed="rId3" name="applause.wav"/>
                                        </p:tgtEl>
                                      </p:cMediaNode>
                                    </p:audio>
                                  </p:subTnLst>
                                </p:cTn>
                              </p:par>
                              <p:par>
                                <p:cTn id="142" presetID="21" presetClass="entr" presetSubtype="4" fill="hold" nodeType="withEffect">
                                  <p:stCondLst>
                                    <p:cond delay="0"/>
                                  </p:stCondLst>
                                  <p:childTnLst>
                                    <p:set>
                                      <p:cBhvr>
                                        <p:cTn id="143" dur="1" fill="hold">
                                          <p:stCondLst>
                                            <p:cond delay="0"/>
                                          </p:stCondLst>
                                        </p:cTn>
                                        <p:tgtEl>
                                          <p:spTgt spid="133154">
                                            <p:txEl>
                                              <p:pRg st="0" end="0"/>
                                            </p:txEl>
                                          </p:spTgt>
                                        </p:tgtEl>
                                        <p:attrNameLst>
                                          <p:attrName>style.visibility</p:attrName>
                                        </p:attrNameLst>
                                      </p:cBhvr>
                                      <p:to>
                                        <p:strVal val="visible"/>
                                      </p:to>
                                    </p:set>
                                    <p:animEffect transition="in" filter="wheel(4)">
                                      <p:cBhvr>
                                        <p:cTn id="144" dur="2000"/>
                                        <p:tgtEl>
                                          <p:spTgt spid="133154">
                                            <p:txEl>
                                              <p:pRg st="0" end="0"/>
                                            </p:txEl>
                                          </p:spTgt>
                                        </p:tgtEl>
                                      </p:cBhvr>
                                    </p:animEffect>
                                  </p:childTnLst>
                                </p:cTn>
                              </p:par>
                              <p:par>
                                <p:cTn id="145" presetID="21" presetClass="entr" presetSubtype="4" fill="hold" nodeType="withEffect">
                                  <p:stCondLst>
                                    <p:cond delay="0"/>
                                  </p:stCondLst>
                                  <p:childTnLst>
                                    <p:set>
                                      <p:cBhvr>
                                        <p:cTn id="146" dur="1" fill="hold">
                                          <p:stCondLst>
                                            <p:cond delay="0"/>
                                          </p:stCondLst>
                                        </p:cTn>
                                        <p:tgtEl>
                                          <p:spTgt spid="133155">
                                            <p:txEl>
                                              <p:pRg st="0" end="0"/>
                                            </p:txEl>
                                          </p:spTgt>
                                        </p:tgtEl>
                                        <p:attrNameLst>
                                          <p:attrName>style.visibility</p:attrName>
                                        </p:attrNameLst>
                                      </p:cBhvr>
                                      <p:to>
                                        <p:strVal val="visible"/>
                                      </p:to>
                                    </p:set>
                                    <p:animEffect transition="in" filter="wheel(4)">
                                      <p:cBhvr>
                                        <p:cTn id="147" dur="2000"/>
                                        <p:tgtEl>
                                          <p:spTgt spid="133155">
                                            <p:txEl>
                                              <p:pRg st="0" end="0"/>
                                            </p:txEl>
                                          </p:spTgt>
                                        </p:tgtEl>
                                      </p:cBhvr>
                                    </p:animEffect>
                                  </p:childTnLst>
                                </p:cTn>
                              </p:par>
                              <p:par>
                                <p:cTn id="148" presetID="21" presetClass="entr" presetSubtype="4" fill="hold" nodeType="withEffect">
                                  <p:stCondLst>
                                    <p:cond delay="0"/>
                                  </p:stCondLst>
                                  <p:childTnLst>
                                    <p:set>
                                      <p:cBhvr>
                                        <p:cTn id="149" dur="1" fill="hold">
                                          <p:stCondLst>
                                            <p:cond delay="0"/>
                                          </p:stCondLst>
                                        </p:cTn>
                                        <p:tgtEl>
                                          <p:spTgt spid="133156">
                                            <p:txEl>
                                              <p:pRg st="0" end="0"/>
                                            </p:txEl>
                                          </p:spTgt>
                                        </p:tgtEl>
                                        <p:attrNameLst>
                                          <p:attrName>style.visibility</p:attrName>
                                        </p:attrNameLst>
                                      </p:cBhvr>
                                      <p:to>
                                        <p:strVal val="visible"/>
                                      </p:to>
                                    </p:set>
                                    <p:animEffect transition="in" filter="wheel(4)">
                                      <p:cBhvr>
                                        <p:cTn id="150" dur="2000"/>
                                        <p:tgtEl>
                                          <p:spTgt spid="133156">
                                            <p:txEl>
                                              <p:pRg st="0" end="0"/>
                                            </p:txEl>
                                          </p:spTgt>
                                        </p:tgtEl>
                                      </p:cBhvr>
                                    </p:animEffect>
                                  </p:childTnLst>
                                </p:cTn>
                              </p:par>
                              <p:par>
                                <p:cTn id="151" presetID="21" presetClass="entr" presetSubtype="4" fill="hold" nodeType="withEffect">
                                  <p:stCondLst>
                                    <p:cond delay="0"/>
                                  </p:stCondLst>
                                  <p:childTnLst>
                                    <p:set>
                                      <p:cBhvr>
                                        <p:cTn id="152" dur="1" fill="hold">
                                          <p:stCondLst>
                                            <p:cond delay="0"/>
                                          </p:stCondLst>
                                        </p:cTn>
                                        <p:tgtEl>
                                          <p:spTgt spid="133128">
                                            <p:txEl>
                                              <p:pRg st="0" end="0"/>
                                            </p:txEl>
                                          </p:spTgt>
                                        </p:tgtEl>
                                        <p:attrNameLst>
                                          <p:attrName>style.visibility</p:attrName>
                                        </p:attrNameLst>
                                      </p:cBhvr>
                                      <p:to>
                                        <p:strVal val="visible"/>
                                      </p:to>
                                    </p:set>
                                    <p:animEffect transition="in" filter="wheel(4)">
                                      <p:cBhvr>
                                        <p:cTn id="153" dur="2000"/>
                                        <p:tgtEl>
                                          <p:spTgt spid="133128">
                                            <p:txEl>
                                              <p:pRg st="0" end="0"/>
                                            </p:txEl>
                                          </p:spTgt>
                                        </p:tgtEl>
                                      </p:cBhvr>
                                    </p:animEffect>
                                  </p:childTnLst>
                                </p:cTn>
                              </p:par>
                              <p:par>
                                <p:cTn id="154" presetID="21" presetClass="entr" presetSubtype="4" fill="hold" nodeType="withEffect">
                                  <p:stCondLst>
                                    <p:cond delay="0"/>
                                  </p:stCondLst>
                                  <p:childTnLst>
                                    <p:set>
                                      <p:cBhvr>
                                        <p:cTn id="155" dur="1" fill="hold">
                                          <p:stCondLst>
                                            <p:cond delay="0"/>
                                          </p:stCondLst>
                                        </p:cTn>
                                        <p:tgtEl>
                                          <p:spTgt spid="133152">
                                            <p:txEl>
                                              <p:pRg st="0" end="0"/>
                                            </p:txEl>
                                          </p:spTgt>
                                        </p:tgtEl>
                                        <p:attrNameLst>
                                          <p:attrName>style.visibility</p:attrName>
                                        </p:attrNameLst>
                                      </p:cBhvr>
                                      <p:to>
                                        <p:strVal val="visible"/>
                                      </p:to>
                                    </p:set>
                                    <p:animEffect transition="in" filter="wheel(4)">
                                      <p:cBhvr>
                                        <p:cTn id="156" dur="2000"/>
                                        <p:tgtEl>
                                          <p:spTgt spid="133152">
                                            <p:txEl>
                                              <p:pRg st="0" end="0"/>
                                            </p:txEl>
                                          </p:spTgt>
                                        </p:tgtEl>
                                      </p:cBhvr>
                                    </p:animEffect>
                                  </p:childTnLst>
                                </p:cTn>
                              </p:par>
                              <p:par>
                                <p:cTn id="157" presetID="21" presetClass="entr" presetSubtype="4" fill="hold" nodeType="withEffect">
                                  <p:stCondLst>
                                    <p:cond delay="0"/>
                                  </p:stCondLst>
                                  <p:childTnLst>
                                    <p:set>
                                      <p:cBhvr>
                                        <p:cTn id="158" dur="1" fill="hold">
                                          <p:stCondLst>
                                            <p:cond delay="0"/>
                                          </p:stCondLst>
                                        </p:cTn>
                                        <p:tgtEl>
                                          <p:spTgt spid="133227">
                                            <p:txEl>
                                              <p:pRg st="0" end="0"/>
                                            </p:txEl>
                                          </p:spTgt>
                                        </p:tgtEl>
                                        <p:attrNameLst>
                                          <p:attrName>style.visibility</p:attrName>
                                        </p:attrNameLst>
                                      </p:cBhvr>
                                      <p:to>
                                        <p:strVal val="visible"/>
                                      </p:to>
                                    </p:set>
                                    <p:animEffect transition="in" filter="wheel(4)">
                                      <p:cBhvr>
                                        <p:cTn id="159" dur="2000"/>
                                        <p:tgtEl>
                                          <p:spTgt spid="133227">
                                            <p:txEl>
                                              <p:pRg st="0" end="0"/>
                                            </p:txEl>
                                          </p:spTgt>
                                        </p:tgtEl>
                                      </p:cBhvr>
                                    </p:animEffect>
                                  </p:childTnLst>
                                </p:cTn>
                              </p:par>
                              <p:par>
                                <p:cTn id="160" presetID="21" presetClass="entr" presetSubtype="4" fill="hold" nodeType="withEffect">
                                  <p:stCondLst>
                                    <p:cond delay="0"/>
                                  </p:stCondLst>
                                  <p:childTnLst>
                                    <p:set>
                                      <p:cBhvr>
                                        <p:cTn id="161" dur="1" fill="hold">
                                          <p:stCondLst>
                                            <p:cond delay="0"/>
                                          </p:stCondLst>
                                        </p:cTn>
                                        <p:tgtEl>
                                          <p:spTgt spid="133228">
                                            <p:txEl>
                                              <p:pRg st="0" end="0"/>
                                            </p:txEl>
                                          </p:spTgt>
                                        </p:tgtEl>
                                        <p:attrNameLst>
                                          <p:attrName>style.visibility</p:attrName>
                                        </p:attrNameLst>
                                      </p:cBhvr>
                                      <p:to>
                                        <p:strVal val="visible"/>
                                      </p:to>
                                    </p:set>
                                    <p:animEffect transition="in" filter="wheel(4)">
                                      <p:cBhvr>
                                        <p:cTn id="162" dur="2000"/>
                                        <p:tgtEl>
                                          <p:spTgt spid="133228">
                                            <p:txEl>
                                              <p:pRg st="0" end="0"/>
                                            </p:txEl>
                                          </p:spTgt>
                                        </p:tgtEl>
                                      </p:cBhvr>
                                    </p:animEffect>
                                  </p:childTnLst>
                                </p:cTn>
                              </p:par>
                              <p:par>
                                <p:cTn id="163" presetID="21" presetClass="entr" presetSubtype="4" fill="hold" nodeType="withEffect">
                                  <p:stCondLst>
                                    <p:cond delay="0"/>
                                  </p:stCondLst>
                                  <p:childTnLst>
                                    <p:set>
                                      <p:cBhvr>
                                        <p:cTn id="164" dur="1" fill="hold">
                                          <p:stCondLst>
                                            <p:cond delay="0"/>
                                          </p:stCondLst>
                                        </p:cTn>
                                        <p:tgtEl>
                                          <p:spTgt spid="133229">
                                            <p:txEl>
                                              <p:pRg st="0" end="0"/>
                                            </p:txEl>
                                          </p:spTgt>
                                        </p:tgtEl>
                                        <p:attrNameLst>
                                          <p:attrName>style.visibility</p:attrName>
                                        </p:attrNameLst>
                                      </p:cBhvr>
                                      <p:to>
                                        <p:strVal val="visible"/>
                                      </p:to>
                                    </p:set>
                                    <p:animEffect transition="in" filter="wheel(4)">
                                      <p:cBhvr>
                                        <p:cTn id="165" dur="2000"/>
                                        <p:tgtEl>
                                          <p:spTgt spid="133229">
                                            <p:txEl>
                                              <p:pRg st="0" end="0"/>
                                            </p:txEl>
                                          </p:spTgt>
                                        </p:tgtEl>
                                      </p:cBhvr>
                                    </p:animEffect>
                                  </p:childTnLst>
                                </p:cTn>
                              </p:par>
                            </p:childTnLst>
                          </p:cTn>
                        </p:par>
                      </p:childTnLst>
                    </p:cTn>
                  </p:par>
                </p:childTnLst>
              </p:cTn>
              <p:nextCondLst>
                <p:cond evt="onClick" delay="0">
                  <p:tgtEl>
                    <p:spTgt spid="133175"/>
                  </p:tgtEl>
                </p:cond>
              </p:nextCondLst>
            </p:seq>
            <p:seq concurrent="1" nextAc="seek">
              <p:cTn id="166" restart="whenNotActive" fill="hold" evtFilter="cancelBubble" nodeType="interactiveSeq">
                <p:stCondLst>
                  <p:cond evt="onClick" delay="0">
                    <p:tgtEl>
                      <p:spTgt spid="133176"/>
                    </p:tgtEl>
                  </p:cond>
                </p:stCondLst>
                <p:endSync evt="end" delay="0">
                  <p:rtn val="all"/>
                </p:endSync>
                <p:childTnLst>
                  <p:par>
                    <p:cTn id="167" fill="hold">
                      <p:stCondLst>
                        <p:cond delay="0"/>
                      </p:stCondLst>
                      <p:childTnLst>
                        <p:par>
                          <p:cTn id="168" fill="hold">
                            <p:stCondLst>
                              <p:cond delay="0"/>
                            </p:stCondLst>
                            <p:childTnLst>
                              <p:par>
                                <p:cTn id="169" presetID="21" presetClass="entr" presetSubtype="4" fill="hold" nodeType="withEffect">
                                  <p:stCondLst>
                                    <p:cond delay="0"/>
                                  </p:stCondLst>
                                  <p:childTnLst>
                                    <p:set>
                                      <p:cBhvr>
                                        <p:cTn id="170" dur="1" fill="hold">
                                          <p:stCondLst>
                                            <p:cond delay="0"/>
                                          </p:stCondLst>
                                        </p:cTn>
                                        <p:tgtEl>
                                          <p:spTgt spid="133160">
                                            <p:txEl>
                                              <p:pRg st="0" end="0"/>
                                            </p:txEl>
                                          </p:spTgt>
                                        </p:tgtEl>
                                        <p:attrNameLst>
                                          <p:attrName>style.visibility</p:attrName>
                                        </p:attrNameLst>
                                      </p:cBhvr>
                                      <p:to>
                                        <p:strVal val="visible"/>
                                      </p:to>
                                    </p:set>
                                    <p:animEffect transition="in" filter="wheel(4)">
                                      <p:cBhvr>
                                        <p:cTn id="171" dur="2000"/>
                                        <p:tgtEl>
                                          <p:spTgt spid="133160">
                                            <p:txEl>
                                              <p:pRg st="0" end="0"/>
                                            </p:txEl>
                                          </p:spTgt>
                                        </p:tgtEl>
                                      </p:cBhvr>
                                    </p:animEffect>
                                  </p:childTnLst>
                                </p:cTn>
                              </p:par>
                              <p:par>
                                <p:cTn id="172" presetID="21" presetClass="entr" presetSubtype="4" fill="hold" nodeType="withEffect">
                                  <p:stCondLst>
                                    <p:cond delay="0"/>
                                  </p:stCondLst>
                                  <p:childTnLst>
                                    <p:set>
                                      <p:cBhvr>
                                        <p:cTn id="173" dur="1" fill="hold">
                                          <p:stCondLst>
                                            <p:cond delay="0"/>
                                          </p:stCondLst>
                                        </p:cTn>
                                        <p:tgtEl>
                                          <p:spTgt spid="133127">
                                            <p:txEl>
                                              <p:pRg st="0" end="0"/>
                                            </p:txEl>
                                          </p:spTgt>
                                        </p:tgtEl>
                                        <p:attrNameLst>
                                          <p:attrName>style.visibility</p:attrName>
                                        </p:attrNameLst>
                                      </p:cBhvr>
                                      <p:to>
                                        <p:strVal val="visible"/>
                                      </p:to>
                                    </p:set>
                                    <p:animEffect transition="in" filter="wheel(4)">
                                      <p:cBhvr>
                                        <p:cTn id="174" dur="2000"/>
                                        <p:tgtEl>
                                          <p:spTgt spid="133127">
                                            <p:txEl>
                                              <p:pRg st="0" end="0"/>
                                            </p:txEl>
                                          </p:spTgt>
                                        </p:tgtEl>
                                      </p:cBhvr>
                                    </p:animEffect>
                                  </p:childTnLst>
                                </p:cTn>
                              </p:par>
                              <p:par>
                                <p:cTn id="175" presetID="21" presetClass="entr" presetSubtype="4" fill="hold" nodeType="withEffect">
                                  <p:stCondLst>
                                    <p:cond delay="0"/>
                                  </p:stCondLst>
                                  <p:childTnLst>
                                    <p:set>
                                      <p:cBhvr>
                                        <p:cTn id="176" dur="1" fill="hold">
                                          <p:stCondLst>
                                            <p:cond delay="0"/>
                                          </p:stCondLst>
                                        </p:cTn>
                                        <p:tgtEl>
                                          <p:spTgt spid="133209">
                                            <p:txEl>
                                              <p:pRg st="0" end="0"/>
                                            </p:txEl>
                                          </p:spTgt>
                                        </p:tgtEl>
                                        <p:attrNameLst>
                                          <p:attrName>style.visibility</p:attrName>
                                        </p:attrNameLst>
                                      </p:cBhvr>
                                      <p:to>
                                        <p:strVal val="visible"/>
                                      </p:to>
                                    </p:set>
                                    <p:animEffect transition="in" filter="wheel(4)">
                                      <p:cBhvr>
                                        <p:cTn id="177" dur="2000"/>
                                        <p:tgtEl>
                                          <p:spTgt spid="133209">
                                            <p:txEl>
                                              <p:pRg st="0" end="0"/>
                                            </p:txEl>
                                          </p:spTgt>
                                        </p:tgtEl>
                                      </p:cBhvr>
                                    </p:animEffect>
                                  </p:childTnLst>
                                  <p:subTnLst>
                                    <p:audio>
                                      <p:cMediaNode>
                                        <p:cTn display="0" masterRel="sameClick">
                                          <p:stCondLst>
                                            <p:cond evt="begin" delay="0">
                                              <p:tn val="175"/>
                                            </p:cond>
                                          </p:stCondLst>
                                          <p:endCondLst>
                                            <p:cond evt="onStopAudio" delay="0">
                                              <p:tgtEl>
                                                <p:sldTgt/>
                                              </p:tgtEl>
                                            </p:cond>
                                          </p:endCondLst>
                                        </p:cTn>
                                        <p:tgtEl>
                                          <p:sndTgt r:embed="rId3" name="applause.wav"/>
                                        </p:tgtEl>
                                      </p:cMediaNode>
                                    </p:audio>
                                  </p:subTnLst>
                                </p:cTn>
                              </p:par>
                              <p:par>
                                <p:cTn id="178" presetID="21" presetClass="entr" presetSubtype="4" fill="hold" nodeType="withEffect">
                                  <p:stCondLst>
                                    <p:cond delay="0"/>
                                  </p:stCondLst>
                                  <p:childTnLst>
                                    <p:set>
                                      <p:cBhvr>
                                        <p:cTn id="179" dur="1" fill="hold">
                                          <p:stCondLst>
                                            <p:cond delay="0"/>
                                          </p:stCondLst>
                                        </p:cTn>
                                        <p:tgtEl>
                                          <p:spTgt spid="133210">
                                            <p:txEl>
                                              <p:pRg st="0" end="0"/>
                                            </p:txEl>
                                          </p:spTgt>
                                        </p:tgtEl>
                                        <p:attrNameLst>
                                          <p:attrName>style.visibility</p:attrName>
                                        </p:attrNameLst>
                                      </p:cBhvr>
                                      <p:to>
                                        <p:strVal val="visible"/>
                                      </p:to>
                                    </p:set>
                                    <p:animEffect transition="in" filter="wheel(4)">
                                      <p:cBhvr>
                                        <p:cTn id="180" dur="2000"/>
                                        <p:tgtEl>
                                          <p:spTgt spid="133210">
                                            <p:txEl>
                                              <p:pRg st="0" end="0"/>
                                            </p:txEl>
                                          </p:spTgt>
                                        </p:tgtEl>
                                      </p:cBhvr>
                                    </p:animEffect>
                                  </p:childTnLst>
                                </p:cTn>
                              </p:par>
                              <p:par>
                                <p:cTn id="181" presetID="21" presetClass="entr" presetSubtype="4" fill="hold" nodeType="withEffect">
                                  <p:stCondLst>
                                    <p:cond delay="0"/>
                                  </p:stCondLst>
                                  <p:childTnLst>
                                    <p:set>
                                      <p:cBhvr>
                                        <p:cTn id="182" dur="1" fill="hold">
                                          <p:stCondLst>
                                            <p:cond delay="0"/>
                                          </p:stCondLst>
                                        </p:cTn>
                                        <p:tgtEl>
                                          <p:spTgt spid="133211">
                                            <p:txEl>
                                              <p:pRg st="0" end="0"/>
                                            </p:txEl>
                                          </p:spTgt>
                                        </p:tgtEl>
                                        <p:attrNameLst>
                                          <p:attrName>style.visibility</p:attrName>
                                        </p:attrNameLst>
                                      </p:cBhvr>
                                      <p:to>
                                        <p:strVal val="visible"/>
                                      </p:to>
                                    </p:set>
                                    <p:animEffect transition="in" filter="wheel(4)">
                                      <p:cBhvr>
                                        <p:cTn id="183" dur="2000"/>
                                        <p:tgtEl>
                                          <p:spTgt spid="133211">
                                            <p:txEl>
                                              <p:pRg st="0" end="0"/>
                                            </p:txEl>
                                          </p:spTgt>
                                        </p:tgtEl>
                                      </p:cBhvr>
                                    </p:animEffect>
                                  </p:childTnLst>
                                </p:cTn>
                              </p:par>
                            </p:childTnLst>
                          </p:cTn>
                        </p:par>
                      </p:childTnLst>
                    </p:cTn>
                  </p:par>
                </p:childTnLst>
              </p:cTn>
              <p:nextCondLst>
                <p:cond evt="onClick" delay="0">
                  <p:tgtEl>
                    <p:spTgt spid="133176"/>
                  </p:tgtEl>
                </p:cond>
              </p:nextCondLst>
            </p:seq>
            <p:seq concurrent="1" nextAc="seek">
              <p:cTn id="184" restart="whenNotActive" fill="hold" evtFilter="cancelBubble" nodeType="interactiveSeq">
                <p:stCondLst>
                  <p:cond evt="onClick" delay="0">
                    <p:tgtEl>
                      <p:spTgt spid="133177"/>
                    </p:tgtEl>
                  </p:cond>
                </p:stCondLst>
                <p:endSync evt="end" delay="0">
                  <p:rtn val="all"/>
                </p:endSync>
                <p:childTnLst>
                  <p:par>
                    <p:cTn id="185" fill="hold">
                      <p:stCondLst>
                        <p:cond delay="0"/>
                      </p:stCondLst>
                      <p:childTnLst>
                        <p:par>
                          <p:cTn id="186" fill="hold">
                            <p:stCondLst>
                              <p:cond delay="0"/>
                            </p:stCondLst>
                            <p:childTnLst>
                              <p:par>
                                <p:cTn id="187" presetID="21" presetClass="entr" presetSubtype="4" fill="hold" nodeType="withEffect">
                                  <p:stCondLst>
                                    <p:cond delay="0"/>
                                  </p:stCondLst>
                                  <p:childTnLst>
                                    <p:set>
                                      <p:cBhvr>
                                        <p:cTn id="188" dur="1" fill="hold">
                                          <p:stCondLst>
                                            <p:cond delay="0"/>
                                          </p:stCondLst>
                                        </p:cTn>
                                        <p:tgtEl>
                                          <p:spTgt spid="133167">
                                            <p:txEl>
                                              <p:pRg st="0" end="0"/>
                                            </p:txEl>
                                          </p:spTgt>
                                        </p:tgtEl>
                                        <p:attrNameLst>
                                          <p:attrName>style.visibility</p:attrName>
                                        </p:attrNameLst>
                                      </p:cBhvr>
                                      <p:to>
                                        <p:strVal val="visible"/>
                                      </p:to>
                                    </p:set>
                                    <p:animEffect transition="in" filter="wheel(4)">
                                      <p:cBhvr>
                                        <p:cTn id="189" dur="2000"/>
                                        <p:tgtEl>
                                          <p:spTgt spid="133167">
                                            <p:txEl>
                                              <p:pRg st="0" end="0"/>
                                            </p:txEl>
                                          </p:spTgt>
                                        </p:tgtEl>
                                      </p:cBhvr>
                                    </p:animEffect>
                                  </p:childTnLst>
                                </p:cTn>
                              </p:par>
                              <p:par>
                                <p:cTn id="190" presetID="21" presetClass="entr" presetSubtype="4" fill="hold" nodeType="withEffect">
                                  <p:stCondLst>
                                    <p:cond delay="0"/>
                                  </p:stCondLst>
                                  <p:childTnLst>
                                    <p:set>
                                      <p:cBhvr>
                                        <p:cTn id="191" dur="1" fill="hold">
                                          <p:stCondLst>
                                            <p:cond delay="0"/>
                                          </p:stCondLst>
                                        </p:cTn>
                                        <p:tgtEl>
                                          <p:spTgt spid="133165">
                                            <p:txEl>
                                              <p:pRg st="0" end="0"/>
                                            </p:txEl>
                                          </p:spTgt>
                                        </p:tgtEl>
                                        <p:attrNameLst>
                                          <p:attrName>style.visibility</p:attrName>
                                        </p:attrNameLst>
                                      </p:cBhvr>
                                      <p:to>
                                        <p:strVal val="visible"/>
                                      </p:to>
                                    </p:set>
                                    <p:animEffect transition="in" filter="wheel(4)">
                                      <p:cBhvr>
                                        <p:cTn id="192" dur="2000"/>
                                        <p:tgtEl>
                                          <p:spTgt spid="133165">
                                            <p:txEl>
                                              <p:pRg st="0" end="0"/>
                                            </p:txEl>
                                          </p:spTgt>
                                        </p:tgtEl>
                                      </p:cBhvr>
                                    </p:animEffect>
                                  </p:childTnLst>
                                </p:cTn>
                              </p:par>
                              <p:par>
                                <p:cTn id="193" presetID="21" presetClass="entr" presetSubtype="4" fill="hold" nodeType="withEffect">
                                  <p:stCondLst>
                                    <p:cond delay="0"/>
                                  </p:stCondLst>
                                  <p:childTnLst>
                                    <p:set>
                                      <p:cBhvr>
                                        <p:cTn id="194" dur="1" fill="hold">
                                          <p:stCondLst>
                                            <p:cond delay="0"/>
                                          </p:stCondLst>
                                        </p:cTn>
                                        <p:tgtEl>
                                          <p:spTgt spid="133163">
                                            <p:txEl>
                                              <p:pRg st="0" end="0"/>
                                            </p:txEl>
                                          </p:spTgt>
                                        </p:tgtEl>
                                        <p:attrNameLst>
                                          <p:attrName>style.visibility</p:attrName>
                                        </p:attrNameLst>
                                      </p:cBhvr>
                                      <p:to>
                                        <p:strVal val="visible"/>
                                      </p:to>
                                    </p:set>
                                    <p:animEffect transition="in" filter="wheel(4)">
                                      <p:cBhvr>
                                        <p:cTn id="195" dur="2000"/>
                                        <p:tgtEl>
                                          <p:spTgt spid="133163">
                                            <p:txEl>
                                              <p:pRg st="0" end="0"/>
                                            </p:txEl>
                                          </p:spTgt>
                                        </p:tgtEl>
                                      </p:cBhvr>
                                    </p:animEffect>
                                  </p:childTnLst>
                                </p:cTn>
                              </p:par>
                              <p:par>
                                <p:cTn id="196" presetID="21" presetClass="entr" presetSubtype="4" fill="hold" nodeType="withEffect">
                                  <p:stCondLst>
                                    <p:cond delay="0"/>
                                  </p:stCondLst>
                                  <p:childTnLst>
                                    <p:set>
                                      <p:cBhvr>
                                        <p:cTn id="197" dur="1" fill="hold">
                                          <p:stCondLst>
                                            <p:cond delay="0"/>
                                          </p:stCondLst>
                                        </p:cTn>
                                        <p:tgtEl>
                                          <p:spTgt spid="133129">
                                            <p:txEl>
                                              <p:pRg st="0" end="0"/>
                                            </p:txEl>
                                          </p:spTgt>
                                        </p:tgtEl>
                                        <p:attrNameLst>
                                          <p:attrName>style.visibility</p:attrName>
                                        </p:attrNameLst>
                                      </p:cBhvr>
                                      <p:to>
                                        <p:strVal val="visible"/>
                                      </p:to>
                                    </p:set>
                                    <p:animEffect transition="in" filter="wheel(4)">
                                      <p:cBhvr>
                                        <p:cTn id="198" dur="2000"/>
                                        <p:tgtEl>
                                          <p:spTgt spid="133129">
                                            <p:txEl>
                                              <p:pRg st="0" end="0"/>
                                            </p:txEl>
                                          </p:spTgt>
                                        </p:tgtEl>
                                      </p:cBhvr>
                                    </p:animEffect>
                                  </p:childTnLst>
                                </p:cTn>
                              </p:par>
                              <p:par>
                                <p:cTn id="199" presetID="21" presetClass="entr" presetSubtype="4" fill="hold" nodeType="withEffect">
                                  <p:stCondLst>
                                    <p:cond delay="0"/>
                                  </p:stCondLst>
                                  <p:childTnLst>
                                    <p:set>
                                      <p:cBhvr>
                                        <p:cTn id="200" dur="1" fill="hold">
                                          <p:stCondLst>
                                            <p:cond delay="0"/>
                                          </p:stCondLst>
                                        </p:cTn>
                                        <p:tgtEl>
                                          <p:spTgt spid="133164">
                                            <p:txEl>
                                              <p:pRg st="0" end="0"/>
                                            </p:txEl>
                                          </p:spTgt>
                                        </p:tgtEl>
                                        <p:attrNameLst>
                                          <p:attrName>style.visibility</p:attrName>
                                        </p:attrNameLst>
                                      </p:cBhvr>
                                      <p:to>
                                        <p:strVal val="visible"/>
                                      </p:to>
                                    </p:set>
                                    <p:animEffect transition="in" filter="wheel(4)">
                                      <p:cBhvr>
                                        <p:cTn id="201" dur="2000"/>
                                        <p:tgtEl>
                                          <p:spTgt spid="133164">
                                            <p:txEl>
                                              <p:pRg st="0" end="0"/>
                                            </p:txEl>
                                          </p:spTgt>
                                        </p:tgtEl>
                                      </p:cBhvr>
                                    </p:animEffect>
                                  </p:childTnLst>
                                  <p:subTnLst>
                                    <p:audio>
                                      <p:cMediaNode>
                                        <p:cTn display="0" masterRel="sameClick">
                                          <p:stCondLst>
                                            <p:cond evt="begin" delay="0">
                                              <p:tn val="199"/>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33177"/>
                  </p:tgtEl>
                </p:cond>
              </p:nextCondLst>
            </p:seq>
            <p:seq concurrent="1" nextAc="seek">
              <p:cTn id="202" restart="whenNotActive" fill="hold" evtFilter="cancelBubble" nodeType="interactiveSeq">
                <p:stCondLst>
                  <p:cond evt="onClick" delay="0">
                    <p:tgtEl>
                      <p:spTgt spid="133169"/>
                    </p:tgtEl>
                  </p:cond>
                </p:stCondLst>
                <p:endSync evt="end" delay="0">
                  <p:rtn val="all"/>
                </p:endSync>
                <p:childTnLst>
                  <p:par>
                    <p:cTn id="203" fill="hold">
                      <p:stCondLst>
                        <p:cond delay="0"/>
                      </p:stCondLst>
                      <p:childTnLst>
                        <p:par>
                          <p:cTn id="204" fill="hold">
                            <p:stCondLst>
                              <p:cond delay="0"/>
                            </p:stCondLst>
                            <p:childTnLst>
                              <p:par>
                                <p:cTn id="205" presetID="21" presetClass="entr" presetSubtype="4" fill="hold" nodeType="withEffect">
                                  <p:stCondLst>
                                    <p:cond delay="0"/>
                                  </p:stCondLst>
                                  <p:childTnLst>
                                    <p:set>
                                      <p:cBhvr>
                                        <p:cTn id="206" dur="1" fill="hold">
                                          <p:stCondLst>
                                            <p:cond delay="0"/>
                                          </p:stCondLst>
                                        </p:cTn>
                                        <p:tgtEl>
                                          <p:spTgt spid="133123">
                                            <p:txEl>
                                              <p:pRg st="0" end="0"/>
                                            </p:txEl>
                                          </p:spTgt>
                                        </p:tgtEl>
                                        <p:attrNameLst>
                                          <p:attrName>style.visibility</p:attrName>
                                        </p:attrNameLst>
                                      </p:cBhvr>
                                      <p:to>
                                        <p:strVal val="visible"/>
                                      </p:to>
                                    </p:set>
                                    <p:animEffect transition="in" filter="wheel(4)">
                                      <p:cBhvr>
                                        <p:cTn id="207" dur="2000"/>
                                        <p:tgtEl>
                                          <p:spTgt spid="133123">
                                            <p:txEl>
                                              <p:pRg st="0" end="0"/>
                                            </p:txEl>
                                          </p:spTgt>
                                        </p:tgtEl>
                                      </p:cBhvr>
                                    </p:animEffect>
                                  </p:childTnLst>
                                  <p:subTnLst>
                                    <p:audio>
                                      <p:cMediaNode>
                                        <p:cTn display="0" masterRel="sameClick">
                                          <p:stCondLst>
                                            <p:cond evt="begin" delay="0">
                                              <p:tn val="205"/>
                                            </p:cond>
                                          </p:stCondLst>
                                          <p:endCondLst>
                                            <p:cond evt="onStopAudio" delay="0">
                                              <p:tgtEl>
                                                <p:sldTgt/>
                                              </p:tgtEl>
                                            </p:cond>
                                          </p:endCondLst>
                                        </p:cTn>
                                        <p:tgtEl>
                                          <p:sndTgt r:embed="rId3" name="applause.wav"/>
                                        </p:tgtEl>
                                      </p:cMediaNode>
                                    </p:audio>
                                  </p:subTnLst>
                                </p:cTn>
                              </p:par>
                              <p:par>
                                <p:cTn id="208" presetID="21" presetClass="entr" presetSubtype="4" fill="hold" nodeType="withEffect">
                                  <p:stCondLst>
                                    <p:cond delay="0"/>
                                  </p:stCondLst>
                                  <p:childTnLst>
                                    <p:set>
                                      <p:cBhvr>
                                        <p:cTn id="209" dur="1" fill="hold">
                                          <p:stCondLst>
                                            <p:cond delay="0"/>
                                          </p:stCondLst>
                                        </p:cTn>
                                        <p:tgtEl>
                                          <p:spTgt spid="133124">
                                            <p:txEl>
                                              <p:pRg st="0" end="0"/>
                                            </p:txEl>
                                          </p:spTgt>
                                        </p:tgtEl>
                                        <p:attrNameLst>
                                          <p:attrName>style.visibility</p:attrName>
                                        </p:attrNameLst>
                                      </p:cBhvr>
                                      <p:to>
                                        <p:strVal val="visible"/>
                                      </p:to>
                                    </p:set>
                                    <p:animEffect transition="in" filter="wheel(4)">
                                      <p:cBhvr>
                                        <p:cTn id="210" dur="2000"/>
                                        <p:tgtEl>
                                          <p:spTgt spid="133124">
                                            <p:txEl>
                                              <p:pRg st="0" end="0"/>
                                            </p:txEl>
                                          </p:spTgt>
                                        </p:tgtEl>
                                      </p:cBhvr>
                                    </p:animEffect>
                                  </p:childTnLst>
                                </p:cTn>
                              </p:par>
                              <p:par>
                                <p:cTn id="211" presetID="21" presetClass="entr" presetSubtype="4" fill="hold" nodeType="withEffect">
                                  <p:stCondLst>
                                    <p:cond delay="0"/>
                                  </p:stCondLst>
                                  <p:childTnLst>
                                    <p:set>
                                      <p:cBhvr>
                                        <p:cTn id="212" dur="1" fill="hold">
                                          <p:stCondLst>
                                            <p:cond delay="0"/>
                                          </p:stCondLst>
                                        </p:cTn>
                                        <p:tgtEl>
                                          <p:spTgt spid="133126">
                                            <p:txEl>
                                              <p:pRg st="0" end="0"/>
                                            </p:txEl>
                                          </p:spTgt>
                                        </p:tgtEl>
                                        <p:attrNameLst>
                                          <p:attrName>style.visibility</p:attrName>
                                        </p:attrNameLst>
                                      </p:cBhvr>
                                      <p:to>
                                        <p:strVal val="visible"/>
                                      </p:to>
                                    </p:set>
                                    <p:animEffect transition="in" filter="wheel(4)">
                                      <p:cBhvr>
                                        <p:cTn id="213" dur="2000"/>
                                        <p:tgtEl>
                                          <p:spTgt spid="133126">
                                            <p:txEl>
                                              <p:pRg st="0" end="0"/>
                                            </p:txEl>
                                          </p:spTgt>
                                        </p:tgtEl>
                                      </p:cBhvr>
                                    </p:animEffect>
                                  </p:childTnLst>
                                </p:cTn>
                              </p:par>
                              <p:par>
                                <p:cTn id="214" presetID="21" presetClass="entr" presetSubtype="4" fill="hold" nodeType="withEffect">
                                  <p:stCondLst>
                                    <p:cond delay="0"/>
                                  </p:stCondLst>
                                  <p:childTnLst>
                                    <p:set>
                                      <p:cBhvr>
                                        <p:cTn id="215" dur="1" fill="hold">
                                          <p:stCondLst>
                                            <p:cond delay="0"/>
                                          </p:stCondLst>
                                        </p:cTn>
                                        <p:tgtEl>
                                          <p:spTgt spid="133125">
                                            <p:txEl>
                                              <p:pRg st="0" end="0"/>
                                            </p:txEl>
                                          </p:spTgt>
                                        </p:tgtEl>
                                        <p:attrNameLst>
                                          <p:attrName>style.visibility</p:attrName>
                                        </p:attrNameLst>
                                      </p:cBhvr>
                                      <p:to>
                                        <p:strVal val="visible"/>
                                      </p:to>
                                    </p:set>
                                    <p:animEffect transition="in" filter="wheel(4)">
                                      <p:cBhvr>
                                        <p:cTn id="216" dur="2000"/>
                                        <p:tgtEl>
                                          <p:spTgt spid="133125">
                                            <p:txEl>
                                              <p:pRg st="0" end="0"/>
                                            </p:txEl>
                                          </p:spTgt>
                                        </p:tgtEl>
                                      </p:cBhvr>
                                    </p:animEffect>
                                  </p:childTnLst>
                                </p:cTn>
                              </p:par>
                              <p:par>
                                <p:cTn id="217" presetID="21" presetClass="entr" presetSubtype="4" fill="hold" nodeType="withEffect">
                                  <p:stCondLst>
                                    <p:cond delay="0"/>
                                  </p:stCondLst>
                                  <p:childTnLst>
                                    <p:set>
                                      <p:cBhvr>
                                        <p:cTn id="218" dur="1" fill="hold">
                                          <p:stCondLst>
                                            <p:cond delay="0"/>
                                          </p:stCondLst>
                                        </p:cTn>
                                        <p:tgtEl>
                                          <p:spTgt spid="133128">
                                            <p:txEl>
                                              <p:pRg st="0" end="0"/>
                                            </p:txEl>
                                          </p:spTgt>
                                        </p:tgtEl>
                                        <p:attrNameLst>
                                          <p:attrName>style.visibility</p:attrName>
                                        </p:attrNameLst>
                                      </p:cBhvr>
                                      <p:to>
                                        <p:strVal val="visible"/>
                                      </p:to>
                                    </p:set>
                                    <p:animEffect transition="in" filter="wheel(4)">
                                      <p:cBhvr>
                                        <p:cTn id="219" dur="2000"/>
                                        <p:tgtEl>
                                          <p:spTgt spid="133128">
                                            <p:txEl>
                                              <p:pRg st="0" end="0"/>
                                            </p:txEl>
                                          </p:spTgt>
                                        </p:tgtEl>
                                      </p:cBhvr>
                                    </p:animEffect>
                                  </p:childTnLst>
                                </p:cTn>
                              </p:par>
                              <p:par>
                                <p:cTn id="220" presetID="21" presetClass="entr" presetSubtype="4" fill="hold" nodeType="withEffect">
                                  <p:stCondLst>
                                    <p:cond delay="0"/>
                                  </p:stCondLst>
                                  <p:childTnLst>
                                    <p:set>
                                      <p:cBhvr>
                                        <p:cTn id="221" dur="1" fill="hold">
                                          <p:stCondLst>
                                            <p:cond delay="0"/>
                                          </p:stCondLst>
                                        </p:cTn>
                                        <p:tgtEl>
                                          <p:spTgt spid="133127">
                                            <p:txEl>
                                              <p:pRg st="0" end="0"/>
                                            </p:txEl>
                                          </p:spTgt>
                                        </p:tgtEl>
                                        <p:attrNameLst>
                                          <p:attrName>style.visibility</p:attrName>
                                        </p:attrNameLst>
                                      </p:cBhvr>
                                      <p:to>
                                        <p:strVal val="visible"/>
                                      </p:to>
                                    </p:set>
                                    <p:animEffect transition="in" filter="wheel(4)">
                                      <p:cBhvr>
                                        <p:cTn id="222" dur="2000"/>
                                        <p:tgtEl>
                                          <p:spTgt spid="133127">
                                            <p:txEl>
                                              <p:pRg st="0" end="0"/>
                                            </p:txEl>
                                          </p:spTgt>
                                        </p:tgtEl>
                                      </p:cBhvr>
                                    </p:animEffect>
                                  </p:childTnLst>
                                </p:cTn>
                              </p:par>
                              <p:par>
                                <p:cTn id="223" presetID="21" presetClass="entr" presetSubtype="4" fill="hold" nodeType="withEffect">
                                  <p:stCondLst>
                                    <p:cond delay="0"/>
                                  </p:stCondLst>
                                  <p:childTnLst>
                                    <p:set>
                                      <p:cBhvr>
                                        <p:cTn id="224" dur="1" fill="hold">
                                          <p:stCondLst>
                                            <p:cond delay="0"/>
                                          </p:stCondLst>
                                        </p:cTn>
                                        <p:tgtEl>
                                          <p:spTgt spid="133129">
                                            <p:txEl>
                                              <p:pRg st="0" end="0"/>
                                            </p:txEl>
                                          </p:spTgt>
                                        </p:tgtEl>
                                        <p:attrNameLst>
                                          <p:attrName>style.visibility</p:attrName>
                                        </p:attrNameLst>
                                      </p:cBhvr>
                                      <p:to>
                                        <p:strVal val="visible"/>
                                      </p:to>
                                    </p:set>
                                    <p:animEffect transition="in" filter="wheel(4)">
                                      <p:cBhvr>
                                        <p:cTn id="225" dur="2000"/>
                                        <p:tgtEl>
                                          <p:spTgt spid="133129">
                                            <p:txEl>
                                              <p:pRg st="0" end="0"/>
                                            </p:txEl>
                                          </p:spTgt>
                                        </p:tgtEl>
                                      </p:cBhvr>
                                    </p:animEffect>
                                  </p:childTnLst>
                                </p:cTn>
                              </p:par>
                            </p:childTnLst>
                          </p:cTn>
                        </p:par>
                      </p:childTnLst>
                    </p:cTn>
                  </p:par>
                </p:childTnLst>
              </p:cTn>
              <p:nextCondLst>
                <p:cond evt="onClick" delay="0">
                  <p:tgtEl>
                    <p:spTgt spid="133169"/>
                  </p:tgtEl>
                </p:cond>
              </p:nextCondLst>
            </p:seq>
          </p:childTnLst>
        </p:cTn>
      </p:par>
    </p:tnLst>
    <p:bldLst>
      <p:bldP spid="133217" grpId="0" animBg="1"/>
      <p:bldP spid="13321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9" name="Rectangle 7"/>
          <p:cNvSpPr>
            <a:spLocks noChangeArrowheads="1"/>
          </p:cNvSpPr>
          <p:nvPr/>
        </p:nvSpPr>
        <p:spPr bwMode="auto">
          <a:xfrm>
            <a:off x="609600" y="1383167"/>
            <a:ext cx="8077200" cy="1569660"/>
          </a:xfrm>
          <a:prstGeom prst="rect">
            <a:avLst/>
          </a:prstGeom>
          <a:noFill/>
          <a:ln w="9525">
            <a:noFill/>
            <a:miter lim="800000"/>
            <a:headEnd/>
            <a:tailEnd/>
          </a:ln>
          <a:effectLst/>
        </p:spPr>
        <p:txBody>
          <a:bodyPr>
            <a:spAutoFit/>
          </a:bodyPr>
          <a:lstStyle/>
          <a:p>
            <a:r>
              <a:rPr lang="en-US" sz="2400" b="1" i="1" u="sng" dirty="0" err="1" smtClean="0">
                <a:solidFill>
                  <a:srgbClr val="000099"/>
                </a:solidFill>
                <a:effectLst>
                  <a:outerShdw blurRad="38100" dist="38100" dir="2700000" algn="tl">
                    <a:srgbClr val="C0C0C0"/>
                  </a:outerShdw>
                </a:effectLst>
                <a:latin typeface="Times New Roman" pitchFamily="18" charset="0"/>
                <a:cs typeface="Times New Roman" pitchFamily="18" charset="0"/>
              </a:rPr>
              <a:t>Dặn</a:t>
            </a:r>
            <a:r>
              <a:rPr lang="en-US" sz="2400" b="1" i="1" u="sng" dirty="0" smtClean="0">
                <a:solidFill>
                  <a:srgbClr val="000099"/>
                </a:solidFill>
                <a:effectLst>
                  <a:outerShdw blurRad="38100" dist="38100" dir="2700000" algn="tl">
                    <a:srgbClr val="C0C0C0"/>
                  </a:outerShdw>
                </a:effectLst>
                <a:latin typeface="Times New Roman" pitchFamily="18" charset="0"/>
                <a:cs typeface="Times New Roman" pitchFamily="18" charset="0"/>
              </a:rPr>
              <a:t> </a:t>
            </a:r>
            <a:r>
              <a:rPr lang="en-US" sz="2400" b="1" i="1" u="sng" dirty="0" err="1" smtClean="0">
                <a:solidFill>
                  <a:srgbClr val="000099"/>
                </a:solidFill>
                <a:effectLst>
                  <a:outerShdw blurRad="38100" dist="38100" dir="2700000" algn="tl">
                    <a:srgbClr val="C0C0C0"/>
                  </a:outerShdw>
                </a:effectLst>
                <a:latin typeface="Times New Roman" pitchFamily="18" charset="0"/>
                <a:cs typeface="Times New Roman" pitchFamily="18" charset="0"/>
              </a:rPr>
              <a:t>dò</a:t>
            </a:r>
            <a:r>
              <a:rPr lang="en-US" sz="2400" b="1" i="1" u="sng" dirty="0" smtClean="0">
                <a:solidFill>
                  <a:srgbClr val="000099"/>
                </a:solidFill>
                <a:effectLst>
                  <a:outerShdw blurRad="38100" dist="38100" dir="2700000" algn="tl">
                    <a:srgbClr val="C0C0C0"/>
                  </a:outerShdw>
                </a:effectLst>
                <a:latin typeface="Times New Roman" pitchFamily="18" charset="0"/>
                <a:cs typeface="Times New Roman" pitchFamily="18" charset="0"/>
              </a:rPr>
              <a:t>:</a:t>
            </a:r>
            <a:endParaRPr lang="en-US" sz="2400" dirty="0">
              <a:solidFill>
                <a:srgbClr val="000099"/>
              </a:solidFill>
              <a:effectLst>
                <a:outerShdw blurRad="38100" dist="38100" dir="2700000" algn="tl">
                  <a:srgbClr val="C0C0C0"/>
                </a:outerShdw>
              </a:effectLst>
              <a:latin typeface="Times New Roman" pitchFamily="18" charset="0"/>
              <a:cs typeface="Times New Roman" pitchFamily="18" charset="0"/>
            </a:endParaRPr>
          </a:p>
          <a:p>
            <a:r>
              <a:rPr lang="en-US" sz="2400" dirty="0">
                <a:solidFill>
                  <a:srgbClr val="000099"/>
                </a:solidFill>
                <a:effectLst>
                  <a:outerShdw blurRad="38100" dist="38100" dir="2700000" algn="tl">
                    <a:srgbClr val="C0C0C0"/>
                  </a:outerShdw>
                </a:effectLst>
                <a:latin typeface="Times New Roman" pitchFamily="18" charset="0"/>
                <a:cs typeface="Times New Roman" pitchFamily="18" charset="0"/>
              </a:rPr>
              <a:t>    </a:t>
            </a:r>
            <a:r>
              <a:rPr lang="en-US" sz="2400" dirty="0" smtClean="0">
                <a:solidFill>
                  <a:srgbClr val="000099"/>
                </a:solidFill>
                <a:effectLst>
                  <a:outerShdw blurRad="38100" dist="38100" dir="2700000" algn="tl">
                    <a:srgbClr val="C0C0C0"/>
                  </a:outerShdw>
                </a:effectLst>
                <a:latin typeface="Times New Roman" pitchFamily="18" charset="0"/>
                <a:cs typeface="Times New Roman" pitchFamily="18" charset="0"/>
              </a:rPr>
              <a:t>  </a:t>
            </a:r>
            <a:r>
              <a:rPr lang="en-US" sz="2400" dirty="0" smtClean="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Tìm</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đọc</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những</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mẩu</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chuyện</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về</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cuộc</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đời</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hoạt</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động</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của</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Bác</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Hồ</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khi</a:t>
            </a:r>
            <a:r>
              <a:rPr lang="en-US" sz="2400" dirty="0">
                <a:solidFill>
                  <a:srgbClr val="000099"/>
                </a:solidFill>
                <a:latin typeface="Times New Roman" pitchFamily="18" charset="0"/>
                <a:cs typeface="Times New Roman" pitchFamily="18" charset="0"/>
              </a:rPr>
              <a:t> ở </a:t>
            </a:r>
            <a:r>
              <a:rPr lang="en-US" sz="2400" dirty="0" err="1">
                <a:solidFill>
                  <a:srgbClr val="000099"/>
                </a:solidFill>
                <a:latin typeface="Times New Roman" pitchFamily="18" charset="0"/>
                <a:cs typeface="Times New Roman" pitchFamily="18" charset="0"/>
              </a:rPr>
              <a:t>nước</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ngoài</a:t>
            </a:r>
            <a:endParaRPr lang="en-US" sz="2400" dirty="0">
              <a:solidFill>
                <a:srgbClr val="000099"/>
              </a:solidFill>
              <a:latin typeface="Times New Roman" pitchFamily="18" charset="0"/>
              <a:cs typeface="Times New Roman" pitchFamily="18" charset="0"/>
            </a:endParaRPr>
          </a:p>
          <a:p>
            <a:r>
              <a:rPr lang="en-US" sz="2400" dirty="0">
                <a:solidFill>
                  <a:srgbClr val="000099"/>
                </a:solidFill>
                <a:latin typeface="Times New Roman" pitchFamily="18" charset="0"/>
                <a:cs typeface="Times New Roman" pitchFamily="18" charset="0"/>
              </a:rPr>
              <a:t>     </a:t>
            </a:r>
            <a:r>
              <a:rPr lang="en-US" sz="2400" dirty="0" smtClean="0">
                <a:solidFill>
                  <a:srgbClr val="000099"/>
                </a:solidFill>
                <a:latin typeface="Times New Roman" pitchFamily="18" charset="0"/>
                <a:cs typeface="Times New Roman" pitchFamily="18" charset="0"/>
              </a:rPr>
              <a:t> * </a:t>
            </a:r>
            <a:r>
              <a:rPr lang="en-US" sz="2400" dirty="0" err="1">
                <a:solidFill>
                  <a:srgbClr val="000099"/>
                </a:solidFill>
                <a:latin typeface="Times New Roman" pitchFamily="18" charset="0"/>
                <a:cs typeface="Times New Roman" pitchFamily="18" charset="0"/>
              </a:rPr>
              <a:t>Sưu</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tầm</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thêm</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những</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hình</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ảnh</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về</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Bác</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Hồ</a:t>
            </a:r>
            <a:r>
              <a:rPr lang="en-US" sz="2400" dirty="0">
                <a:solidFill>
                  <a:srgbClr val="000099"/>
                </a:solidFill>
                <a:latin typeface="Times New Roman" pitchFamily="18" charset="0"/>
                <a:cs typeface="Times New Roman" pitchFamily="18" charset="0"/>
              </a:rPr>
              <a:t>.</a:t>
            </a:r>
          </a:p>
        </p:txBody>
      </p:sp>
      <p:sp>
        <p:nvSpPr>
          <p:cNvPr id="136200" name="Rectangle 8"/>
          <p:cNvSpPr>
            <a:spLocks noChangeArrowheads="1"/>
          </p:cNvSpPr>
          <p:nvPr/>
        </p:nvSpPr>
        <p:spPr bwMode="auto">
          <a:xfrm>
            <a:off x="1066800" y="2954792"/>
            <a:ext cx="7620000" cy="830997"/>
          </a:xfrm>
          <a:prstGeom prst="rect">
            <a:avLst/>
          </a:prstGeom>
          <a:noFill/>
          <a:ln w="9525">
            <a:noFill/>
            <a:miter lim="800000"/>
            <a:headEnd/>
            <a:tailEnd/>
          </a:ln>
          <a:effectLst/>
        </p:spPr>
        <p:txBody>
          <a:bodyPr>
            <a:spAutoFit/>
          </a:bodyPr>
          <a:lstStyle/>
          <a:p>
            <a:r>
              <a:rPr lang="en-US" sz="2400" dirty="0">
                <a:solidFill>
                  <a:srgbClr val="000099"/>
                </a:solidFill>
                <a:latin typeface="Times New Roman" pitchFamily="18" charset="0"/>
                <a:cs typeface="Times New Roman" pitchFamily="18" charset="0"/>
              </a:rPr>
              <a:t>* </a:t>
            </a:r>
            <a:r>
              <a:rPr lang="en-US" sz="2400" dirty="0" err="1" smtClean="0">
                <a:solidFill>
                  <a:srgbClr val="000099"/>
                </a:solidFill>
                <a:latin typeface="Times New Roman" pitchFamily="18" charset="0"/>
                <a:cs typeface="Times New Roman" pitchFamily="18" charset="0"/>
              </a:rPr>
              <a:t>Chuẩn</a:t>
            </a:r>
            <a:r>
              <a:rPr lang="en-US" sz="2400" dirty="0" smtClean="0">
                <a:solidFill>
                  <a:srgbClr val="000099"/>
                </a:solidFill>
                <a:latin typeface="Times New Roman" pitchFamily="18" charset="0"/>
                <a:cs typeface="Times New Roman" pitchFamily="18" charset="0"/>
              </a:rPr>
              <a:t> </a:t>
            </a:r>
            <a:r>
              <a:rPr lang="en-US" sz="2400" dirty="0" err="1" smtClean="0">
                <a:solidFill>
                  <a:srgbClr val="000099"/>
                </a:solidFill>
                <a:latin typeface="Times New Roman" pitchFamily="18" charset="0"/>
                <a:cs typeface="Times New Roman" pitchFamily="18" charset="0"/>
              </a:rPr>
              <a:t>bị</a:t>
            </a:r>
            <a:r>
              <a:rPr lang="en-US" sz="2400" dirty="0" smtClean="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bài</a:t>
            </a:r>
            <a:r>
              <a:rPr lang="en-US" sz="2400" dirty="0">
                <a:solidFill>
                  <a:srgbClr val="000099"/>
                </a:solidFill>
                <a:latin typeface="Times New Roman" pitchFamily="18" charset="0"/>
                <a:cs typeface="Times New Roman" pitchFamily="18" charset="0"/>
              </a:rPr>
              <a:t>: </a:t>
            </a:r>
          </a:p>
          <a:p>
            <a:r>
              <a:rPr lang="en-US" sz="2400" b="1" dirty="0">
                <a:solidFill>
                  <a:srgbClr val="000099"/>
                </a:solidFill>
                <a:latin typeface="Times New Roman" pitchFamily="18" charset="0"/>
                <a:cs typeface="Times New Roman" pitchFamily="18" charset="0"/>
              </a:rPr>
              <a:t>ĐẢNG CỘNG SẢN VIỆT NAM RA ĐỜI.</a:t>
            </a:r>
          </a:p>
        </p:txBody>
      </p:sp>
      <p:pic>
        <p:nvPicPr>
          <p:cNvPr id="136201" name="Picture 6" descr="Picture10"/>
          <p:cNvPicPr>
            <a:picLocks noChangeAspect="1" noChangeArrowheads="1" noCrop="1"/>
          </p:cNvPicPr>
          <p:nvPr/>
        </p:nvPicPr>
        <p:blipFill>
          <a:blip r:embed="rId2"/>
          <a:srcRect/>
          <a:stretch>
            <a:fillRect/>
          </a:stretch>
        </p:blipFill>
        <p:spPr bwMode="auto">
          <a:xfrm>
            <a:off x="6858000" y="3091317"/>
            <a:ext cx="1804988" cy="2276475"/>
          </a:xfrm>
          <a:prstGeom prst="rect">
            <a:avLst/>
          </a:prstGeom>
          <a:noFill/>
          <a:ln w="9525">
            <a:noFill/>
            <a:miter lim="800000"/>
            <a:headEnd/>
            <a:tailEnd/>
          </a:ln>
        </p:spPr>
      </p:pic>
      <p:pic>
        <p:nvPicPr>
          <p:cNvPr id="6" name="Picture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112" y="457200"/>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6199"/>
                                        </p:tgtEl>
                                        <p:attrNameLst>
                                          <p:attrName>style.visibility</p:attrName>
                                        </p:attrNameLst>
                                      </p:cBhvr>
                                      <p:to>
                                        <p:strVal val="visible"/>
                                      </p:to>
                                    </p:set>
                                    <p:animEffect transition="in" filter="blinds(horizontal)">
                                      <p:cBhvr>
                                        <p:cTn id="7" dur="500"/>
                                        <p:tgtEl>
                                          <p:spTgt spid="13619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6200"/>
                                        </p:tgtEl>
                                        <p:attrNameLst>
                                          <p:attrName>style.visibility</p:attrName>
                                        </p:attrNameLst>
                                      </p:cBhvr>
                                      <p:to>
                                        <p:strVal val="visible"/>
                                      </p:to>
                                    </p:set>
                                    <p:animEffect transition="in" filter="box(in)">
                                      <p:cBhvr>
                                        <p:cTn id="12" dur="500"/>
                                        <p:tgtEl>
                                          <p:spTgt spid="136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9" grpId="0"/>
      <p:bldP spid="13620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58" descr="addemoticons172[1]"/>
          <p:cNvPicPr>
            <a:picLocks noChangeAspect="1" noChangeArrowheads="1" noCrop="1"/>
          </p:cNvPicPr>
          <p:nvPr/>
        </p:nvPicPr>
        <p:blipFill>
          <a:blip r:embed="rId3"/>
          <a:srcRect/>
          <a:stretch>
            <a:fillRect/>
          </a:stretch>
        </p:blipFill>
        <p:spPr bwMode="auto">
          <a:xfrm>
            <a:off x="990600" y="5526088"/>
            <a:ext cx="3048000" cy="1331912"/>
          </a:xfrm>
          <a:prstGeom prst="rect">
            <a:avLst/>
          </a:prstGeom>
          <a:noFill/>
          <a:ln w="9525">
            <a:noFill/>
            <a:miter lim="800000"/>
            <a:headEnd/>
            <a:tailEnd/>
          </a:ln>
        </p:spPr>
      </p:pic>
      <p:sp>
        <p:nvSpPr>
          <p:cNvPr id="134148" name="WordArt 4"/>
          <p:cNvSpPr>
            <a:spLocks noChangeArrowheads="1" noChangeShapeType="1" noTextEdit="1"/>
          </p:cNvSpPr>
          <p:nvPr/>
        </p:nvSpPr>
        <p:spPr bwMode="auto">
          <a:xfrm>
            <a:off x="2286000" y="1428750"/>
            <a:ext cx="1943100" cy="476250"/>
          </a:xfrm>
          <a:prstGeom prst="rect">
            <a:avLst/>
          </a:prstGeom>
        </p:spPr>
        <p:txBody>
          <a:bodyPr wrap="none" fromWordArt="1">
            <a:prstTxWarp prst="textPlain">
              <a:avLst>
                <a:gd name="adj" fmla="val 50000"/>
              </a:avLst>
            </a:prstTxWarp>
          </a:bodyPr>
          <a:lstStyle/>
          <a:p>
            <a:pPr algn="ctr"/>
            <a:r>
              <a:rPr lang="en-US" sz="2800" b="1" kern="10" dirty="0">
                <a:ln w="12700">
                  <a:solidFill>
                    <a:srgbClr val="EAEAEA"/>
                  </a:solidFill>
                  <a:round/>
                  <a:headEnd/>
                  <a:tailEnd/>
                </a:ln>
                <a:solidFill>
                  <a:srgbClr val="000099"/>
                </a:solidFill>
                <a:effectLst>
                  <a:outerShdw dist="35921" dir="2700000" sy="50000" kx="2115830" algn="bl" rotWithShape="0">
                    <a:srgbClr val="C0C0C0">
                      <a:alpha val="80000"/>
                    </a:srgbClr>
                  </a:outerShdw>
                </a:effectLst>
                <a:latin typeface="Times New Roman" pitchFamily="18" charset="0"/>
                <a:cs typeface="Times New Roman" pitchFamily="18" charset="0"/>
              </a:rPr>
              <a:t>GỢI Ý</a:t>
            </a:r>
          </a:p>
        </p:txBody>
      </p:sp>
      <p:sp>
        <p:nvSpPr>
          <p:cNvPr id="134149" name="WordArt 5"/>
          <p:cNvSpPr>
            <a:spLocks noChangeArrowheads="1" noChangeShapeType="1" noTextEdit="1"/>
          </p:cNvSpPr>
          <p:nvPr/>
        </p:nvSpPr>
        <p:spPr bwMode="auto">
          <a:xfrm>
            <a:off x="4495800" y="1524000"/>
            <a:ext cx="2200275" cy="342900"/>
          </a:xfrm>
          <a:prstGeom prst="rect">
            <a:avLst/>
          </a:prstGeom>
        </p:spPr>
        <p:txBody>
          <a:bodyPr wrap="none" fromWordArt="1">
            <a:prstTxWarp prst="textPlain">
              <a:avLst>
                <a:gd name="adj" fmla="val 50000"/>
              </a:avLst>
            </a:prstTxWarp>
          </a:bodyPr>
          <a:lstStyle/>
          <a:p>
            <a:pPr algn="ctr"/>
            <a:r>
              <a:rPr lang="en-US" sz="2400" b="1" kern="10">
                <a:ln w="19050">
                  <a:solidFill>
                    <a:srgbClr val="66FF66"/>
                  </a:solidFill>
                  <a:round/>
                  <a:headEnd/>
                  <a:tailEnd/>
                </a:ln>
                <a:solidFill>
                  <a:srgbClr val="008000"/>
                </a:solidFill>
                <a:effectLst>
                  <a:outerShdw dist="35921" dir="2700000" algn="ctr" rotWithShape="0">
                    <a:srgbClr val="990000"/>
                  </a:outerShdw>
                </a:effectLst>
                <a:latin typeface="Times New Roman" pitchFamily="18" charset="0"/>
                <a:cs typeface="Times New Roman" pitchFamily="18" charset="0"/>
              </a:rPr>
              <a:t>Ô CHỮ KÌ DIỆU</a:t>
            </a:r>
          </a:p>
        </p:txBody>
      </p:sp>
      <p:sp>
        <p:nvSpPr>
          <p:cNvPr id="134150" name="Rectangle 6"/>
          <p:cNvSpPr>
            <a:spLocks noChangeArrowheads="1"/>
          </p:cNvSpPr>
          <p:nvPr/>
        </p:nvSpPr>
        <p:spPr bwMode="auto">
          <a:xfrm>
            <a:off x="152400" y="2133670"/>
            <a:ext cx="8077200" cy="3170099"/>
          </a:xfrm>
          <a:prstGeom prst="rect">
            <a:avLst/>
          </a:prstGeom>
          <a:noFill/>
          <a:ln w="9525">
            <a:noFill/>
            <a:miter lim="800000"/>
            <a:headEnd/>
            <a:tailEnd/>
          </a:ln>
          <a:effectLst/>
        </p:spPr>
        <p:txBody>
          <a:bodyPr wrap="square" anchor="ctr">
            <a:spAutoFit/>
          </a:bodyPr>
          <a:lstStyle/>
          <a:p>
            <a:pPr algn="just">
              <a:tabLst>
                <a:tab pos="457200" algn="l"/>
              </a:tabLst>
            </a:pPr>
            <a:r>
              <a:rPr lang="en-US" sz="2000" dirty="0">
                <a:latin typeface="Times New Roman" pitchFamily="18" charset="0"/>
                <a:cs typeface="Times New Roman" pitchFamily="18" charset="0"/>
              </a:rPr>
              <a:t>  </a:t>
            </a:r>
            <a:r>
              <a:rPr lang="en-US" sz="2000" dirty="0">
                <a:solidFill>
                  <a:srgbClr val="008000"/>
                </a:solidFill>
                <a:latin typeface="Times New Roman" pitchFamily="18" charset="0"/>
                <a:cs typeface="Times New Roman" pitchFamily="18" charset="0"/>
              </a:rPr>
              <a:t>- </a:t>
            </a:r>
            <a:r>
              <a:rPr lang="en-US" sz="2000" b="1" dirty="0">
                <a:solidFill>
                  <a:srgbClr val="008000"/>
                </a:solidFill>
                <a:latin typeface="Times New Roman" pitchFamily="18" charset="0"/>
                <a:cs typeface="Times New Roman" pitchFamily="18" charset="0"/>
              </a:rPr>
              <a:t>Ô </a:t>
            </a:r>
            <a:r>
              <a:rPr lang="en-US" sz="2000" b="1" dirty="0" err="1">
                <a:solidFill>
                  <a:srgbClr val="008000"/>
                </a:solidFill>
                <a:latin typeface="Times New Roman" pitchFamily="18" charset="0"/>
                <a:cs typeface="Times New Roman" pitchFamily="18" charset="0"/>
              </a:rPr>
              <a:t>số</a:t>
            </a:r>
            <a:r>
              <a:rPr lang="en-US" sz="2000" b="1" dirty="0">
                <a:solidFill>
                  <a:srgbClr val="008000"/>
                </a:solidFill>
                <a:latin typeface="Times New Roman" pitchFamily="18" charset="0"/>
                <a:cs typeface="Times New Roman" pitchFamily="18" charset="0"/>
              </a:rPr>
              <a:t> 1:</a:t>
            </a:r>
            <a:r>
              <a:rPr lang="en-US" sz="2000" b="1" i="1" dirty="0">
                <a:solidFill>
                  <a:srgbClr val="008000"/>
                </a:solidFill>
                <a:latin typeface="Times New Roman" pitchFamily="18" charset="0"/>
                <a:cs typeface="Times New Roman" pitchFamily="18" charset="0"/>
              </a:rPr>
              <a:t> (</a:t>
            </a:r>
            <a:r>
              <a:rPr lang="en-US" sz="2000" b="1" i="1" dirty="0" err="1">
                <a:solidFill>
                  <a:srgbClr val="008000"/>
                </a:solidFill>
                <a:latin typeface="Times New Roman" pitchFamily="18" charset="0"/>
                <a:cs typeface="Times New Roman" pitchFamily="18" charset="0"/>
              </a:rPr>
              <a:t>Có</a:t>
            </a:r>
            <a:r>
              <a:rPr lang="en-US" sz="2000" b="1" i="1" dirty="0">
                <a:solidFill>
                  <a:srgbClr val="008000"/>
                </a:solidFill>
                <a:latin typeface="Times New Roman" pitchFamily="18" charset="0"/>
                <a:cs typeface="Times New Roman" pitchFamily="18" charset="0"/>
              </a:rPr>
              <a:t> 6 </a:t>
            </a:r>
            <a:r>
              <a:rPr lang="en-US" sz="2000" b="1" i="1" dirty="0" err="1">
                <a:solidFill>
                  <a:srgbClr val="008000"/>
                </a:solidFill>
                <a:latin typeface="Times New Roman" pitchFamily="18" charset="0"/>
                <a:cs typeface="Times New Roman" pitchFamily="18" charset="0"/>
              </a:rPr>
              <a:t>chữ</a:t>
            </a:r>
            <a:r>
              <a:rPr lang="en-US" sz="2000" b="1" i="1" dirty="0">
                <a:solidFill>
                  <a:srgbClr val="008000"/>
                </a:solidFill>
                <a:latin typeface="Times New Roman" pitchFamily="18" charset="0"/>
                <a:cs typeface="Times New Roman" pitchFamily="18" charset="0"/>
              </a:rPr>
              <a:t> </a:t>
            </a:r>
            <a:r>
              <a:rPr lang="en-US" sz="2000" b="1" i="1" dirty="0" err="1">
                <a:solidFill>
                  <a:srgbClr val="008000"/>
                </a:solidFill>
                <a:latin typeface="Times New Roman" pitchFamily="18" charset="0"/>
                <a:cs typeface="Times New Roman" pitchFamily="18" charset="0"/>
              </a:rPr>
              <a:t>cái</a:t>
            </a:r>
            <a:r>
              <a:rPr lang="en-US" sz="2000" b="1" i="1" dirty="0">
                <a:solidFill>
                  <a:srgbClr val="008000"/>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Đây</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là</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tên</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tỉnh</a:t>
            </a:r>
            <a:r>
              <a:rPr lang="en-US" sz="2000" b="1" dirty="0">
                <a:solidFill>
                  <a:srgbClr val="000099"/>
                </a:solidFill>
                <a:latin typeface="Times New Roman" pitchFamily="18" charset="0"/>
                <a:cs typeface="Times New Roman" pitchFamily="18" charset="0"/>
              </a:rPr>
              <a:t> - </a:t>
            </a:r>
            <a:r>
              <a:rPr lang="en-US" sz="2000" b="1" dirty="0" err="1">
                <a:solidFill>
                  <a:srgbClr val="000099"/>
                </a:solidFill>
                <a:latin typeface="Times New Roman" pitchFamily="18" charset="0"/>
                <a:cs typeface="Times New Roman" pitchFamily="18" charset="0"/>
              </a:rPr>
              <a:t>Quê</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hương</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của</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Bác</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Hồ</a:t>
            </a:r>
            <a:r>
              <a:rPr lang="en-US" sz="2000" dirty="0">
                <a:latin typeface="Times New Roman" pitchFamily="18" charset="0"/>
                <a:cs typeface="Times New Roman" pitchFamily="18" charset="0"/>
              </a:rPr>
              <a:t> </a:t>
            </a:r>
            <a:r>
              <a:rPr lang="en-US" sz="2000" b="1" dirty="0">
                <a:solidFill>
                  <a:srgbClr val="008000"/>
                </a:solidFill>
                <a:latin typeface="Times New Roman" pitchFamily="18" charset="0"/>
                <a:cs typeface="Times New Roman" pitchFamily="18" charset="0"/>
              </a:rPr>
              <a:t>.</a:t>
            </a:r>
            <a:endParaRPr lang="en-GB" sz="2000" dirty="0">
              <a:solidFill>
                <a:srgbClr val="008000"/>
              </a:solidFill>
              <a:latin typeface="Times New Roman" pitchFamily="18" charset="0"/>
              <a:cs typeface="Times New Roman" pitchFamily="18" charset="0"/>
            </a:endParaRPr>
          </a:p>
          <a:p>
            <a:pPr algn="just">
              <a:tabLst>
                <a:tab pos="457200" algn="l"/>
              </a:tabLst>
            </a:pPr>
            <a:r>
              <a:rPr lang="en-US" sz="2000" dirty="0">
                <a:solidFill>
                  <a:srgbClr val="008000"/>
                </a:solidFill>
                <a:latin typeface="Times New Roman" pitchFamily="18" charset="0"/>
                <a:cs typeface="Times New Roman" pitchFamily="18" charset="0"/>
              </a:rPr>
              <a:t>  - </a:t>
            </a:r>
            <a:r>
              <a:rPr lang="en-US" sz="2000" b="1" dirty="0">
                <a:solidFill>
                  <a:srgbClr val="008000"/>
                </a:solidFill>
                <a:latin typeface="Times New Roman" pitchFamily="18" charset="0"/>
                <a:cs typeface="Times New Roman" pitchFamily="18" charset="0"/>
              </a:rPr>
              <a:t>Ô </a:t>
            </a:r>
            <a:r>
              <a:rPr lang="en-US" sz="2000" b="1" dirty="0" err="1">
                <a:solidFill>
                  <a:srgbClr val="008000"/>
                </a:solidFill>
                <a:latin typeface="Times New Roman" pitchFamily="18" charset="0"/>
                <a:cs typeface="Times New Roman" pitchFamily="18" charset="0"/>
              </a:rPr>
              <a:t>số</a:t>
            </a:r>
            <a:r>
              <a:rPr lang="en-US" sz="2000" b="1" dirty="0">
                <a:solidFill>
                  <a:srgbClr val="008000"/>
                </a:solidFill>
                <a:latin typeface="Times New Roman" pitchFamily="18" charset="0"/>
                <a:cs typeface="Times New Roman" pitchFamily="18" charset="0"/>
              </a:rPr>
              <a:t> 2:</a:t>
            </a:r>
            <a:r>
              <a:rPr lang="en-US" sz="2000" b="1" i="1" dirty="0">
                <a:solidFill>
                  <a:srgbClr val="008000"/>
                </a:solidFill>
                <a:latin typeface="Times New Roman" pitchFamily="18" charset="0"/>
                <a:cs typeface="Times New Roman" pitchFamily="18" charset="0"/>
              </a:rPr>
              <a:t> (</a:t>
            </a:r>
            <a:r>
              <a:rPr lang="en-US" sz="2000" b="1" i="1" dirty="0" err="1">
                <a:solidFill>
                  <a:srgbClr val="008000"/>
                </a:solidFill>
                <a:latin typeface="Times New Roman" pitchFamily="18" charset="0"/>
                <a:cs typeface="Times New Roman" pitchFamily="18" charset="0"/>
              </a:rPr>
              <a:t>Có</a:t>
            </a:r>
            <a:r>
              <a:rPr lang="en-US" sz="2000" b="1" i="1" dirty="0">
                <a:solidFill>
                  <a:srgbClr val="008000"/>
                </a:solidFill>
                <a:latin typeface="Times New Roman" pitchFamily="18" charset="0"/>
                <a:cs typeface="Times New Roman" pitchFamily="18" charset="0"/>
              </a:rPr>
              <a:t> 6 </a:t>
            </a:r>
            <a:r>
              <a:rPr lang="en-US" sz="2000" b="1" i="1" dirty="0" err="1">
                <a:solidFill>
                  <a:srgbClr val="008000"/>
                </a:solidFill>
                <a:latin typeface="Times New Roman" pitchFamily="18" charset="0"/>
                <a:cs typeface="Times New Roman" pitchFamily="18" charset="0"/>
              </a:rPr>
              <a:t>chữ</a:t>
            </a:r>
            <a:r>
              <a:rPr lang="en-US" sz="2000" b="1" i="1" dirty="0">
                <a:solidFill>
                  <a:srgbClr val="008000"/>
                </a:solidFill>
                <a:latin typeface="Times New Roman" pitchFamily="18" charset="0"/>
                <a:cs typeface="Times New Roman" pitchFamily="18" charset="0"/>
              </a:rPr>
              <a:t> </a:t>
            </a:r>
            <a:r>
              <a:rPr lang="en-US" sz="2000" b="1" i="1" dirty="0" err="1">
                <a:solidFill>
                  <a:srgbClr val="008000"/>
                </a:solidFill>
                <a:latin typeface="Times New Roman" pitchFamily="18" charset="0"/>
                <a:cs typeface="Times New Roman" pitchFamily="18" charset="0"/>
              </a:rPr>
              <a:t>cái</a:t>
            </a:r>
            <a:r>
              <a:rPr lang="en-US" sz="2000" b="1" i="1" dirty="0">
                <a:solidFill>
                  <a:srgbClr val="008000"/>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Để</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được</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đi</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ra</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nước</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ngoài</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Bác</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Hồ</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đã</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nhận</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làm</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công</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việc</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gì</a:t>
            </a:r>
            <a:r>
              <a:rPr lang="en-US" sz="2000" b="1" dirty="0">
                <a:solidFill>
                  <a:srgbClr val="000099"/>
                </a:solidFill>
                <a:latin typeface="Times New Roman" pitchFamily="18" charset="0"/>
                <a:cs typeface="Times New Roman" pitchFamily="18" charset="0"/>
              </a:rPr>
              <a:t> ?</a:t>
            </a:r>
          </a:p>
          <a:p>
            <a:pPr algn="just">
              <a:tabLst>
                <a:tab pos="457200" algn="l"/>
              </a:tabLst>
            </a:pPr>
            <a:r>
              <a:rPr lang="en-US" sz="2000" dirty="0">
                <a:solidFill>
                  <a:srgbClr val="008000"/>
                </a:solidFill>
                <a:latin typeface="Times New Roman" pitchFamily="18" charset="0"/>
                <a:cs typeface="Times New Roman" pitchFamily="18" charset="0"/>
              </a:rPr>
              <a:t>  - </a:t>
            </a:r>
            <a:r>
              <a:rPr lang="en-US" sz="2000" b="1" dirty="0">
                <a:solidFill>
                  <a:srgbClr val="008000"/>
                </a:solidFill>
                <a:latin typeface="Times New Roman" pitchFamily="18" charset="0"/>
                <a:cs typeface="Times New Roman" pitchFamily="18" charset="0"/>
              </a:rPr>
              <a:t>Ô </a:t>
            </a:r>
            <a:r>
              <a:rPr lang="en-US" sz="2000" b="1" dirty="0" err="1">
                <a:solidFill>
                  <a:srgbClr val="008000"/>
                </a:solidFill>
                <a:latin typeface="Times New Roman" pitchFamily="18" charset="0"/>
                <a:cs typeface="Times New Roman" pitchFamily="18" charset="0"/>
              </a:rPr>
              <a:t>số</a:t>
            </a:r>
            <a:r>
              <a:rPr lang="en-US" sz="2000" b="1" dirty="0">
                <a:solidFill>
                  <a:srgbClr val="008000"/>
                </a:solidFill>
                <a:latin typeface="Times New Roman" pitchFamily="18" charset="0"/>
                <a:cs typeface="Times New Roman" pitchFamily="18" charset="0"/>
              </a:rPr>
              <a:t> 3:</a:t>
            </a:r>
            <a:r>
              <a:rPr lang="en-US" sz="2000" b="1" i="1" dirty="0">
                <a:solidFill>
                  <a:srgbClr val="008000"/>
                </a:solidFill>
                <a:latin typeface="Times New Roman" pitchFamily="18" charset="0"/>
                <a:cs typeface="Times New Roman" pitchFamily="18" charset="0"/>
              </a:rPr>
              <a:t> (</a:t>
            </a:r>
            <a:r>
              <a:rPr lang="en-US" sz="2000" b="1" i="1" dirty="0" err="1">
                <a:solidFill>
                  <a:srgbClr val="008000"/>
                </a:solidFill>
                <a:latin typeface="Times New Roman" pitchFamily="18" charset="0"/>
                <a:cs typeface="Times New Roman" pitchFamily="18" charset="0"/>
              </a:rPr>
              <a:t>Có</a:t>
            </a:r>
            <a:r>
              <a:rPr lang="en-US" sz="2000" b="1" i="1" dirty="0">
                <a:solidFill>
                  <a:srgbClr val="008000"/>
                </a:solidFill>
                <a:latin typeface="Times New Roman" pitchFamily="18" charset="0"/>
                <a:cs typeface="Times New Roman" pitchFamily="18" charset="0"/>
              </a:rPr>
              <a:t> 8 </a:t>
            </a:r>
            <a:r>
              <a:rPr lang="en-US" sz="2000" b="1" i="1" dirty="0" err="1">
                <a:solidFill>
                  <a:srgbClr val="008000"/>
                </a:solidFill>
                <a:latin typeface="Times New Roman" pitchFamily="18" charset="0"/>
                <a:cs typeface="Times New Roman" pitchFamily="18" charset="0"/>
              </a:rPr>
              <a:t>chữ</a:t>
            </a:r>
            <a:r>
              <a:rPr lang="en-US" sz="2000" b="1" i="1" dirty="0">
                <a:solidFill>
                  <a:srgbClr val="008000"/>
                </a:solidFill>
                <a:latin typeface="Times New Roman" pitchFamily="18" charset="0"/>
                <a:cs typeface="Times New Roman" pitchFamily="18" charset="0"/>
              </a:rPr>
              <a:t> </a:t>
            </a:r>
            <a:r>
              <a:rPr lang="en-US" sz="2000" b="1" i="1" dirty="0" err="1">
                <a:solidFill>
                  <a:srgbClr val="008000"/>
                </a:solidFill>
                <a:latin typeface="Times New Roman" pitchFamily="18" charset="0"/>
                <a:cs typeface="Times New Roman" pitchFamily="18" charset="0"/>
              </a:rPr>
              <a:t>cái</a:t>
            </a:r>
            <a:r>
              <a:rPr lang="en-US" sz="2000" b="1" i="1" dirty="0">
                <a:solidFill>
                  <a:srgbClr val="008000"/>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Đây</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là</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tên</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làng</a:t>
            </a:r>
            <a:r>
              <a:rPr lang="en-US" sz="2000" b="1" dirty="0">
                <a:solidFill>
                  <a:srgbClr val="000099"/>
                </a:solidFill>
                <a:latin typeface="Times New Roman" pitchFamily="18" charset="0"/>
                <a:cs typeface="Times New Roman" pitchFamily="18" charset="0"/>
              </a:rPr>
              <a:t> - </a:t>
            </a:r>
            <a:r>
              <a:rPr lang="en-US" sz="2000" b="1" dirty="0" err="1">
                <a:solidFill>
                  <a:srgbClr val="000099"/>
                </a:solidFill>
                <a:latin typeface="Times New Roman" pitchFamily="18" charset="0"/>
                <a:cs typeface="Times New Roman" pitchFamily="18" charset="0"/>
              </a:rPr>
              <a:t>Quê</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ngoại</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của</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Bác</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Hồ</a:t>
            </a:r>
            <a:r>
              <a:rPr lang="en-US" sz="2000" dirty="0">
                <a:latin typeface="Times New Roman" pitchFamily="18" charset="0"/>
                <a:cs typeface="Times New Roman" pitchFamily="18" charset="0"/>
              </a:rPr>
              <a:t> </a:t>
            </a:r>
            <a:r>
              <a:rPr lang="en-US" sz="2000" b="1" dirty="0">
                <a:solidFill>
                  <a:srgbClr val="008000"/>
                </a:solidFill>
                <a:latin typeface="Times New Roman" pitchFamily="18" charset="0"/>
                <a:cs typeface="Times New Roman" pitchFamily="18" charset="0"/>
              </a:rPr>
              <a:t>.</a:t>
            </a:r>
            <a:endParaRPr lang="en-GB" sz="2000" dirty="0">
              <a:solidFill>
                <a:srgbClr val="008000"/>
              </a:solidFill>
              <a:latin typeface="Times New Roman" pitchFamily="18" charset="0"/>
              <a:cs typeface="Times New Roman" pitchFamily="18" charset="0"/>
            </a:endParaRPr>
          </a:p>
          <a:p>
            <a:pPr algn="just">
              <a:tabLst>
                <a:tab pos="457200" algn="l"/>
              </a:tabLst>
            </a:pPr>
            <a:r>
              <a:rPr lang="en-US" sz="2000" dirty="0">
                <a:solidFill>
                  <a:srgbClr val="008000"/>
                </a:solidFill>
                <a:latin typeface="Times New Roman" pitchFamily="18" charset="0"/>
                <a:cs typeface="Times New Roman" pitchFamily="18" charset="0"/>
              </a:rPr>
              <a:t>  - </a:t>
            </a:r>
            <a:r>
              <a:rPr lang="en-US" sz="2000" b="1" dirty="0">
                <a:solidFill>
                  <a:srgbClr val="008000"/>
                </a:solidFill>
                <a:latin typeface="Times New Roman" pitchFamily="18" charset="0"/>
                <a:cs typeface="Times New Roman" pitchFamily="18" charset="0"/>
              </a:rPr>
              <a:t>Ô </a:t>
            </a:r>
            <a:r>
              <a:rPr lang="en-US" sz="2000" b="1" dirty="0" err="1">
                <a:solidFill>
                  <a:srgbClr val="008000"/>
                </a:solidFill>
                <a:latin typeface="Times New Roman" pitchFamily="18" charset="0"/>
                <a:cs typeface="Times New Roman" pitchFamily="18" charset="0"/>
              </a:rPr>
              <a:t>số</a:t>
            </a:r>
            <a:r>
              <a:rPr lang="en-US" sz="2000" b="1" dirty="0">
                <a:solidFill>
                  <a:srgbClr val="008000"/>
                </a:solidFill>
                <a:latin typeface="Times New Roman" pitchFamily="18" charset="0"/>
                <a:cs typeface="Times New Roman" pitchFamily="18" charset="0"/>
              </a:rPr>
              <a:t> 4:</a:t>
            </a:r>
            <a:r>
              <a:rPr lang="en-US" sz="2000" b="1" i="1" dirty="0">
                <a:solidFill>
                  <a:srgbClr val="008000"/>
                </a:solidFill>
                <a:latin typeface="Times New Roman" pitchFamily="18" charset="0"/>
                <a:cs typeface="Times New Roman" pitchFamily="18" charset="0"/>
              </a:rPr>
              <a:t> (</a:t>
            </a:r>
            <a:r>
              <a:rPr lang="en-US" sz="2000" b="1" i="1" dirty="0" err="1">
                <a:solidFill>
                  <a:srgbClr val="008000"/>
                </a:solidFill>
                <a:latin typeface="Times New Roman" pitchFamily="18" charset="0"/>
                <a:cs typeface="Times New Roman" pitchFamily="18" charset="0"/>
              </a:rPr>
              <a:t>Có</a:t>
            </a:r>
            <a:r>
              <a:rPr lang="en-US" sz="2000" b="1" i="1" dirty="0">
                <a:solidFill>
                  <a:srgbClr val="008000"/>
                </a:solidFill>
                <a:latin typeface="Times New Roman" pitchFamily="18" charset="0"/>
                <a:cs typeface="Times New Roman" pitchFamily="18" charset="0"/>
              </a:rPr>
              <a:t> 13 </a:t>
            </a:r>
            <a:r>
              <a:rPr lang="en-US" sz="2000" b="1" i="1" dirty="0" err="1">
                <a:solidFill>
                  <a:srgbClr val="008000"/>
                </a:solidFill>
                <a:latin typeface="Times New Roman" pitchFamily="18" charset="0"/>
                <a:cs typeface="Times New Roman" pitchFamily="18" charset="0"/>
              </a:rPr>
              <a:t>chữ</a:t>
            </a:r>
            <a:r>
              <a:rPr lang="en-US" sz="2000" b="1" i="1" dirty="0">
                <a:solidFill>
                  <a:srgbClr val="008000"/>
                </a:solidFill>
                <a:latin typeface="Times New Roman" pitchFamily="18" charset="0"/>
                <a:cs typeface="Times New Roman" pitchFamily="18" charset="0"/>
              </a:rPr>
              <a:t> </a:t>
            </a:r>
            <a:r>
              <a:rPr lang="en-US" sz="2000" b="1" i="1" dirty="0" err="1">
                <a:solidFill>
                  <a:srgbClr val="008000"/>
                </a:solidFill>
                <a:latin typeface="Times New Roman" pitchFamily="18" charset="0"/>
                <a:cs typeface="Times New Roman" pitchFamily="18" charset="0"/>
              </a:rPr>
              <a:t>cái</a:t>
            </a:r>
            <a:r>
              <a:rPr lang="en-US" sz="2000" b="1" i="1" dirty="0">
                <a:solidFill>
                  <a:srgbClr val="008000"/>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Bác</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Hồ</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đi</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ra</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nước</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ngoài</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bằng</a:t>
            </a:r>
            <a:r>
              <a:rPr lang="en-US" sz="2000" b="1" dirty="0">
                <a:solidFill>
                  <a:srgbClr val="000099"/>
                </a:solidFill>
                <a:latin typeface="Times New Roman" pitchFamily="18" charset="0"/>
                <a:cs typeface="Times New Roman" pitchFamily="18" charset="0"/>
              </a:rPr>
              <a:t> con </a:t>
            </a:r>
            <a:r>
              <a:rPr lang="en-US" sz="2000" b="1" dirty="0" err="1">
                <a:solidFill>
                  <a:srgbClr val="000099"/>
                </a:solidFill>
                <a:latin typeface="Times New Roman" pitchFamily="18" charset="0"/>
                <a:cs typeface="Times New Roman" pitchFamily="18" charset="0"/>
              </a:rPr>
              <a:t>tàu</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này</a:t>
            </a:r>
            <a:r>
              <a:rPr lang="en-US" sz="2000" dirty="0">
                <a:solidFill>
                  <a:srgbClr val="0000FF"/>
                </a:solidFill>
                <a:latin typeface="Times New Roman" pitchFamily="18" charset="0"/>
                <a:cs typeface="Times New Roman" pitchFamily="18" charset="0"/>
              </a:rPr>
              <a:t> </a:t>
            </a:r>
            <a:r>
              <a:rPr lang="en-US" sz="2000" b="1" dirty="0">
                <a:solidFill>
                  <a:srgbClr val="008000"/>
                </a:solidFill>
                <a:latin typeface="Times New Roman" pitchFamily="18" charset="0"/>
                <a:cs typeface="Times New Roman" pitchFamily="18" charset="0"/>
              </a:rPr>
              <a:t>.</a:t>
            </a:r>
            <a:endParaRPr lang="en-GB" sz="2000" dirty="0">
              <a:solidFill>
                <a:srgbClr val="008000"/>
              </a:solidFill>
              <a:latin typeface="Times New Roman" pitchFamily="18" charset="0"/>
              <a:cs typeface="Times New Roman" pitchFamily="18" charset="0"/>
            </a:endParaRPr>
          </a:p>
          <a:p>
            <a:pPr algn="just">
              <a:tabLst>
                <a:tab pos="457200" algn="l"/>
              </a:tabLst>
            </a:pPr>
            <a:r>
              <a:rPr lang="en-US" sz="2000" dirty="0">
                <a:solidFill>
                  <a:srgbClr val="008000"/>
                </a:solidFill>
                <a:latin typeface="Times New Roman" pitchFamily="18" charset="0"/>
                <a:cs typeface="Times New Roman" pitchFamily="18" charset="0"/>
              </a:rPr>
              <a:t>  - </a:t>
            </a:r>
            <a:r>
              <a:rPr lang="en-US" sz="2000" b="1" dirty="0">
                <a:solidFill>
                  <a:srgbClr val="008000"/>
                </a:solidFill>
                <a:latin typeface="Times New Roman" pitchFamily="18" charset="0"/>
                <a:cs typeface="Times New Roman" pitchFamily="18" charset="0"/>
              </a:rPr>
              <a:t>Ô </a:t>
            </a:r>
            <a:r>
              <a:rPr lang="en-US" sz="2000" b="1" dirty="0" err="1">
                <a:solidFill>
                  <a:srgbClr val="008000"/>
                </a:solidFill>
                <a:latin typeface="Times New Roman" pitchFamily="18" charset="0"/>
                <a:cs typeface="Times New Roman" pitchFamily="18" charset="0"/>
              </a:rPr>
              <a:t>số</a:t>
            </a:r>
            <a:r>
              <a:rPr lang="en-US" sz="2000" b="1" dirty="0">
                <a:solidFill>
                  <a:srgbClr val="008000"/>
                </a:solidFill>
                <a:latin typeface="Times New Roman" pitchFamily="18" charset="0"/>
                <a:cs typeface="Times New Roman" pitchFamily="18" charset="0"/>
              </a:rPr>
              <a:t> 5:</a:t>
            </a:r>
            <a:r>
              <a:rPr lang="en-US" sz="2000" b="1" i="1" dirty="0">
                <a:solidFill>
                  <a:srgbClr val="008000"/>
                </a:solidFill>
                <a:latin typeface="Times New Roman" pitchFamily="18" charset="0"/>
                <a:cs typeface="Times New Roman" pitchFamily="18" charset="0"/>
              </a:rPr>
              <a:t> (</a:t>
            </a:r>
            <a:r>
              <a:rPr lang="en-US" sz="2000" b="1" i="1" dirty="0" err="1">
                <a:solidFill>
                  <a:srgbClr val="008000"/>
                </a:solidFill>
                <a:latin typeface="Times New Roman" pitchFamily="18" charset="0"/>
                <a:cs typeface="Times New Roman" pitchFamily="18" charset="0"/>
              </a:rPr>
              <a:t>Có</a:t>
            </a:r>
            <a:r>
              <a:rPr lang="en-US" sz="2000" b="1" i="1" dirty="0">
                <a:solidFill>
                  <a:srgbClr val="008000"/>
                </a:solidFill>
                <a:latin typeface="Times New Roman" pitchFamily="18" charset="0"/>
                <a:cs typeface="Times New Roman" pitchFamily="18" charset="0"/>
              </a:rPr>
              <a:t> 9 </a:t>
            </a:r>
            <a:r>
              <a:rPr lang="en-US" sz="2000" b="1" i="1" dirty="0" err="1">
                <a:solidFill>
                  <a:srgbClr val="008000"/>
                </a:solidFill>
                <a:latin typeface="Times New Roman" pitchFamily="18" charset="0"/>
                <a:cs typeface="Times New Roman" pitchFamily="18" charset="0"/>
              </a:rPr>
              <a:t>chữ</a:t>
            </a:r>
            <a:r>
              <a:rPr lang="en-US" sz="2000" b="1" i="1" dirty="0">
                <a:solidFill>
                  <a:srgbClr val="008000"/>
                </a:solidFill>
                <a:latin typeface="Times New Roman" pitchFamily="18" charset="0"/>
                <a:cs typeface="Times New Roman" pitchFamily="18" charset="0"/>
              </a:rPr>
              <a:t> </a:t>
            </a:r>
            <a:r>
              <a:rPr lang="en-US" sz="2000" b="1" i="1" dirty="0" err="1">
                <a:solidFill>
                  <a:srgbClr val="008000"/>
                </a:solidFill>
                <a:latin typeface="Times New Roman" pitchFamily="18" charset="0"/>
                <a:cs typeface="Times New Roman" pitchFamily="18" charset="0"/>
              </a:rPr>
              <a:t>cái</a:t>
            </a:r>
            <a:r>
              <a:rPr lang="en-US" sz="2000" b="1" i="1" dirty="0">
                <a:solidFill>
                  <a:srgbClr val="008000"/>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Một</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tên</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gọi</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khác</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của</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Bác</a:t>
            </a:r>
            <a:r>
              <a:rPr lang="en-US" sz="2000" b="1" dirty="0">
                <a:solidFill>
                  <a:srgbClr val="000099"/>
                </a:solidFill>
                <a:latin typeface="Times New Roman" pitchFamily="18" charset="0"/>
                <a:cs typeface="Times New Roman" pitchFamily="18" charset="0"/>
              </a:rPr>
              <a:t>.</a:t>
            </a:r>
            <a:endParaRPr lang="en-GB" sz="2000" b="1" dirty="0">
              <a:solidFill>
                <a:srgbClr val="000099"/>
              </a:solidFill>
              <a:latin typeface="Times New Roman" pitchFamily="18" charset="0"/>
              <a:cs typeface="Times New Roman" pitchFamily="18" charset="0"/>
            </a:endParaRPr>
          </a:p>
          <a:p>
            <a:pPr algn="just">
              <a:tabLst>
                <a:tab pos="457200" algn="l"/>
              </a:tabLst>
            </a:pPr>
            <a:r>
              <a:rPr lang="en-US" sz="2000" dirty="0">
                <a:solidFill>
                  <a:srgbClr val="008000"/>
                </a:solidFill>
                <a:latin typeface="Times New Roman" pitchFamily="18" charset="0"/>
                <a:cs typeface="Times New Roman" pitchFamily="18" charset="0"/>
              </a:rPr>
              <a:t>  - </a:t>
            </a:r>
            <a:r>
              <a:rPr lang="en-US" sz="2000" b="1" dirty="0">
                <a:solidFill>
                  <a:srgbClr val="008000"/>
                </a:solidFill>
                <a:latin typeface="Times New Roman" pitchFamily="18" charset="0"/>
                <a:cs typeface="Times New Roman" pitchFamily="18" charset="0"/>
              </a:rPr>
              <a:t>Ô </a:t>
            </a:r>
            <a:r>
              <a:rPr lang="en-US" sz="2000" b="1" dirty="0" err="1">
                <a:solidFill>
                  <a:srgbClr val="008000"/>
                </a:solidFill>
                <a:latin typeface="Times New Roman" pitchFamily="18" charset="0"/>
                <a:cs typeface="Times New Roman" pitchFamily="18" charset="0"/>
              </a:rPr>
              <a:t>số</a:t>
            </a:r>
            <a:r>
              <a:rPr lang="en-US" sz="2000" b="1" dirty="0">
                <a:solidFill>
                  <a:srgbClr val="008000"/>
                </a:solidFill>
                <a:latin typeface="Times New Roman" pitchFamily="18" charset="0"/>
                <a:cs typeface="Times New Roman" pitchFamily="18" charset="0"/>
              </a:rPr>
              <a:t> 6:</a:t>
            </a:r>
            <a:r>
              <a:rPr lang="en-US" sz="2000" b="1" i="1" dirty="0">
                <a:solidFill>
                  <a:srgbClr val="008000"/>
                </a:solidFill>
                <a:latin typeface="Times New Roman" pitchFamily="18" charset="0"/>
                <a:cs typeface="Times New Roman" pitchFamily="18" charset="0"/>
              </a:rPr>
              <a:t> (</a:t>
            </a:r>
            <a:r>
              <a:rPr lang="en-US" sz="2000" b="1" i="1" dirty="0" err="1">
                <a:solidFill>
                  <a:srgbClr val="008000"/>
                </a:solidFill>
                <a:latin typeface="Times New Roman" pitchFamily="18" charset="0"/>
                <a:cs typeface="Times New Roman" pitchFamily="18" charset="0"/>
              </a:rPr>
              <a:t>Có</a:t>
            </a:r>
            <a:r>
              <a:rPr lang="en-US" sz="2000" b="1" i="1" dirty="0">
                <a:solidFill>
                  <a:srgbClr val="008000"/>
                </a:solidFill>
                <a:latin typeface="Times New Roman" pitchFamily="18" charset="0"/>
                <a:cs typeface="Times New Roman" pitchFamily="18" charset="0"/>
              </a:rPr>
              <a:t> 5 </a:t>
            </a:r>
            <a:r>
              <a:rPr lang="en-US" sz="2000" b="1" i="1" dirty="0" err="1">
                <a:solidFill>
                  <a:srgbClr val="008000"/>
                </a:solidFill>
                <a:latin typeface="Times New Roman" pitchFamily="18" charset="0"/>
                <a:cs typeface="Times New Roman" pitchFamily="18" charset="0"/>
              </a:rPr>
              <a:t>chữ</a:t>
            </a:r>
            <a:r>
              <a:rPr lang="en-US" sz="2000" b="1" i="1" dirty="0">
                <a:solidFill>
                  <a:srgbClr val="008000"/>
                </a:solidFill>
                <a:latin typeface="Times New Roman" pitchFamily="18" charset="0"/>
                <a:cs typeface="Times New Roman" pitchFamily="18" charset="0"/>
              </a:rPr>
              <a:t> </a:t>
            </a:r>
            <a:r>
              <a:rPr lang="en-US" sz="2000" b="1" i="1" dirty="0" err="1">
                <a:solidFill>
                  <a:srgbClr val="008000"/>
                </a:solidFill>
                <a:latin typeface="Times New Roman" pitchFamily="18" charset="0"/>
                <a:cs typeface="Times New Roman" pitchFamily="18" charset="0"/>
              </a:rPr>
              <a:t>cái</a:t>
            </a:r>
            <a:r>
              <a:rPr lang="en-US" sz="2000" b="1" i="1" dirty="0">
                <a:solidFill>
                  <a:srgbClr val="008000"/>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Trên</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chiếc</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tàu</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đi</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ra</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nước</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ngoài</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Bác</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Hồ</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lấy</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tên</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là</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gì</a:t>
            </a:r>
            <a:r>
              <a:rPr lang="en-US" sz="2000" b="1" dirty="0">
                <a:solidFill>
                  <a:srgbClr val="000099"/>
                </a:solidFill>
                <a:latin typeface="Times New Roman" pitchFamily="18" charset="0"/>
                <a:cs typeface="Times New Roman" pitchFamily="18" charset="0"/>
              </a:rPr>
              <a:t> ?</a:t>
            </a:r>
          </a:p>
          <a:p>
            <a:pPr algn="just">
              <a:tabLst>
                <a:tab pos="457200" algn="l"/>
              </a:tabLst>
            </a:pPr>
            <a:r>
              <a:rPr lang="en-US" sz="2000" dirty="0">
                <a:solidFill>
                  <a:srgbClr val="008000"/>
                </a:solidFill>
                <a:latin typeface="Times New Roman" pitchFamily="18" charset="0"/>
                <a:cs typeface="Times New Roman" pitchFamily="18" charset="0"/>
              </a:rPr>
              <a:t>  - </a:t>
            </a:r>
            <a:r>
              <a:rPr lang="en-US" sz="2000" b="1" dirty="0">
                <a:solidFill>
                  <a:srgbClr val="008000"/>
                </a:solidFill>
                <a:latin typeface="Times New Roman" pitchFamily="18" charset="0"/>
                <a:cs typeface="Times New Roman" pitchFamily="18" charset="0"/>
              </a:rPr>
              <a:t>Ô </a:t>
            </a:r>
            <a:r>
              <a:rPr lang="en-US" sz="2000" b="1" dirty="0" err="1">
                <a:solidFill>
                  <a:srgbClr val="008000"/>
                </a:solidFill>
                <a:latin typeface="Times New Roman" pitchFamily="18" charset="0"/>
                <a:cs typeface="Times New Roman" pitchFamily="18" charset="0"/>
              </a:rPr>
              <a:t>số</a:t>
            </a:r>
            <a:r>
              <a:rPr lang="en-US" sz="2000" b="1" dirty="0">
                <a:solidFill>
                  <a:srgbClr val="008000"/>
                </a:solidFill>
                <a:latin typeface="Times New Roman" pitchFamily="18" charset="0"/>
                <a:cs typeface="Times New Roman" pitchFamily="18" charset="0"/>
              </a:rPr>
              <a:t> 7:</a:t>
            </a:r>
            <a:r>
              <a:rPr lang="en-US" sz="2000" b="1" i="1" dirty="0">
                <a:solidFill>
                  <a:srgbClr val="008000"/>
                </a:solidFill>
                <a:latin typeface="Times New Roman" pitchFamily="18" charset="0"/>
                <a:cs typeface="Times New Roman" pitchFamily="18" charset="0"/>
              </a:rPr>
              <a:t> (</a:t>
            </a:r>
            <a:r>
              <a:rPr lang="en-US" sz="2000" b="1" i="1" dirty="0" err="1">
                <a:solidFill>
                  <a:srgbClr val="008000"/>
                </a:solidFill>
                <a:latin typeface="Times New Roman" pitchFamily="18" charset="0"/>
                <a:cs typeface="Times New Roman" pitchFamily="18" charset="0"/>
              </a:rPr>
              <a:t>Có</a:t>
            </a:r>
            <a:r>
              <a:rPr lang="en-US" sz="2000" b="1" i="1" dirty="0">
                <a:solidFill>
                  <a:srgbClr val="008000"/>
                </a:solidFill>
                <a:latin typeface="Times New Roman" pitchFamily="18" charset="0"/>
                <a:cs typeface="Times New Roman" pitchFamily="18" charset="0"/>
              </a:rPr>
              <a:t> 5 </a:t>
            </a:r>
            <a:r>
              <a:rPr lang="en-US" sz="2000" b="1" i="1" dirty="0" err="1">
                <a:solidFill>
                  <a:srgbClr val="008000"/>
                </a:solidFill>
                <a:latin typeface="Times New Roman" pitchFamily="18" charset="0"/>
                <a:cs typeface="Times New Roman" pitchFamily="18" charset="0"/>
              </a:rPr>
              <a:t>chữ</a:t>
            </a:r>
            <a:r>
              <a:rPr lang="en-US" sz="2000" b="1" i="1" dirty="0">
                <a:solidFill>
                  <a:srgbClr val="008000"/>
                </a:solidFill>
                <a:latin typeface="Times New Roman" pitchFamily="18" charset="0"/>
                <a:cs typeface="Times New Roman" pitchFamily="18" charset="0"/>
              </a:rPr>
              <a:t> </a:t>
            </a:r>
            <a:r>
              <a:rPr lang="en-US" sz="2000" b="1" i="1" dirty="0" err="1">
                <a:solidFill>
                  <a:srgbClr val="008000"/>
                </a:solidFill>
                <a:latin typeface="Times New Roman" pitchFamily="18" charset="0"/>
                <a:cs typeface="Times New Roman" pitchFamily="18" charset="0"/>
              </a:rPr>
              <a:t>cái</a:t>
            </a:r>
            <a:r>
              <a:rPr lang="en-US" sz="2000" b="1" i="1" dirty="0">
                <a:solidFill>
                  <a:srgbClr val="008000"/>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Tên</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gọi</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của</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Bác</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khi</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hoạt</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động</a:t>
            </a:r>
            <a:r>
              <a:rPr lang="en-US" sz="2000" b="1" dirty="0">
                <a:solidFill>
                  <a:srgbClr val="000099"/>
                </a:solidFill>
                <a:latin typeface="Times New Roman" pitchFamily="18" charset="0"/>
                <a:cs typeface="Times New Roman" pitchFamily="18" charset="0"/>
              </a:rPr>
              <a:t> ở </a:t>
            </a:r>
            <a:r>
              <a:rPr lang="en-US" sz="2000" b="1" dirty="0" err="1">
                <a:solidFill>
                  <a:srgbClr val="000099"/>
                </a:solidFill>
                <a:latin typeface="Times New Roman" pitchFamily="18" charset="0"/>
                <a:cs typeface="Times New Roman" pitchFamily="18" charset="0"/>
              </a:rPr>
              <a:t>Việt</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Bắc</a:t>
            </a:r>
            <a:r>
              <a:rPr lang="en-US" sz="2000" b="1" dirty="0">
                <a:solidFill>
                  <a:srgbClr val="000099"/>
                </a:solidFill>
                <a:latin typeface="Times New Roman" pitchFamily="18" charset="0"/>
                <a:cs typeface="Times New Roman" pitchFamily="18" charset="0"/>
              </a:rPr>
              <a:t>.</a:t>
            </a:r>
            <a:endParaRPr lang="en-GB" sz="2000" dirty="0">
              <a:solidFill>
                <a:srgbClr val="000099"/>
              </a:solidFill>
              <a:latin typeface="Times New Roman" pitchFamily="18" charset="0"/>
              <a:cs typeface="Times New Roman" pitchFamily="18" charset="0"/>
            </a:endParaRPr>
          </a:p>
          <a:p>
            <a:pPr algn="just">
              <a:tabLst>
                <a:tab pos="457200" algn="l"/>
              </a:tabLst>
            </a:pPr>
            <a:r>
              <a:rPr lang="en-US" sz="2000" dirty="0">
                <a:solidFill>
                  <a:srgbClr val="008000"/>
                </a:solidFill>
                <a:latin typeface="Times New Roman" pitchFamily="18" charset="0"/>
                <a:cs typeface="Times New Roman" pitchFamily="18" charset="0"/>
              </a:rPr>
              <a:t> </a:t>
            </a:r>
            <a:r>
              <a:rPr lang="en-US" sz="2000" b="1" dirty="0">
                <a:solidFill>
                  <a:srgbClr val="008000"/>
                </a:solidFill>
                <a:latin typeface="Times New Roman" pitchFamily="18" charset="0"/>
                <a:cs typeface="Times New Roman" pitchFamily="18" charset="0"/>
              </a:rPr>
              <a:t>* </a:t>
            </a:r>
            <a:r>
              <a:rPr lang="en-US" sz="2000" b="1" dirty="0" err="1">
                <a:solidFill>
                  <a:srgbClr val="008000"/>
                </a:solidFill>
                <a:latin typeface="Times New Roman" pitchFamily="18" charset="0"/>
                <a:cs typeface="Times New Roman" pitchFamily="18" charset="0"/>
              </a:rPr>
              <a:t>Hàng</a:t>
            </a:r>
            <a:r>
              <a:rPr lang="en-US" sz="2000" b="1" dirty="0">
                <a:solidFill>
                  <a:srgbClr val="008000"/>
                </a:solidFill>
                <a:latin typeface="Times New Roman" pitchFamily="18" charset="0"/>
                <a:cs typeface="Times New Roman" pitchFamily="18" charset="0"/>
              </a:rPr>
              <a:t> </a:t>
            </a:r>
            <a:r>
              <a:rPr lang="en-US" sz="2000" b="1" dirty="0" err="1">
                <a:solidFill>
                  <a:srgbClr val="008000"/>
                </a:solidFill>
                <a:latin typeface="Times New Roman" pitchFamily="18" charset="0"/>
                <a:cs typeface="Times New Roman" pitchFamily="18" charset="0"/>
              </a:rPr>
              <a:t>dọc</a:t>
            </a:r>
            <a:r>
              <a:rPr lang="en-US" sz="2000" b="1" dirty="0">
                <a:solidFill>
                  <a:srgbClr val="008000"/>
                </a:solidFill>
                <a:latin typeface="Times New Roman" pitchFamily="18" charset="0"/>
                <a:cs typeface="Times New Roman" pitchFamily="18" charset="0"/>
              </a:rPr>
              <a:t>: </a:t>
            </a:r>
            <a:r>
              <a:rPr lang="en-US" sz="2000" b="1" i="1" dirty="0">
                <a:solidFill>
                  <a:srgbClr val="008000"/>
                </a:solidFill>
                <a:latin typeface="Times New Roman" pitchFamily="18" charset="0"/>
                <a:cs typeface="Times New Roman" pitchFamily="18" charset="0"/>
              </a:rPr>
              <a:t>(</a:t>
            </a:r>
            <a:r>
              <a:rPr lang="en-US" sz="2000" b="1" i="1" dirty="0" err="1">
                <a:solidFill>
                  <a:srgbClr val="008000"/>
                </a:solidFill>
                <a:latin typeface="Times New Roman" pitchFamily="18" charset="0"/>
                <a:cs typeface="Times New Roman" pitchFamily="18" charset="0"/>
              </a:rPr>
              <a:t>Có</a:t>
            </a:r>
            <a:r>
              <a:rPr lang="en-US" sz="2000" b="1" i="1" dirty="0">
                <a:solidFill>
                  <a:srgbClr val="008000"/>
                </a:solidFill>
                <a:latin typeface="Times New Roman" pitchFamily="18" charset="0"/>
                <a:cs typeface="Times New Roman" pitchFamily="18" charset="0"/>
              </a:rPr>
              <a:t> 7 </a:t>
            </a:r>
            <a:r>
              <a:rPr lang="en-US" sz="2000" b="1" i="1" dirty="0" err="1">
                <a:solidFill>
                  <a:srgbClr val="008000"/>
                </a:solidFill>
                <a:latin typeface="Times New Roman" pitchFamily="18" charset="0"/>
                <a:cs typeface="Times New Roman" pitchFamily="18" charset="0"/>
              </a:rPr>
              <a:t>chữ</a:t>
            </a:r>
            <a:r>
              <a:rPr lang="en-US" sz="2000" b="1" i="1" dirty="0">
                <a:solidFill>
                  <a:srgbClr val="008000"/>
                </a:solidFill>
                <a:latin typeface="Times New Roman" pitchFamily="18" charset="0"/>
                <a:cs typeface="Times New Roman" pitchFamily="18" charset="0"/>
              </a:rPr>
              <a:t> </a:t>
            </a:r>
            <a:r>
              <a:rPr lang="en-US" sz="2000" b="1" i="1" dirty="0" err="1">
                <a:solidFill>
                  <a:srgbClr val="008000"/>
                </a:solidFill>
                <a:latin typeface="Times New Roman" pitchFamily="18" charset="0"/>
                <a:cs typeface="Times New Roman" pitchFamily="18" charset="0"/>
              </a:rPr>
              <a:t>cái</a:t>
            </a:r>
            <a:r>
              <a:rPr lang="en-US" sz="2000" b="1" i="1" dirty="0">
                <a:solidFill>
                  <a:srgbClr val="008000"/>
                </a:solidFill>
                <a:latin typeface="Times New Roman" pitchFamily="18" charset="0"/>
                <a:cs typeface="Times New Roman" pitchFamily="18" charset="0"/>
              </a:rPr>
              <a:t>)</a:t>
            </a:r>
            <a:r>
              <a:rPr lang="en-US" sz="2000" b="1" dirty="0">
                <a:solidFill>
                  <a:srgbClr val="008000"/>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Bác</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Hồ</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ra</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nước</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ngoài</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từ</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bến</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cảng</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nào</a:t>
            </a:r>
            <a:r>
              <a:rPr lang="en-US" sz="2000" b="1" dirty="0">
                <a:solidFill>
                  <a:srgbClr val="000099"/>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134148"/>
                                        </p:tgtEl>
                                        <p:attrNameLst>
                                          <p:attrName>style.visibility</p:attrName>
                                        </p:attrNameLst>
                                      </p:cBhvr>
                                      <p:to>
                                        <p:strVal val="visible"/>
                                      </p:to>
                                    </p:set>
                                    <p:animEffect transition="in" filter="fade">
                                      <p:cBhvr>
                                        <p:cTn id="7" dur="192" decel="100000"/>
                                        <p:tgtEl>
                                          <p:spTgt spid="134148"/>
                                        </p:tgtEl>
                                      </p:cBhvr>
                                    </p:animEffect>
                                    <p:animScale>
                                      <p:cBhvr>
                                        <p:cTn id="8" dur="192" decel="100000"/>
                                        <p:tgtEl>
                                          <p:spTgt spid="134148"/>
                                        </p:tgtEl>
                                      </p:cBhvr>
                                      <p:from x="10000" y="10000"/>
                                      <p:to x="200000" y="450000"/>
                                    </p:animScale>
                                    <p:animScale>
                                      <p:cBhvr>
                                        <p:cTn id="9" dur="308" accel="100000" fill="hold">
                                          <p:stCondLst>
                                            <p:cond delay="192"/>
                                          </p:stCondLst>
                                        </p:cTn>
                                        <p:tgtEl>
                                          <p:spTgt spid="134148"/>
                                        </p:tgtEl>
                                      </p:cBhvr>
                                      <p:from x="200000" y="450000"/>
                                      <p:to x="100000" y="100000"/>
                                    </p:animScale>
                                    <p:set>
                                      <p:cBhvr>
                                        <p:cTn id="10" dur="192" fill="hold"/>
                                        <p:tgtEl>
                                          <p:spTgt spid="134148"/>
                                        </p:tgtEl>
                                        <p:attrNameLst>
                                          <p:attrName>ppt_x</p:attrName>
                                        </p:attrNameLst>
                                      </p:cBhvr>
                                      <p:to>
                                        <p:strVal val="(0.5)"/>
                                      </p:to>
                                    </p:set>
                                    <p:anim from="(0.5)" to="(#ppt_x)" calcmode="lin" valueType="num">
                                      <p:cBhvr>
                                        <p:cTn id="11" dur="308" accel="100000" fill="hold">
                                          <p:stCondLst>
                                            <p:cond delay="192"/>
                                          </p:stCondLst>
                                        </p:cTn>
                                        <p:tgtEl>
                                          <p:spTgt spid="134148"/>
                                        </p:tgtEl>
                                        <p:attrNameLst>
                                          <p:attrName>ppt_x</p:attrName>
                                        </p:attrNameLst>
                                      </p:cBhvr>
                                    </p:anim>
                                    <p:set>
                                      <p:cBhvr>
                                        <p:cTn id="12" dur="192" fill="hold"/>
                                        <p:tgtEl>
                                          <p:spTgt spid="134148"/>
                                        </p:tgtEl>
                                        <p:attrNameLst>
                                          <p:attrName>ppt_y</p:attrName>
                                        </p:attrNameLst>
                                      </p:cBhvr>
                                      <p:to>
                                        <p:strVal val="(#ppt_y+0.4)"/>
                                      </p:to>
                                    </p:set>
                                    <p:anim from="(#ppt_y+0.4)" to="(#ppt_y)" calcmode="lin" valueType="num">
                                      <p:cBhvr>
                                        <p:cTn id="13" dur="308" accel="100000" fill="hold">
                                          <p:stCondLst>
                                            <p:cond delay="192"/>
                                          </p:stCondLst>
                                        </p:cTn>
                                        <p:tgtEl>
                                          <p:spTgt spid="134148"/>
                                        </p:tgtEl>
                                        <p:attrNameLst>
                                          <p:attrName>ppt_y</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14" presetID="19" presetClass="entr" presetSubtype="10" fill="hold" grpId="0" nodeType="withEffect">
                                  <p:stCondLst>
                                    <p:cond delay="0"/>
                                  </p:stCondLst>
                                  <p:childTnLst>
                                    <p:set>
                                      <p:cBhvr>
                                        <p:cTn id="15" dur="1" fill="hold">
                                          <p:stCondLst>
                                            <p:cond delay="0"/>
                                          </p:stCondLst>
                                        </p:cTn>
                                        <p:tgtEl>
                                          <p:spTgt spid="134149"/>
                                        </p:tgtEl>
                                        <p:attrNameLst>
                                          <p:attrName>style.visibility</p:attrName>
                                        </p:attrNameLst>
                                      </p:cBhvr>
                                      <p:to>
                                        <p:strVal val="visible"/>
                                      </p:to>
                                    </p:set>
                                    <p:anim calcmode="lin" valueType="num">
                                      <p:cBhvr>
                                        <p:cTn id="16" dur="5000" fill="hold"/>
                                        <p:tgtEl>
                                          <p:spTgt spid="134149"/>
                                        </p:tgtEl>
                                        <p:attrNameLst>
                                          <p:attrName>ppt_w</p:attrName>
                                        </p:attrNameLst>
                                      </p:cBhvr>
                                      <p:tavLst>
                                        <p:tav tm="0" fmla="#ppt_w*sin(2.5*pi*$)">
                                          <p:val>
                                            <p:fltVal val="0"/>
                                          </p:val>
                                        </p:tav>
                                        <p:tav tm="100000">
                                          <p:val>
                                            <p:fltVal val="1"/>
                                          </p:val>
                                        </p:tav>
                                      </p:tavLst>
                                    </p:anim>
                                    <p:anim calcmode="lin" valueType="num">
                                      <p:cBhvr>
                                        <p:cTn id="17" dur="5000" fill="hold"/>
                                        <p:tgtEl>
                                          <p:spTgt spid="13414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8" grpId="0" animBg="1"/>
      <p:bldP spid="13414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ChangeArrowheads="1"/>
          </p:cNvSpPr>
          <p:nvPr/>
        </p:nvSpPr>
        <p:spPr bwMode="auto">
          <a:xfrm>
            <a:off x="211138" y="228600"/>
            <a:ext cx="8932862" cy="609600"/>
          </a:xfrm>
          <a:prstGeom prst="rect">
            <a:avLst/>
          </a:prstGeom>
          <a:noFill/>
          <a:ln w="9525">
            <a:noFill/>
            <a:miter lim="800000"/>
            <a:headEnd/>
            <a:tailEnd/>
          </a:ln>
        </p:spPr>
        <p:txBody>
          <a:bodyPr lIns="91432" tIns="45716" rIns="91432" bIns="45716"/>
          <a:lstStyle/>
          <a:p>
            <a:pPr marL="342900" indent="-342900">
              <a:spcBef>
                <a:spcPct val="20000"/>
              </a:spcBef>
            </a:pPr>
            <a:r>
              <a:rPr lang="en-US" sz="3200" b="1" i="1" u="sng" dirty="0" err="1">
                <a:solidFill>
                  <a:srgbClr val="FF0000"/>
                </a:solidFill>
                <a:latin typeface="Times New Roman" pitchFamily="18" charset="0"/>
                <a:cs typeface="Times New Roman" pitchFamily="18" charset="0"/>
              </a:rPr>
              <a:t>Bài</a:t>
            </a:r>
            <a:r>
              <a:rPr lang="en-US" sz="3200" b="1" i="1" u="sng" dirty="0">
                <a:solidFill>
                  <a:srgbClr val="FF0000"/>
                </a:solidFill>
                <a:latin typeface="Times New Roman" pitchFamily="18" charset="0"/>
                <a:cs typeface="Times New Roman" pitchFamily="18" charset="0"/>
              </a:rPr>
              <a:t> 6</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Quyết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chí</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ra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tìm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đường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cứu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nước</a:t>
            </a:r>
            <a:r>
              <a:rPr lang="en-US" sz="3200" b="1" dirty="0">
                <a:solidFill>
                  <a:srgbClr val="FF0000"/>
                </a:solidFill>
                <a:latin typeface="Times New Roman" pitchFamily="18" charset="0"/>
                <a:cs typeface="Times New Roman" pitchFamily="18" charset="0"/>
              </a:rPr>
              <a:t>.</a:t>
            </a:r>
          </a:p>
        </p:txBody>
      </p:sp>
      <p:sp>
        <p:nvSpPr>
          <p:cNvPr id="92165" name="Rectangle 5"/>
          <p:cNvSpPr>
            <a:spLocks noChangeArrowheads="1"/>
          </p:cNvSpPr>
          <p:nvPr/>
        </p:nvSpPr>
        <p:spPr bwMode="auto">
          <a:xfrm>
            <a:off x="228600" y="762000"/>
            <a:ext cx="8763000" cy="457200"/>
          </a:xfrm>
          <a:prstGeom prst="rect">
            <a:avLst/>
          </a:prstGeom>
          <a:noFill/>
          <a:ln w="9525">
            <a:noFill/>
            <a:miter lim="800000"/>
            <a:headEnd/>
            <a:tailEnd/>
          </a:ln>
          <a:effectLst/>
        </p:spPr>
        <p:txBody>
          <a:bodyPr>
            <a:spAutoFit/>
          </a:bodyPr>
          <a:lstStyle/>
          <a:p>
            <a:r>
              <a:rPr lang="en-US" sz="2400" b="1" dirty="0">
                <a:solidFill>
                  <a:srgbClr val="000099"/>
                </a:solidFill>
                <a:latin typeface="Times New Roman" pitchFamily="18" charset="0"/>
                <a:cs typeface="Times New Roman" pitchFamily="18" charset="0"/>
              </a:rPr>
              <a:t>1.Tìm </a:t>
            </a:r>
            <a:r>
              <a:rPr lang="en-US" sz="2400" b="1" dirty="0" err="1">
                <a:solidFill>
                  <a:srgbClr val="000099"/>
                </a:solidFill>
                <a:latin typeface="Times New Roman" pitchFamily="18" charset="0"/>
                <a:cs typeface="Times New Roman" pitchFamily="18" charset="0"/>
              </a:rPr>
              <a:t>hiểu</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về</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gia</a:t>
            </a:r>
            <a:r>
              <a:rPr lang="en-US" sz="2400" b="1" dirty="0">
                <a:solidFill>
                  <a:srgbClr val="000099"/>
                </a:solidFill>
                <a:latin typeface="Times New Roman" pitchFamily="18" charset="0"/>
                <a:cs typeface="Times New Roman" pitchFamily="18" charset="0"/>
              </a:rPr>
              <a:t> </a:t>
            </a:r>
            <a:r>
              <a:rPr lang="en-US" sz="2400" b="1" dirty="0" err="1" smtClean="0">
                <a:solidFill>
                  <a:srgbClr val="000099"/>
                </a:solidFill>
                <a:latin typeface="Times New Roman" pitchFamily="18" charset="0"/>
                <a:cs typeface="Times New Roman" pitchFamily="18" charset="0"/>
              </a:rPr>
              <a:t>đình</a:t>
            </a:r>
            <a:r>
              <a:rPr lang="en-US" sz="2400" b="1" dirty="0" smtClean="0">
                <a:solidFill>
                  <a:srgbClr val="000099"/>
                </a:solidFill>
                <a:latin typeface="Times New Roman" pitchFamily="18" charset="0"/>
                <a:cs typeface="Times New Roman" pitchFamily="18" charset="0"/>
              </a:rPr>
              <a:t>, </a:t>
            </a:r>
            <a:r>
              <a:rPr lang="en-US" sz="2400" b="1" dirty="0" err="1" smtClean="0">
                <a:solidFill>
                  <a:srgbClr val="000099"/>
                </a:solidFill>
                <a:latin typeface="Times New Roman" pitchFamily="18" charset="0"/>
                <a:cs typeface="Times New Roman" pitchFamily="18" charset="0"/>
              </a:rPr>
              <a:t>quê</a:t>
            </a:r>
            <a:r>
              <a:rPr lang="en-US" sz="2400" b="1" dirty="0" smtClean="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hương</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của</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Nguyễn</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Tất</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Thành</a:t>
            </a:r>
            <a:r>
              <a:rPr lang="en-US" sz="2400" b="1" dirty="0">
                <a:solidFill>
                  <a:srgbClr val="000099"/>
                </a:solidFill>
                <a:latin typeface="Times New Roman" pitchFamily="18" charset="0"/>
                <a:cs typeface="Times New Roman" pitchFamily="18" charset="0"/>
              </a:rPr>
              <a:t>.</a:t>
            </a:r>
            <a:r>
              <a:rPr lang="en-US" sz="2400" b="1" dirty="0">
                <a:solidFill>
                  <a:schemeClr val="tx2"/>
                </a:solidFill>
                <a:latin typeface="Times New Roman" pitchFamily="18" charset="0"/>
                <a:cs typeface="Times New Roman" pitchFamily="18" charset="0"/>
              </a:rPr>
              <a:t> </a:t>
            </a:r>
            <a:endParaRPr lang="en-GB" sz="2400" b="1" dirty="0">
              <a:solidFill>
                <a:srgbClr val="3333FF"/>
              </a:solidFill>
              <a:latin typeface="Times New Roman" pitchFamily="18" charset="0"/>
              <a:cs typeface="Times New Roman" pitchFamily="18" charset="0"/>
            </a:endParaRPr>
          </a:p>
        </p:txBody>
      </p:sp>
      <p:pic>
        <p:nvPicPr>
          <p:cNvPr id="92167" name="Movie_00036.wmv">
            <a:hlinkClick r:id="" action="ppaction://media"/>
          </p:cNvPr>
          <p:cNvPicPr>
            <a:picLocks noRot="1" noChangeAspect="1" noChangeArrowheads="1"/>
          </p:cNvPicPr>
          <p:nvPr>
            <a:videoFile r:link="rId1"/>
          </p:nvPr>
        </p:nvPicPr>
        <p:blipFill>
          <a:blip r:embed="rId4"/>
          <a:srcRect/>
          <a:stretch>
            <a:fillRect/>
          </a:stretch>
        </p:blipFill>
        <p:spPr bwMode="auto">
          <a:xfrm>
            <a:off x="762000" y="1447800"/>
            <a:ext cx="7086600" cy="4648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2165"/>
                                        </p:tgtEl>
                                        <p:attrNameLst>
                                          <p:attrName>style.visibility</p:attrName>
                                        </p:attrNameLst>
                                      </p:cBhvr>
                                      <p:to>
                                        <p:strVal val="visible"/>
                                      </p:to>
                                    </p:set>
                                    <p:animEffect transition="in" filter="checkerboard(across)">
                                      <p:cBhvr>
                                        <p:cTn id="7" dur="500"/>
                                        <p:tgtEl>
                                          <p:spTgt spid="92165"/>
                                        </p:tgtEl>
                                      </p:cBhvr>
                                    </p:animEffect>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p:cTn id="10" dur="544275" fill="hold"/>
                                        <p:tgtEl>
                                          <p:spTgt spid="9216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1" fill="hold" display="0">
                  <p:stCondLst>
                    <p:cond delay="indefinite"/>
                  </p:stCondLst>
                  <p:endCondLst>
                    <p:cond evt="onNext" delay="0">
                      <p:tgtEl>
                        <p:sldTgt/>
                      </p:tgtEl>
                    </p:cond>
                    <p:cond evt="onPrev" delay="0">
                      <p:tgtEl>
                        <p:sldTgt/>
                      </p:tgtEl>
                    </p:cond>
                  </p:endCondLst>
                </p:cTn>
                <p:tgtEl>
                  <p:spTgt spid="92167"/>
                </p:tgtEl>
              </p:cMediaNode>
            </p:video>
            <p:seq concurrent="1" nextAc="seek">
              <p:cTn id="12" restart="whenNotActive" fill="hold" evtFilter="cancelBubble" nodeType="interactiveSeq">
                <p:stCondLst>
                  <p:cond evt="onClick" delay="0">
                    <p:tgtEl>
                      <p:spTgt spid="92167"/>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withEffect">
                                  <p:stCondLst>
                                    <p:cond delay="0"/>
                                  </p:stCondLst>
                                  <p:childTnLst>
                                    <p:cmd type="call" cmd="togglePause">
                                      <p:cBhvr>
                                        <p:cTn id="16" dur="1" fill="hold"/>
                                        <p:tgtEl>
                                          <p:spTgt spid="92167"/>
                                        </p:tgtEl>
                                      </p:cBhvr>
                                    </p:cmd>
                                  </p:childTnLst>
                                </p:cTn>
                              </p:par>
                            </p:childTnLst>
                          </p:cTn>
                        </p:par>
                      </p:childTnLst>
                    </p:cTn>
                  </p:par>
                </p:childTnLst>
              </p:cTn>
              <p:nextCondLst>
                <p:cond evt="onClick" delay="0">
                  <p:tgtEl>
                    <p:spTgt spid="92167"/>
                  </p:tgtEl>
                </p:cond>
              </p:nextCondLst>
            </p:seq>
          </p:childTnLst>
        </p:cTn>
      </p:par>
    </p:tnLst>
    <p:bldLst>
      <p:bldP spid="9216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a:spLocks noGrp="1" noChangeArrowheads="1"/>
          </p:cNvSpPr>
          <p:nvPr>
            <p:ph type="title" idx="4294967295"/>
          </p:nvPr>
        </p:nvSpPr>
        <p:spPr>
          <a:xfrm>
            <a:off x="304800" y="1524000"/>
            <a:ext cx="8228013" cy="990600"/>
          </a:xfrm>
          <a:noFill/>
        </p:spPr>
        <p:txBody>
          <a:bodyPr lIns="91282" tIns="45641" rIns="91282" bIns="45641" anchor="b"/>
          <a:lstStyle/>
          <a:p>
            <a:pPr algn="just"/>
            <a:r>
              <a:rPr lang="en-US" sz="3200" b="1" dirty="0">
                <a:solidFill>
                  <a:srgbClr val="000099"/>
                </a:solidFill>
                <a:latin typeface="Times New Roman" pitchFamily="18" charset="0"/>
                <a:cs typeface="Times New Roman" pitchFamily="18" charset="0"/>
              </a:rPr>
              <a:t>1.Tìm </a:t>
            </a:r>
            <a:r>
              <a:rPr lang="en-US" sz="3200" b="1" dirty="0" err="1">
                <a:solidFill>
                  <a:srgbClr val="000099"/>
                </a:solidFill>
                <a:latin typeface="Times New Roman" pitchFamily="18" charset="0"/>
                <a:cs typeface="Times New Roman" pitchFamily="18" charset="0"/>
              </a:rPr>
              <a:t>hiểu</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về</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gia</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đình</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quê</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hương</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của</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Nguyễn</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Tất</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Thành</a:t>
            </a:r>
            <a:r>
              <a:rPr lang="en-US" sz="3200" b="1" dirty="0">
                <a:solidFill>
                  <a:srgbClr val="000099"/>
                </a:solidFill>
                <a:latin typeface="Times New Roman" pitchFamily="18" charset="0"/>
                <a:cs typeface="Times New Roman" pitchFamily="18" charset="0"/>
              </a:rPr>
              <a:t>.</a:t>
            </a:r>
            <a:r>
              <a:rPr lang="en-US" sz="3200" b="1" dirty="0">
                <a:latin typeface="Times New Roman" pitchFamily="18" charset="0"/>
                <a:cs typeface="Times New Roman" pitchFamily="18" charset="0"/>
              </a:rPr>
              <a:t> </a:t>
            </a:r>
            <a:endParaRPr lang="en-US" sz="3200" b="1" dirty="0">
              <a:solidFill>
                <a:srgbClr val="3333FF"/>
              </a:solidFill>
              <a:latin typeface="Times New Roman" pitchFamily="18" charset="0"/>
              <a:cs typeface="Times New Roman" pitchFamily="18" charset="0"/>
            </a:endParaRPr>
          </a:p>
        </p:txBody>
      </p:sp>
      <p:pic>
        <p:nvPicPr>
          <p:cNvPr id="4" name="Picture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25" y="231775"/>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animEffect transition="in" filter="wedge">
                                      <p:cBhvr>
                                        <p:cTn id="7" dur="2000"/>
                                        <p:tgtEl>
                                          <p:spTgt spid="92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Picture 2" descr="naqhh"/>
          <p:cNvPicPr>
            <a:picLocks noChangeAspect="1" noChangeArrowheads="1"/>
          </p:cNvPicPr>
          <p:nvPr/>
        </p:nvPicPr>
        <p:blipFill>
          <a:blip r:embed="rId3"/>
          <a:srcRect/>
          <a:stretch>
            <a:fillRect/>
          </a:stretch>
        </p:blipFill>
        <p:spPr bwMode="auto">
          <a:xfrm>
            <a:off x="381000" y="1066799"/>
            <a:ext cx="4459288" cy="4341813"/>
          </a:xfrm>
          <a:prstGeom prst="rect">
            <a:avLst/>
          </a:prstGeom>
          <a:noFill/>
          <a:ln w="9525">
            <a:noFill/>
            <a:miter lim="800000"/>
            <a:headEnd/>
            <a:tailEnd/>
          </a:ln>
        </p:spPr>
      </p:pic>
      <p:sp>
        <p:nvSpPr>
          <p:cNvPr id="10243" name="Text Box 3"/>
          <p:cNvSpPr txBox="1">
            <a:spLocks noChangeArrowheads="1"/>
          </p:cNvSpPr>
          <p:nvPr/>
        </p:nvSpPr>
        <p:spPr bwMode="auto">
          <a:xfrm>
            <a:off x="5181601" y="1066800"/>
            <a:ext cx="3624262" cy="4031873"/>
          </a:xfrm>
          <a:prstGeom prst="rect">
            <a:avLst/>
          </a:prstGeom>
          <a:noFill/>
          <a:ln w="9525">
            <a:noFill/>
            <a:miter lim="800000"/>
            <a:headEnd/>
            <a:tailEnd/>
          </a:ln>
        </p:spPr>
        <p:txBody>
          <a:bodyPr wrap="square">
            <a:spAutoFit/>
          </a:bodyPr>
          <a:lstStyle/>
          <a:p>
            <a:pPr algn="just">
              <a:spcBef>
                <a:spcPct val="50000"/>
              </a:spcBef>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Nguyễn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Tất</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Thành</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sinh</a:t>
            </a:r>
            <a:r>
              <a:rPr lang="en-US" sz="3200" dirty="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ngày</a:t>
            </a:r>
            <a:r>
              <a:rPr lang="en-US" sz="3200" dirty="0">
                <a:solidFill>
                  <a:srgbClr val="0000FF"/>
                </a:solidFill>
                <a:latin typeface="Times New Roman" pitchFamily="18" charset="0"/>
                <a:cs typeface="Times New Roman" pitchFamily="18" charset="0"/>
              </a:rPr>
              <a:t> </a:t>
            </a:r>
            <a:r>
              <a:rPr lang="en-US" sz="3200" dirty="0" smtClean="0">
                <a:solidFill>
                  <a:srgbClr val="0000FF"/>
                </a:solidFill>
                <a:latin typeface="Times New Roman" pitchFamily="18" charset="0"/>
                <a:cs typeface="Times New Roman" pitchFamily="18" charset="0"/>
              </a:rPr>
              <a:t>19 </a:t>
            </a:r>
            <a:r>
              <a:rPr lang="en-US" sz="3200" dirty="0">
                <a:solidFill>
                  <a:srgbClr val="0000FF"/>
                </a:solidFill>
                <a:latin typeface="Times New Roman" pitchFamily="18" charset="0"/>
                <a:cs typeface="Times New Roman" pitchFamily="18" charset="0"/>
              </a:rPr>
              <a:t>– 5 – 1890 </a:t>
            </a:r>
            <a:r>
              <a:rPr lang="en-US" sz="3200" dirty="0" err="1">
                <a:solidFill>
                  <a:srgbClr val="0000FF"/>
                </a:solidFill>
                <a:latin typeface="Times New Roman" pitchFamily="18" charset="0"/>
                <a:cs typeface="Times New Roman" pitchFamily="18" charset="0"/>
              </a:rPr>
              <a:t>trong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một</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gia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đình</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nhà</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nho</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nghèo</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yêu</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nước</a:t>
            </a:r>
            <a:r>
              <a:rPr lang="en-US" sz="3200" dirty="0">
                <a:solidFill>
                  <a:srgbClr val="0000FF"/>
                </a:solidFill>
                <a:latin typeface="Times New Roman" pitchFamily="18" charset="0"/>
                <a:cs typeface="Times New Roman" pitchFamily="18" charset="0"/>
              </a:rPr>
              <a:t> ở </a:t>
            </a:r>
            <a:r>
              <a:rPr lang="en-US" sz="3200" dirty="0" err="1">
                <a:solidFill>
                  <a:srgbClr val="0000FF"/>
                </a:solidFill>
                <a:latin typeface="Times New Roman" pitchFamily="18" charset="0"/>
                <a:cs typeface="Times New Roman" pitchFamily="18" charset="0"/>
              </a:rPr>
              <a:t>làng</a:t>
            </a:r>
            <a:r>
              <a:rPr lang="en-US" sz="3200" dirty="0">
                <a:solidFill>
                  <a:srgbClr val="0000FF"/>
                </a:solidFill>
                <a:latin typeface="Times New Roman" pitchFamily="18" charset="0"/>
                <a:cs typeface="Times New Roman" pitchFamily="18" charset="0"/>
              </a:rPr>
              <a:t> Kim </a:t>
            </a:r>
            <a:r>
              <a:rPr lang="en-US" sz="3200" dirty="0" err="1">
                <a:solidFill>
                  <a:srgbClr val="0000FF"/>
                </a:solidFill>
                <a:latin typeface="Times New Roman" pitchFamily="18" charset="0"/>
                <a:cs typeface="Times New Roman" pitchFamily="18" charset="0"/>
              </a:rPr>
              <a:t>Liên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huyện</a:t>
            </a:r>
            <a:r>
              <a:rPr lang="en-US" sz="3200" dirty="0">
                <a:solidFill>
                  <a:srgbClr val="0000FF"/>
                </a:solidFill>
                <a:latin typeface="Times New Roman" pitchFamily="18" charset="0"/>
                <a:cs typeface="Times New Roman" pitchFamily="18" charset="0"/>
              </a:rPr>
              <a:t> Nam </a:t>
            </a:r>
            <a:r>
              <a:rPr lang="en-US" sz="3200" dirty="0" err="1">
                <a:solidFill>
                  <a:srgbClr val="0000FF"/>
                </a:solidFill>
                <a:latin typeface="Times New Roman" pitchFamily="18" charset="0"/>
                <a:cs typeface="Times New Roman" pitchFamily="18" charset="0"/>
              </a:rPr>
              <a:t>Đàn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tỉnh</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Nghệ</a:t>
            </a:r>
            <a:r>
              <a:rPr lang="en-US" sz="3200" dirty="0">
                <a:solidFill>
                  <a:srgbClr val="0000FF"/>
                </a:solidFill>
                <a:latin typeface="Times New Roman" pitchFamily="18" charset="0"/>
                <a:cs typeface="Times New Roman" pitchFamily="18" charset="0"/>
              </a:rPr>
              <a:t> An</a:t>
            </a:r>
          </a:p>
        </p:txBody>
      </p:sp>
      <p:sp>
        <p:nvSpPr>
          <p:cNvPr id="10244" name="Text Box 4"/>
          <p:cNvSpPr txBox="1">
            <a:spLocks noChangeArrowheads="1"/>
          </p:cNvSpPr>
          <p:nvPr/>
        </p:nvSpPr>
        <p:spPr bwMode="auto">
          <a:xfrm>
            <a:off x="1327149" y="5759769"/>
            <a:ext cx="2973917" cy="504507"/>
          </a:xfrm>
          <a:prstGeom prst="rect">
            <a:avLst/>
          </a:prstGeom>
          <a:noFill/>
          <a:ln w="9525">
            <a:noFill/>
            <a:miter lim="800000"/>
            <a:headEnd/>
            <a:tailEnd/>
          </a:ln>
        </p:spPr>
        <p:txBody>
          <a:bodyPr wrap="none" lIns="88151" tIns="44074" rIns="88151" bIns="44074">
            <a:spAutoFit/>
          </a:bodyPr>
          <a:lstStyle/>
          <a:p>
            <a:pPr defTabSz="882650"/>
            <a:r>
              <a:rPr lang="en-US" sz="2700" b="1" dirty="0" err="1">
                <a:solidFill>
                  <a:srgbClr val="FF0000"/>
                </a:solidFill>
                <a:latin typeface="Times New Roman" pitchFamily="18" charset="0"/>
                <a:cs typeface="Times New Roman" pitchFamily="18" charset="0"/>
              </a:rPr>
              <a:t>Nguyễn</a:t>
            </a:r>
            <a:r>
              <a:rPr lang="en-US" sz="2700" b="1" dirty="0">
                <a:solidFill>
                  <a:srgbClr val="FF0000"/>
                </a:solidFill>
                <a:latin typeface="Times New Roman" pitchFamily="18" charset="0"/>
                <a:cs typeface="Times New Roman" pitchFamily="18" charset="0"/>
              </a:rPr>
              <a:t> </a:t>
            </a:r>
            <a:r>
              <a:rPr lang="en-US" sz="2700" b="1" dirty="0" err="1">
                <a:solidFill>
                  <a:srgbClr val="FF0000"/>
                </a:solidFill>
                <a:latin typeface="Times New Roman" pitchFamily="18" charset="0"/>
                <a:cs typeface="Times New Roman" pitchFamily="18" charset="0"/>
              </a:rPr>
              <a:t>Tất</a:t>
            </a:r>
            <a:r>
              <a:rPr lang="en-US" sz="2700" b="1" dirty="0">
                <a:solidFill>
                  <a:srgbClr val="FF0000"/>
                </a:solidFill>
                <a:latin typeface="Times New Roman" pitchFamily="18" charset="0"/>
                <a:cs typeface="Times New Roman" pitchFamily="18" charset="0"/>
              </a:rPr>
              <a:t> </a:t>
            </a:r>
            <a:r>
              <a:rPr lang="en-US" sz="2700" b="1" dirty="0" err="1">
                <a:solidFill>
                  <a:srgbClr val="FF0000"/>
                </a:solidFill>
                <a:latin typeface="Times New Roman" pitchFamily="18" charset="0"/>
                <a:cs typeface="Times New Roman" pitchFamily="18" charset="0"/>
              </a:rPr>
              <a:t>Thành</a:t>
            </a:r>
            <a:endParaRPr lang="en-US" sz="2700" b="1" dirty="0">
              <a:solidFill>
                <a:srgbClr val="FF0000"/>
              </a:solidFill>
              <a:latin typeface="Times New Roman" pitchFamily="18" charset="0"/>
              <a:cs typeface="Times New Roman" pitchFamily="18" charset="0"/>
            </a:endParaRPr>
          </a:p>
        </p:txBody>
      </p:sp>
      <p:pic>
        <p:nvPicPr>
          <p:cNvPr id="6" name="Picture 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225" y="231775"/>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blinds(horizontal)">
                                      <p:cBhvr>
                                        <p:cTn id="7" dur="500"/>
                                        <p:tgtEl>
                                          <p:spTgt spid="1024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244"/>
                                        </p:tgtEl>
                                        <p:attrNameLst>
                                          <p:attrName>style.visibility</p:attrName>
                                        </p:attrNameLst>
                                      </p:cBhvr>
                                      <p:to>
                                        <p:strVal val="visible"/>
                                      </p:to>
                                    </p:set>
                                    <p:animEffect transition="in" filter="blinds(horizontal)">
                                      <p:cBhvr>
                                        <p:cTn id="10" dur="500"/>
                                        <p:tgtEl>
                                          <p:spTgt spid="10244"/>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10243"/>
                                        </p:tgtEl>
                                        <p:attrNameLst>
                                          <p:attrName>style.visibility</p:attrName>
                                        </p:attrNameLst>
                                      </p:cBhvr>
                                      <p:to>
                                        <p:strVal val="visible"/>
                                      </p:to>
                                    </p:set>
                                    <p:anim calcmode="lin" valueType="num">
                                      <p:cBhvr>
                                        <p:cTn id="15" dur="1000" fill="hold"/>
                                        <p:tgtEl>
                                          <p:spTgt spid="10243"/>
                                        </p:tgtEl>
                                        <p:attrNameLst>
                                          <p:attrName>ppt_w</p:attrName>
                                        </p:attrNameLst>
                                      </p:cBhvr>
                                      <p:tavLst>
                                        <p:tav tm="0">
                                          <p:val>
                                            <p:fltVal val="0"/>
                                          </p:val>
                                        </p:tav>
                                        <p:tav tm="100000">
                                          <p:val>
                                            <p:strVal val="#ppt_w"/>
                                          </p:val>
                                        </p:tav>
                                      </p:tavLst>
                                    </p:anim>
                                    <p:anim calcmode="lin" valueType="num">
                                      <p:cBhvr>
                                        <p:cTn id="16" dur="1000" fill="hold"/>
                                        <p:tgtEl>
                                          <p:spTgt spid="1024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P spid="102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4495800" y="1444625"/>
            <a:ext cx="4392613" cy="3539430"/>
          </a:xfrm>
          <a:prstGeom prst="rect">
            <a:avLst/>
          </a:prstGeom>
          <a:noFill/>
          <a:ln w="9525">
            <a:noFill/>
            <a:miter lim="800000"/>
            <a:headEnd/>
            <a:tailEnd/>
          </a:ln>
        </p:spPr>
        <p:txBody>
          <a:bodyPr>
            <a:spAutoFit/>
          </a:bodyPr>
          <a:lstStyle/>
          <a:p>
            <a:pPr algn="just">
              <a:spcBef>
                <a:spcPct val="50000"/>
              </a:spcBef>
            </a:pPr>
            <a:r>
              <a:rPr lang="en-US" sz="3200" dirty="0">
                <a:solidFill>
                  <a:srgbClr val="0000FF"/>
                </a:solidFill>
                <a:latin typeface="Times New Roman" pitchFamily="18" charset="0"/>
                <a:cs typeface="Times New Roman" pitchFamily="18" charset="0"/>
              </a:rPr>
              <a:t> </a:t>
            </a:r>
            <a:r>
              <a:rPr lang="en-US" sz="3200" dirty="0" smtClean="0">
                <a:solidFill>
                  <a:srgbClr val="0000FF"/>
                </a:solidFill>
                <a:latin typeface="Times New Roman" pitchFamily="18" charset="0"/>
                <a:cs typeface="Times New Roman" pitchFamily="18" charset="0"/>
              </a:rPr>
              <a:t> </a:t>
            </a:r>
            <a:r>
              <a:rPr lang="en-US" sz="3200" dirty="0">
                <a:solidFill>
                  <a:srgbClr val="0000FF"/>
                </a:solidFill>
                <a:latin typeface="Times New Roman" pitchFamily="18" charset="0"/>
                <a:cs typeface="Times New Roman" pitchFamily="18" charset="0"/>
              </a:rPr>
              <a:t>Cha </a:t>
            </a:r>
            <a:r>
              <a:rPr lang="en-US" sz="3200" dirty="0" err="1">
                <a:solidFill>
                  <a:srgbClr val="0000FF"/>
                </a:solidFill>
                <a:latin typeface="Times New Roman" pitchFamily="18" charset="0"/>
                <a:cs typeface="Times New Roman" pitchFamily="18" charset="0"/>
              </a:rPr>
              <a:t>của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Nguyễn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Tất</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Thành</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là</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ông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Nguyễn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Sinh</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Sắc</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một</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nhà</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nho</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yêu</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nước</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đỗ</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Phó</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bảng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bị</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ép</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ra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làm</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quan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sau</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bị</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cách</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chức</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chuyển</a:t>
            </a:r>
            <a:r>
              <a:rPr lang="en-US" sz="3200" dirty="0">
                <a:solidFill>
                  <a:srgbClr val="0000FF"/>
                </a:solidFill>
                <a:latin typeface="Times New Roman" pitchFamily="18" charset="0"/>
                <a:cs typeface="Times New Roman" pitchFamily="18" charset="0"/>
              </a:rPr>
              <a:t> sang </a:t>
            </a:r>
            <a:r>
              <a:rPr lang="en-US" sz="3200" dirty="0" err="1">
                <a:solidFill>
                  <a:srgbClr val="0000FF"/>
                </a:solidFill>
                <a:latin typeface="Times New Roman" pitchFamily="18" charset="0"/>
                <a:cs typeface="Times New Roman" pitchFamily="18" charset="0"/>
              </a:rPr>
              <a:t>nghề</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làm</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thuốc</a:t>
            </a:r>
            <a:r>
              <a:rPr lang="en-US" sz="3200" dirty="0">
                <a:latin typeface="Times New Roman" pitchFamily="18" charset="0"/>
                <a:cs typeface="Times New Roman" pitchFamily="18" charset="0"/>
              </a:rPr>
              <a:t>.</a:t>
            </a:r>
          </a:p>
        </p:txBody>
      </p:sp>
      <p:graphicFrame>
        <p:nvGraphicFramePr>
          <p:cNvPr id="1026" name="Object 3"/>
          <p:cNvGraphicFramePr>
            <a:graphicFrameLocks noChangeAspect="1"/>
          </p:cNvGraphicFramePr>
          <p:nvPr>
            <p:extLst>
              <p:ext uri="{D42A27DB-BD31-4B8C-83A1-F6EECF244321}">
                <p14:modId xmlns:p14="http://schemas.microsoft.com/office/powerpoint/2010/main" val="21557275"/>
              </p:ext>
            </p:extLst>
          </p:nvPr>
        </p:nvGraphicFramePr>
        <p:xfrm>
          <a:off x="304800" y="987425"/>
          <a:ext cx="4008438" cy="4129088"/>
        </p:xfrm>
        <a:graphic>
          <a:graphicData uri="http://schemas.openxmlformats.org/presentationml/2006/ole">
            <mc:AlternateContent xmlns:mc="http://schemas.openxmlformats.org/markup-compatibility/2006">
              <mc:Choice xmlns:v="urn:schemas-microsoft-com:vml" Requires="v">
                <p:oleObj spid="_x0000_s1042" name="QuickTime Picture" r:id="rId4" imgW="2159809" imgH="2441325" progId="ViewerFrameClass">
                  <p:embed/>
                </p:oleObj>
              </mc:Choice>
              <mc:Fallback>
                <p:oleObj name="QuickTime Picture" r:id="rId4" imgW="2159809" imgH="2441325" progId="ViewerFrameClass">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b="8583"/>
                      <a:stretch>
                        <a:fillRect/>
                      </a:stretch>
                    </p:blipFill>
                    <p:spPr bwMode="auto">
                      <a:xfrm>
                        <a:off x="304800" y="987425"/>
                        <a:ext cx="4008438" cy="412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9" name="Text Box 4"/>
          <p:cNvSpPr txBox="1">
            <a:spLocks noChangeArrowheads="1"/>
          </p:cNvSpPr>
          <p:nvPr/>
        </p:nvSpPr>
        <p:spPr bwMode="auto">
          <a:xfrm>
            <a:off x="356345" y="5073650"/>
            <a:ext cx="3868834" cy="796956"/>
          </a:xfrm>
          <a:prstGeom prst="rect">
            <a:avLst/>
          </a:prstGeom>
          <a:noFill/>
          <a:ln w="9525">
            <a:noFill/>
            <a:miter lim="800000"/>
            <a:headEnd/>
            <a:tailEnd/>
          </a:ln>
        </p:spPr>
        <p:txBody>
          <a:bodyPr wrap="none" lIns="88211" tIns="44104" rIns="88211" bIns="44104">
            <a:spAutoFit/>
          </a:bodyPr>
          <a:lstStyle/>
          <a:p>
            <a:pPr algn="ctr" defTabSz="882650"/>
            <a:r>
              <a:rPr lang="en-US" sz="2300" b="1" dirty="0" err="1">
                <a:solidFill>
                  <a:srgbClr val="FF0000"/>
                </a:solidFill>
                <a:latin typeface="Times New Roman" pitchFamily="18" charset="0"/>
                <a:cs typeface="Times New Roman" pitchFamily="18" charset="0"/>
              </a:rPr>
              <a:t>Ông</a:t>
            </a:r>
            <a:r>
              <a:rPr lang="en-US" sz="2300" b="1" dirty="0">
                <a:solidFill>
                  <a:srgbClr val="FF0000"/>
                </a:solidFill>
                <a:latin typeface="Times New Roman" pitchFamily="18" charset="0"/>
                <a:cs typeface="Times New Roman" pitchFamily="18" charset="0"/>
              </a:rPr>
              <a:t> </a:t>
            </a:r>
            <a:r>
              <a:rPr lang="en-US" sz="2300" b="1" dirty="0" err="1">
                <a:solidFill>
                  <a:srgbClr val="FF0000"/>
                </a:solidFill>
                <a:latin typeface="Times New Roman" pitchFamily="18" charset="0"/>
                <a:cs typeface="Times New Roman" pitchFamily="18" charset="0"/>
              </a:rPr>
              <a:t>Nguyễn</a:t>
            </a:r>
            <a:r>
              <a:rPr lang="en-US" sz="2300" b="1" dirty="0">
                <a:solidFill>
                  <a:srgbClr val="FF0000"/>
                </a:solidFill>
                <a:latin typeface="Times New Roman" pitchFamily="18" charset="0"/>
                <a:cs typeface="Times New Roman" pitchFamily="18" charset="0"/>
              </a:rPr>
              <a:t> </a:t>
            </a:r>
            <a:r>
              <a:rPr lang="en-US" sz="2300" b="1" dirty="0" err="1">
                <a:solidFill>
                  <a:srgbClr val="FF0000"/>
                </a:solidFill>
                <a:latin typeface="Times New Roman" pitchFamily="18" charset="0"/>
                <a:cs typeface="Times New Roman" pitchFamily="18" charset="0"/>
              </a:rPr>
              <a:t>Sinh</a:t>
            </a:r>
            <a:r>
              <a:rPr lang="en-US" sz="2300" b="1" dirty="0">
                <a:solidFill>
                  <a:srgbClr val="FF0000"/>
                </a:solidFill>
                <a:latin typeface="Times New Roman" pitchFamily="18" charset="0"/>
                <a:cs typeface="Times New Roman" pitchFamily="18" charset="0"/>
              </a:rPr>
              <a:t> </a:t>
            </a:r>
            <a:r>
              <a:rPr lang="en-US" sz="2300" b="1" dirty="0" err="1">
                <a:solidFill>
                  <a:srgbClr val="FF0000"/>
                </a:solidFill>
                <a:latin typeface="Times New Roman" pitchFamily="18" charset="0"/>
                <a:cs typeface="Times New Roman" pitchFamily="18" charset="0"/>
              </a:rPr>
              <a:t>Sắc</a:t>
            </a:r>
            <a:endParaRPr lang="en-US" sz="2300" b="1" dirty="0">
              <a:solidFill>
                <a:srgbClr val="FF0000"/>
              </a:solidFill>
              <a:latin typeface="Times New Roman" pitchFamily="18" charset="0"/>
              <a:cs typeface="Times New Roman" pitchFamily="18" charset="0"/>
            </a:endParaRPr>
          </a:p>
          <a:p>
            <a:pPr algn="ctr" defTabSz="882650"/>
            <a:r>
              <a:rPr lang="en-US" sz="2300" b="1" dirty="0">
                <a:solidFill>
                  <a:srgbClr val="FF0000"/>
                </a:solidFill>
                <a:latin typeface="Times New Roman" pitchFamily="18" charset="0"/>
                <a:cs typeface="Times New Roman" pitchFamily="18" charset="0"/>
              </a:rPr>
              <a:t>(Cha </a:t>
            </a:r>
            <a:r>
              <a:rPr lang="en-US" sz="2300" b="1" dirty="0" err="1">
                <a:solidFill>
                  <a:srgbClr val="FF0000"/>
                </a:solidFill>
                <a:latin typeface="Times New Roman" pitchFamily="18" charset="0"/>
                <a:cs typeface="Times New Roman" pitchFamily="18" charset="0"/>
              </a:rPr>
              <a:t>của</a:t>
            </a:r>
            <a:r>
              <a:rPr lang="en-US" sz="2300" b="1" dirty="0">
                <a:solidFill>
                  <a:srgbClr val="FF0000"/>
                </a:solidFill>
                <a:latin typeface="Times New Roman" pitchFamily="18" charset="0"/>
                <a:cs typeface="Times New Roman" pitchFamily="18" charset="0"/>
              </a:rPr>
              <a:t> </a:t>
            </a:r>
            <a:r>
              <a:rPr lang="en-US" sz="2300" b="1" dirty="0" err="1">
                <a:solidFill>
                  <a:srgbClr val="FF0000"/>
                </a:solidFill>
                <a:latin typeface="Times New Roman" pitchFamily="18" charset="0"/>
                <a:cs typeface="Times New Roman" pitchFamily="18" charset="0"/>
              </a:rPr>
              <a:t>Nguyễn</a:t>
            </a:r>
            <a:r>
              <a:rPr lang="en-US" sz="2300" b="1" dirty="0">
                <a:solidFill>
                  <a:srgbClr val="FF0000"/>
                </a:solidFill>
                <a:latin typeface="Times New Roman" pitchFamily="18" charset="0"/>
                <a:cs typeface="Times New Roman" pitchFamily="18" charset="0"/>
              </a:rPr>
              <a:t> </a:t>
            </a:r>
            <a:r>
              <a:rPr lang="en-US" sz="2300" b="1" dirty="0" err="1">
                <a:solidFill>
                  <a:srgbClr val="FF0000"/>
                </a:solidFill>
                <a:latin typeface="Times New Roman" pitchFamily="18" charset="0"/>
                <a:cs typeface="Times New Roman" pitchFamily="18" charset="0"/>
              </a:rPr>
              <a:t>Tất</a:t>
            </a:r>
            <a:r>
              <a:rPr lang="en-US" sz="2300" b="1" dirty="0">
                <a:solidFill>
                  <a:srgbClr val="FF0000"/>
                </a:solidFill>
                <a:latin typeface="Times New Roman" pitchFamily="18" charset="0"/>
                <a:cs typeface="Times New Roman" pitchFamily="18" charset="0"/>
              </a:rPr>
              <a:t> </a:t>
            </a:r>
            <a:r>
              <a:rPr lang="en-US" sz="2300" b="1" dirty="0" err="1">
                <a:solidFill>
                  <a:srgbClr val="FF0000"/>
                </a:solidFill>
                <a:latin typeface="Times New Roman" pitchFamily="18" charset="0"/>
                <a:cs typeface="Times New Roman" pitchFamily="18" charset="0"/>
              </a:rPr>
              <a:t>Thành</a:t>
            </a:r>
            <a:r>
              <a:rPr lang="en-US" sz="2300" b="1" dirty="0">
                <a:solidFill>
                  <a:srgbClr val="FF0000"/>
                </a:solidFill>
                <a:latin typeface="Times New Roman" pitchFamily="18" charset="0"/>
                <a:cs typeface="Times New Roman" pitchFamily="18" charset="0"/>
              </a:rPr>
              <a:t>)</a:t>
            </a:r>
          </a:p>
        </p:txBody>
      </p:sp>
      <p:pic>
        <p:nvPicPr>
          <p:cNvPr id="6" name="Picture 5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225" y="152400"/>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29"/>
                                        </p:tgtEl>
                                        <p:attrNameLst>
                                          <p:attrName>style.visibility</p:attrName>
                                        </p:attrNameLst>
                                      </p:cBhvr>
                                      <p:to>
                                        <p:strVal val="visible"/>
                                      </p:to>
                                    </p:set>
                                    <p:animEffect transition="in" filter="blinds(horizontal)">
                                      <p:cBhvr>
                                        <p:cTn id="10" dur="500"/>
                                        <p:tgtEl>
                                          <p:spTgt spid="1029"/>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1266"/>
                                        </p:tgtEl>
                                        <p:attrNameLst>
                                          <p:attrName>style.visibility</p:attrName>
                                        </p:attrNameLst>
                                      </p:cBhvr>
                                      <p:to>
                                        <p:strVal val="visible"/>
                                      </p:to>
                                    </p:set>
                                    <p:animEffect transition="in" filter="slide(fromBottom)">
                                      <p:cBhvr>
                                        <p:cTn id="15"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0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5791200" y="1600200"/>
            <a:ext cx="3132138" cy="3539430"/>
          </a:xfrm>
          <a:prstGeom prst="rect">
            <a:avLst/>
          </a:prstGeom>
          <a:noFill/>
          <a:ln w="9525">
            <a:noFill/>
            <a:miter lim="800000"/>
            <a:headEnd/>
            <a:tailEnd/>
          </a:ln>
        </p:spPr>
        <p:txBody>
          <a:bodyPr>
            <a:spAutoFit/>
          </a:bodyPr>
          <a:lstStyle/>
          <a:p>
            <a:pPr algn="just">
              <a:spcBef>
                <a:spcPct val="50000"/>
              </a:spcBef>
            </a:pPr>
            <a:r>
              <a:rPr lang="en-US" sz="3200" dirty="0">
                <a:solidFill>
                  <a:srgbClr val="0000FF"/>
                </a:solidFill>
                <a:latin typeface="Times New Roman" pitchFamily="18" charset="0"/>
                <a:cs typeface="Times New Roman" pitchFamily="18" charset="0"/>
              </a:rPr>
              <a:t> </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Mẹ</a:t>
            </a:r>
            <a:r>
              <a:rPr lang="en-US" sz="3200" dirty="0" smtClean="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của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Nguyễn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Tất</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Thành</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là</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bà</a:t>
            </a:r>
            <a:r>
              <a:rPr lang="en-US" sz="3200" dirty="0">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Hoàng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Thị</a:t>
            </a:r>
            <a:r>
              <a:rPr lang="en-US" sz="3200" dirty="0">
                <a:solidFill>
                  <a:srgbClr val="0000FF"/>
                </a:solidFill>
                <a:latin typeface="Times New Roman" pitchFamily="18" charset="0"/>
                <a:cs typeface="Times New Roman" pitchFamily="18" charset="0"/>
              </a:rPr>
              <a:t> Loan, </a:t>
            </a:r>
            <a:r>
              <a:rPr lang="en-US" sz="3200" dirty="0" err="1">
                <a:solidFill>
                  <a:srgbClr val="0000FF"/>
                </a:solidFill>
                <a:latin typeface="Times New Roman" pitchFamily="18" charset="0"/>
                <a:cs typeface="Times New Roman" pitchFamily="18" charset="0"/>
              </a:rPr>
              <a:t>một</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phụ</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nữ</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đảm</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đang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chăm</a:t>
            </a:r>
            <a:r>
              <a:rPr lang="en-US" sz="3200" dirty="0">
                <a:solidFill>
                  <a:srgbClr val="0000FF"/>
                </a:solidFill>
                <a:latin typeface="Times New Roman" pitchFamily="18" charset="0"/>
                <a:cs typeface="Times New Roman" pitchFamily="18" charset="0"/>
              </a:rPr>
              <a:t> lo </a:t>
            </a:r>
            <a:r>
              <a:rPr lang="en-US" sz="3200" dirty="0" err="1">
                <a:solidFill>
                  <a:srgbClr val="0000FF"/>
                </a:solidFill>
                <a:latin typeface="Times New Roman" pitchFamily="18" charset="0"/>
                <a:cs typeface="Times New Roman" pitchFamily="18" charset="0"/>
              </a:rPr>
              <a:t>cho</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chồng</a:t>
            </a:r>
            <a:r>
              <a:rPr lang="en-US" sz="3200" dirty="0">
                <a:solidFill>
                  <a:srgbClr val="0000FF"/>
                </a:solidFill>
                <a:latin typeface="Times New Roman" pitchFamily="18" charset="0"/>
                <a:cs typeface="Times New Roman" pitchFamily="18" charset="0"/>
              </a:rPr>
              <a:t> con </a:t>
            </a:r>
            <a:r>
              <a:rPr lang="en-US" sz="3200" dirty="0" err="1">
                <a:solidFill>
                  <a:srgbClr val="0000FF"/>
                </a:solidFill>
                <a:latin typeface="Times New Roman" pitchFamily="18" charset="0"/>
                <a:cs typeface="Times New Roman" pitchFamily="18" charset="0"/>
              </a:rPr>
              <a:t>hết</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mực</a:t>
            </a:r>
            <a:r>
              <a:rPr lang="en-US" sz="3200" dirty="0">
                <a:solidFill>
                  <a:srgbClr val="0000FF"/>
                </a:solidFill>
                <a:latin typeface="Times New Roman" pitchFamily="18" charset="0"/>
                <a:cs typeface="Times New Roman" pitchFamily="18" charset="0"/>
              </a:rPr>
              <a:t>.</a:t>
            </a:r>
          </a:p>
        </p:txBody>
      </p:sp>
      <p:graphicFrame>
        <p:nvGraphicFramePr>
          <p:cNvPr id="2050" name="Object 3"/>
          <p:cNvGraphicFramePr>
            <a:graphicFrameLocks noChangeAspect="1"/>
          </p:cNvGraphicFramePr>
          <p:nvPr>
            <p:extLst>
              <p:ext uri="{D42A27DB-BD31-4B8C-83A1-F6EECF244321}">
                <p14:modId xmlns:p14="http://schemas.microsoft.com/office/powerpoint/2010/main" val="980407643"/>
              </p:ext>
            </p:extLst>
          </p:nvPr>
        </p:nvGraphicFramePr>
        <p:xfrm>
          <a:off x="457200" y="1371600"/>
          <a:ext cx="5029200" cy="4038600"/>
        </p:xfrm>
        <a:graphic>
          <a:graphicData uri="http://schemas.openxmlformats.org/presentationml/2006/ole">
            <mc:AlternateContent xmlns:mc="http://schemas.openxmlformats.org/markup-compatibility/2006">
              <mc:Choice xmlns:v="urn:schemas-microsoft-com:vml" Requires="v">
                <p:oleObj spid="_x0000_s2066" name="QuickTime Picture" r:id="rId4" imgW="1125000" imgH="1316375" progId="ViewerFrameClass">
                  <p:embed/>
                </p:oleObj>
              </mc:Choice>
              <mc:Fallback>
                <p:oleObj name="QuickTime Picture" r:id="rId4" imgW="1125000" imgH="1316375" progId="ViewerFrameClass">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b="14441"/>
                      <a:stretch>
                        <a:fillRect/>
                      </a:stretch>
                    </p:blipFill>
                    <p:spPr bwMode="auto">
                      <a:xfrm>
                        <a:off x="457200" y="1371600"/>
                        <a:ext cx="50292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3" name="Text Box 4"/>
          <p:cNvSpPr txBox="1">
            <a:spLocks noChangeArrowheads="1"/>
          </p:cNvSpPr>
          <p:nvPr/>
        </p:nvSpPr>
        <p:spPr bwMode="auto">
          <a:xfrm>
            <a:off x="344488" y="5457825"/>
            <a:ext cx="5141912" cy="790575"/>
          </a:xfrm>
          <a:prstGeom prst="rect">
            <a:avLst/>
          </a:prstGeom>
          <a:solidFill>
            <a:srgbClr val="FFFFFF"/>
          </a:solidFill>
          <a:ln w="9525">
            <a:noFill/>
            <a:miter lim="800000"/>
            <a:headEnd/>
            <a:tailEnd/>
          </a:ln>
        </p:spPr>
        <p:txBody>
          <a:bodyPr lIns="88211" tIns="44104" rIns="88211" bIns="44104">
            <a:spAutoFit/>
          </a:bodyPr>
          <a:lstStyle/>
          <a:p>
            <a:pPr algn="ctr" defTabSz="882650"/>
            <a:r>
              <a:rPr lang="en-US" sz="2300" b="1" dirty="0" err="1">
                <a:solidFill>
                  <a:srgbClr val="FF0000"/>
                </a:solidFill>
                <a:latin typeface="Times New Roman" pitchFamily="18" charset="0"/>
                <a:cs typeface="Times New Roman" pitchFamily="18" charset="0"/>
              </a:rPr>
              <a:t>Bà</a:t>
            </a:r>
            <a:r>
              <a:rPr lang="en-US" sz="2300" b="1" dirty="0">
                <a:solidFill>
                  <a:srgbClr val="FF0000"/>
                </a:solidFill>
                <a:latin typeface="Times New Roman" pitchFamily="18" charset="0"/>
                <a:cs typeface="Times New Roman" pitchFamily="18" charset="0"/>
              </a:rPr>
              <a:t> </a:t>
            </a:r>
            <a:r>
              <a:rPr lang="en-US" sz="2300" b="1" dirty="0" err="1">
                <a:solidFill>
                  <a:srgbClr val="FF0000"/>
                </a:solidFill>
                <a:latin typeface="Times New Roman" pitchFamily="18" charset="0"/>
                <a:cs typeface="Times New Roman" pitchFamily="18" charset="0"/>
              </a:rPr>
              <a:t>Hoàng</a:t>
            </a:r>
            <a:r>
              <a:rPr lang="en-US" sz="2300" b="1" dirty="0">
                <a:solidFill>
                  <a:srgbClr val="FF0000"/>
                </a:solidFill>
                <a:latin typeface="Times New Roman" pitchFamily="18" charset="0"/>
                <a:cs typeface="Times New Roman" pitchFamily="18" charset="0"/>
              </a:rPr>
              <a:t> </a:t>
            </a:r>
            <a:r>
              <a:rPr lang="en-US" sz="2300" b="1" dirty="0" err="1">
                <a:solidFill>
                  <a:srgbClr val="FF0000"/>
                </a:solidFill>
                <a:latin typeface="Times New Roman" pitchFamily="18" charset="0"/>
                <a:cs typeface="Times New Roman" pitchFamily="18" charset="0"/>
              </a:rPr>
              <a:t>Thị</a:t>
            </a:r>
            <a:r>
              <a:rPr lang="en-US" sz="2300" b="1" dirty="0">
                <a:solidFill>
                  <a:srgbClr val="FF0000"/>
                </a:solidFill>
                <a:latin typeface="Times New Roman" pitchFamily="18" charset="0"/>
                <a:cs typeface="Times New Roman" pitchFamily="18" charset="0"/>
              </a:rPr>
              <a:t> Loan</a:t>
            </a:r>
          </a:p>
          <a:p>
            <a:pPr algn="ctr" defTabSz="882650"/>
            <a:r>
              <a:rPr lang="en-US" sz="2300" b="1" dirty="0">
                <a:solidFill>
                  <a:srgbClr val="FF0000"/>
                </a:solidFill>
                <a:latin typeface="Times New Roman" pitchFamily="18" charset="0"/>
                <a:cs typeface="Times New Roman" pitchFamily="18" charset="0"/>
              </a:rPr>
              <a:t>(</a:t>
            </a:r>
            <a:r>
              <a:rPr lang="en-US" sz="2300" b="1" dirty="0" err="1">
                <a:solidFill>
                  <a:srgbClr val="FF0000"/>
                </a:solidFill>
                <a:latin typeface="Times New Roman" pitchFamily="18" charset="0"/>
                <a:cs typeface="Times New Roman" pitchFamily="18" charset="0"/>
              </a:rPr>
              <a:t>Mẹ</a:t>
            </a:r>
            <a:r>
              <a:rPr lang="en-US" sz="2300" b="1" dirty="0">
                <a:solidFill>
                  <a:srgbClr val="FF0000"/>
                </a:solidFill>
                <a:latin typeface="Times New Roman" pitchFamily="18" charset="0"/>
                <a:cs typeface="Times New Roman" pitchFamily="18" charset="0"/>
              </a:rPr>
              <a:t> </a:t>
            </a:r>
            <a:r>
              <a:rPr lang="en-US" sz="2300" b="1" dirty="0" err="1">
                <a:solidFill>
                  <a:srgbClr val="FF0000"/>
                </a:solidFill>
                <a:latin typeface="Times New Roman" pitchFamily="18" charset="0"/>
                <a:cs typeface="Times New Roman" pitchFamily="18" charset="0"/>
              </a:rPr>
              <a:t>của</a:t>
            </a:r>
            <a:r>
              <a:rPr lang="en-US" sz="2300" b="1" dirty="0">
                <a:solidFill>
                  <a:srgbClr val="FF0000"/>
                </a:solidFill>
                <a:latin typeface="Times New Roman" pitchFamily="18" charset="0"/>
                <a:cs typeface="Times New Roman" pitchFamily="18" charset="0"/>
              </a:rPr>
              <a:t> </a:t>
            </a:r>
            <a:r>
              <a:rPr lang="en-US" sz="2300" b="1" dirty="0" err="1">
                <a:solidFill>
                  <a:srgbClr val="FF0000"/>
                </a:solidFill>
                <a:latin typeface="Times New Roman" pitchFamily="18" charset="0"/>
                <a:cs typeface="Times New Roman" pitchFamily="18" charset="0"/>
              </a:rPr>
              <a:t>Nguyễn</a:t>
            </a:r>
            <a:r>
              <a:rPr lang="en-US" sz="2300" b="1" dirty="0">
                <a:solidFill>
                  <a:srgbClr val="FF0000"/>
                </a:solidFill>
                <a:latin typeface="Times New Roman" pitchFamily="18" charset="0"/>
                <a:cs typeface="Times New Roman" pitchFamily="18" charset="0"/>
              </a:rPr>
              <a:t> </a:t>
            </a:r>
            <a:r>
              <a:rPr lang="en-US" sz="2300" b="1" dirty="0" err="1">
                <a:solidFill>
                  <a:srgbClr val="FF0000"/>
                </a:solidFill>
                <a:latin typeface="Times New Roman" pitchFamily="18" charset="0"/>
                <a:cs typeface="Times New Roman" pitchFamily="18" charset="0"/>
              </a:rPr>
              <a:t>Tất</a:t>
            </a:r>
            <a:r>
              <a:rPr lang="en-US" sz="2300" b="1" dirty="0">
                <a:solidFill>
                  <a:srgbClr val="FF0000"/>
                </a:solidFill>
                <a:latin typeface="Times New Roman" pitchFamily="18" charset="0"/>
                <a:cs typeface="Times New Roman" pitchFamily="18" charset="0"/>
              </a:rPr>
              <a:t> </a:t>
            </a:r>
            <a:r>
              <a:rPr lang="en-US" sz="2300" b="1" dirty="0" err="1">
                <a:solidFill>
                  <a:srgbClr val="FF0000"/>
                </a:solidFill>
                <a:latin typeface="Times New Roman" pitchFamily="18" charset="0"/>
                <a:cs typeface="Times New Roman" pitchFamily="18" charset="0"/>
              </a:rPr>
              <a:t>Thành</a:t>
            </a:r>
            <a:r>
              <a:rPr lang="en-US" sz="2300" b="1" dirty="0">
                <a:solidFill>
                  <a:srgbClr val="FF0000"/>
                </a:solidFill>
                <a:latin typeface="Times New Roman" pitchFamily="18" charset="0"/>
                <a:cs typeface="Times New Roman" pitchFamily="18" charset="0"/>
              </a:rPr>
              <a:t>)</a:t>
            </a:r>
          </a:p>
        </p:txBody>
      </p:sp>
      <p:pic>
        <p:nvPicPr>
          <p:cNvPr id="6" name="Picture 5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225" y="231775"/>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500"/>
                                        <p:tgtEl>
                                          <p:spTgt spid="205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053"/>
                                        </p:tgtEl>
                                        <p:attrNameLst>
                                          <p:attrName>style.visibility</p:attrName>
                                        </p:attrNameLst>
                                      </p:cBhvr>
                                      <p:to>
                                        <p:strVal val="visible"/>
                                      </p:to>
                                    </p:set>
                                    <p:animEffect transition="in" filter="blinds(horizontal)">
                                      <p:cBhvr>
                                        <p:cTn id="10" dur="500"/>
                                        <p:tgtEl>
                                          <p:spTgt spid="205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2290"/>
                                        </p:tgtEl>
                                        <p:attrNameLst>
                                          <p:attrName>style.visibility</p:attrName>
                                        </p:attrNameLst>
                                      </p:cBhvr>
                                      <p:to>
                                        <p:strVal val="visible"/>
                                      </p:to>
                                    </p:set>
                                    <p:animEffect transition="in" filter="blinds(horizontal)">
                                      <p:cBhvr>
                                        <p:cTn id="15"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205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7827" name="Picture 3"/>
          <p:cNvPicPr>
            <a:picLocks noChangeAspect="1" noChangeArrowheads="1"/>
          </p:cNvPicPr>
          <p:nvPr/>
        </p:nvPicPr>
        <p:blipFill>
          <a:blip r:embed="rId3"/>
          <a:srcRect/>
          <a:stretch>
            <a:fillRect/>
          </a:stretch>
        </p:blipFill>
        <p:spPr bwMode="auto">
          <a:xfrm>
            <a:off x="770467" y="1620838"/>
            <a:ext cx="3370439" cy="3773254"/>
          </a:xfrm>
          <a:prstGeom prst="rect">
            <a:avLst/>
          </a:prstGeom>
          <a:noFill/>
          <a:ln w="9525">
            <a:solidFill>
              <a:srgbClr val="FF0000"/>
            </a:solidFill>
            <a:miter lim="800000"/>
            <a:headEnd/>
            <a:tailEnd/>
          </a:ln>
          <a:effectLst/>
        </p:spPr>
      </p:pic>
      <p:pic>
        <p:nvPicPr>
          <p:cNvPr id="77830" name="Picture 6"/>
          <p:cNvPicPr>
            <a:picLocks noChangeAspect="1" noChangeArrowheads="1"/>
          </p:cNvPicPr>
          <p:nvPr/>
        </p:nvPicPr>
        <p:blipFill>
          <a:blip r:embed="rId4"/>
          <a:srcRect/>
          <a:stretch>
            <a:fillRect/>
          </a:stretch>
        </p:blipFill>
        <p:spPr bwMode="auto">
          <a:xfrm>
            <a:off x="4901683" y="1600200"/>
            <a:ext cx="3388665" cy="3769495"/>
          </a:xfrm>
          <a:prstGeom prst="rect">
            <a:avLst/>
          </a:prstGeom>
          <a:noFill/>
          <a:ln w="9525">
            <a:solidFill>
              <a:srgbClr val="FF0000"/>
            </a:solidFill>
            <a:miter lim="800000"/>
            <a:headEnd/>
            <a:tailEnd/>
          </a:ln>
          <a:effectLst/>
        </p:spPr>
      </p:pic>
      <p:sp>
        <p:nvSpPr>
          <p:cNvPr id="77832" name="Text Box 8"/>
          <p:cNvSpPr txBox="1">
            <a:spLocks noChangeArrowheads="1"/>
          </p:cNvSpPr>
          <p:nvPr/>
        </p:nvSpPr>
        <p:spPr bwMode="auto">
          <a:xfrm>
            <a:off x="5334000" y="838200"/>
            <a:ext cx="2362200" cy="457200"/>
          </a:xfrm>
          <a:prstGeom prst="rect">
            <a:avLst/>
          </a:prstGeom>
          <a:noFill/>
          <a:ln w="9525">
            <a:noFill/>
            <a:miter lim="800000"/>
            <a:headEnd/>
            <a:tailEnd/>
          </a:ln>
          <a:effectLst/>
        </p:spPr>
        <p:txBody>
          <a:bodyPr>
            <a:spAutoFit/>
          </a:bodyPr>
          <a:lstStyle/>
          <a:p>
            <a:pPr eaLnBrk="0" hangingPunct="0">
              <a:spcBef>
                <a:spcPct val="50000"/>
              </a:spcBef>
            </a:pPr>
            <a:r>
              <a:rPr lang="en-US"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Anh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trai</a:t>
            </a:r>
            <a:endParaRPr lang="en-US" sz="2400" b="1" dirty="0">
              <a:solidFill>
                <a:srgbClr val="FF0000"/>
              </a:solidFill>
              <a:latin typeface="Times New Roman" pitchFamily="18" charset="0"/>
              <a:cs typeface="Times New Roman" pitchFamily="18" charset="0"/>
            </a:endParaRPr>
          </a:p>
        </p:txBody>
      </p:sp>
      <p:sp>
        <p:nvSpPr>
          <p:cNvPr id="77833" name="Text Box 9"/>
          <p:cNvSpPr txBox="1">
            <a:spLocks noChangeArrowheads="1"/>
          </p:cNvSpPr>
          <p:nvPr/>
        </p:nvSpPr>
        <p:spPr bwMode="auto">
          <a:xfrm>
            <a:off x="1295400" y="838200"/>
            <a:ext cx="2362200" cy="457200"/>
          </a:xfrm>
          <a:prstGeom prst="rect">
            <a:avLst/>
          </a:prstGeom>
          <a:noFill/>
          <a:ln w="9525">
            <a:noFill/>
            <a:miter lim="800000"/>
            <a:headEnd/>
            <a:tailEnd/>
          </a:ln>
          <a:effectLst/>
        </p:spPr>
        <p:txBody>
          <a:bodyPr>
            <a:spAutoFit/>
          </a:bodyPr>
          <a:lstStyle/>
          <a:p>
            <a:pPr eaLnBrk="0" hangingPunct="0">
              <a:spcBef>
                <a:spcPct val="50000"/>
              </a:spcBef>
            </a:pPr>
            <a:r>
              <a:rPr lang="en-US" sz="2400"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Chị</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gái</a:t>
            </a:r>
            <a:endParaRPr lang="en-US" sz="2400" b="1" dirty="0">
              <a:solidFill>
                <a:srgbClr val="FF0000"/>
              </a:solidFill>
              <a:latin typeface="Times New Roman" pitchFamily="18" charset="0"/>
              <a:cs typeface="Times New Roman" pitchFamily="18" charset="0"/>
            </a:endParaRPr>
          </a:p>
        </p:txBody>
      </p:sp>
    </p:spTree>
  </p:cSld>
  <p:clrMapOvr>
    <a:masterClrMapping/>
  </p:clrMapOvr>
  <p:transition spd="med">
    <p:wheel spokes="8"/>
    <p:sndAc>
      <p:stSnd>
        <p:snd r:embed="rId2" name="chimes.wav"/>
      </p:stSnd>
    </p:sndAc>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0.0&quot;&gt;&lt;object type=&quot;1&quot; unique_id=&quot;10001&quot;&gt;&lt;object type=&quot;2&quot; unique_id=&quot;10130&quot;&gt;&lt;object type=&quot;3&quot; unique_id=&quot;10132&quot;&gt;&lt;property id=&quot;20148&quot; value=&quot;5&quot;/&gt;&lt;property id=&quot;20300&quot; value=&quot;Slide 2&quot;/&gt;&lt;property id=&quot;20307&quot; value=&quot;308&quot;/&gt;&lt;/object&gt;&lt;object type=&quot;3&quot; unique_id=&quot;10133&quot;&gt;&lt;property id=&quot;20148&quot; value=&quot;5&quot;/&gt;&lt;property id=&quot;20300&quot; value=&quot;Slide 3&quot;/&gt;&lt;property id=&quot;20307&quot; value=&quot;309&quot;/&gt;&lt;/object&gt;&lt;object type=&quot;3&quot; unique_id=&quot;10134&quot;&gt;&lt;property id=&quot;20148&quot; value=&quot;5&quot;/&gt;&lt;property id=&quot;20300&quot; value=&quot;Slide 4&quot;/&gt;&lt;property id=&quot;20307&quot; value=&quot;305&quot;/&gt;&lt;/object&gt;&lt;object type=&quot;3&quot; unique_id=&quot;10135&quot;&gt;&lt;property id=&quot;20148&quot; value=&quot;5&quot;/&gt;&lt;property id=&quot;20300&quot; value=&quot;Slide 5 - &amp;quot;1.Tìm hiểu về gia đình, quê hương của Nguyễn Tất Thành. &amp;quot;&quot;/&gt;&lt;property id=&quot;20307&quot; value=&quot;306&quot;/&gt;&lt;/object&gt;&lt;object type=&quot;3&quot; unique_id=&quot;10136&quot;&gt;&lt;property id=&quot;20148&quot; value=&quot;5&quot;/&gt;&lt;property id=&quot;20300&quot; value=&quot;Slide 6&quot;/&gt;&lt;property id=&quot;20307&quot; value=&quot;280&quot;/&gt;&lt;/object&gt;&lt;object type=&quot;3&quot; unique_id=&quot;10137&quot;&gt;&lt;property id=&quot;20148&quot; value=&quot;5&quot;/&gt;&lt;property id=&quot;20300&quot; value=&quot;Slide 7&quot;/&gt;&lt;property id=&quot;20307&quot; value=&quot;264&quot;/&gt;&lt;/object&gt;&lt;object type=&quot;3&quot; unique_id=&quot;10138&quot;&gt;&lt;property id=&quot;20148&quot; value=&quot;5&quot;/&gt;&lt;property id=&quot;20300&quot; value=&quot;Slide 8&quot;/&gt;&lt;property id=&quot;20307&quot; value=&quot;261&quot;/&gt;&lt;/object&gt;&lt;object type=&quot;3&quot; unique_id=&quot;10139&quot;&gt;&lt;property id=&quot;20148&quot; value=&quot;5&quot;/&gt;&lt;property id=&quot;20300&quot; value=&quot;Slide 9&quot;/&gt;&lt;property id=&quot;20307&quot; value=&quot;294&quot;/&gt;&lt;/object&gt;&lt;object type=&quot;3&quot; unique_id=&quot;10140&quot;&gt;&lt;property id=&quot;20148&quot; value=&quot;5&quot;/&gt;&lt;property id=&quot;20300&quot; value=&quot;Slide 10&quot;/&gt;&lt;property id=&quot;20307&quot; value=&quot;303&quot;/&gt;&lt;/object&gt;&lt;object type=&quot;3&quot; unique_id=&quot;10141&quot;&gt;&lt;property id=&quot;20148&quot; value=&quot;5&quot;/&gt;&lt;property id=&quot;20300&quot; value=&quot;Slide 11&quot;/&gt;&lt;property id=&quot;20307&quot; value=&quot;302&quot;/&gt;&lt;/object&gt;&lt;object type=&quot;3&quot; unique_id=&quot;10142&quot;&gt;&lt;property id=&quot;20148&quot; value=&quot;5&quot;/&gt;&lt;property id=&quot;20300&quot; value=&quot;Slide 12&quot;/&gt;&lt;property id=&quot;20307&quot; value=&quot;296&quot;/&gt;&lt;/object&gt;&lt;object type=&quot;3&quot; unique_id=&quot;10143&quot;&gt;&lt;property id=&quot;20148&quot; value=&quot;5&quot;/&gt;&lt;property id=&quot;20300&quot; value=&quot;Slide 13&quot;/&gt;&lt;property id=&quot;20307&quot; value=&quot;311&quot;/&gt;&lt;/object&gt;&lt;object type=&quot;3&quot; unique_id=&quot;10144&quot;&gt;&lt;property id=&quot;20148&quot; value=&quot;5&quot;/&gt;&lt;property id=&quot;20300&quot; value=&quot;Slide 14&quot;/&gt;&lt;property id=&quot;20307&quot; value=&quot;266&quot;/&gt;&lt;/object&gt;&lt;object type=&quot;3&quot; unique_id=&quot;10145&quot;&gt;&lt;property id=&quot;20148&quot; value=&quot;5&quot;/&gt;&lt;property id=&quot;20300&quot; value=&quot;Slide 15&quot;/&gt;&lt;property id=&quot;20307&quot; value=&quot;267&quot;/&gt;&lt;/object&gt;&lt;object type=&quot;3&quot; unique_id=&quot;10146&quot;&gt;&lt;property id=&quot;20148&quot; value=&quot;5&quot;/&gt;&lt;property id=&quot;20300&quot; value=&quot;Slide 16&quot;/&gt;&lt;property id=&quot;20307&quot; value=&quot;310&quot;/&gt;&lt;/object&gt;&lt;object type=&quot;3&quot; unique_id=&quot;10147&quot;&gt;&lt;property id=&quot;20148&quot; value=&quot;5&quot;/&gt;&lt;property id=&quot;20300&quot; value=&quot;Slide 17 - &amp;quot;2. Nguyễn Tất Thành muốn tìm con đường cứu nước mới&amp;quot;&quot;/&gt;&lt;property id=&quot;20307&quot; value=&quot;268&quot;/&gt;&lt;/object&gt;&lt;object type=&quot;3&quot; unique_id=&quot;10148&quot;&gt;&lt;property id=&quot;20148&quot; value=&quot;5&quot;/&gt;&lt;property id=&quot;20300&quot; value=&quot;Slide 18&quot;/&gt;&lt;property id=&quot;20307&quot; value=&quot;316&quot;/&gt;&lt;/object&gt;&lt;object type=&quot;3&quot; unique_id=&quot;10149&quot;&gt;&lt;property id=&quot;20148&quot; value=&quot;5&quot;/&gt;&lt;property id=&quot;20300&quot; value=&quot;Slide 19&quot;/&gt;&lt;property id=&quot;20307&quot; value=&quot;270&quot;/&gt;&lt;/object&gt;&lt;object type=&quot;3&quot; unique_id=&quot;10150&quot;&gt;&lt;property id=&quot;20148&quot; value=&quot;5&quot;/&gt;&lt;property id=&quot;20300&quot; value=&quot;Slide 20&quot;/&gt;&lt;property id=&quot;20307&quot; value=&quot;317&quot;/&gt;&lt;/object&gt;&lt;object type=&quot;3&quot; unique_id=&quot;10151&quot;&gt;&lt;property id=&quot;20148&quot; value=&quot;5&quot;/&gt;&lt;property id=&quot;20300&quot; value=&quot;Slide 21&quot;/&gt;&lt;property id=&quot;20307&quot; value=&quot;312&quot;/&gt;&lt;/object&gt;&lt;object type=&quot;3&quot; unique_id=&quot;10152&quot;&gt;&lt;property id=&quot;20148&quot; value=&quot;5&quot;/&gt;&lt;property id=&quot;20300&quot; value=&quot;Slide 22&quot;/&gt;&lt;property id=&quot;20307&quot; value=&quot;269&quot;/&gt;&lt;/object&gt;&lt;object type=&quot;3&quot; unique_id=&quot;10154&quot;&gt;&lt;property id=&quot;20148&quot; value=&quot;5&quot;/&gt;&lt;property id=&quot;20300&quot; value=&quot;Slide 24&quot;/&gt;&lt;property id=&quot;20307&quot; value=&quot;271&quot;/&gt;&lt;/object&gt;&lt;object type=&quot;3&quot; unique_id=&quot;10155&quot;&gt;&lt;property id=&quot;20148&quot; value=&quot;5&quot;/&gt;&lt;property id=&quot;20300&quot; value=&quot;Slide 25&quot;/&gt;&lt;property id=&quot;20307&quot; value=&quot;298&quot;/&gt;&lt;/object&gt;&lt;object type=&quot;3&quot; unique_id=&quot;10156&quot;&gt;&lt;property id=&quot;20148&quot; value=&quot;5&quot;/&gt;&lt;property id=&quot;20300&quot; value=&quot;Slide 26&quot;/&gt;&lt;property id=&quot;20307&quot; value=&quot;299&quot;/&gt;&lt;/object&gt;&lt;object type=&quot;3&quot; unique_id=&quot;10157&quot;&gt;&lt;property id=&quot;20148&quot; value=&quot;5&quot;/&gt;&lt;property id=&quot;20300&quot; value=&quot;Slide 27&quot;/&gt;&lt;property id=&quot;20307&quot; value=&quot;274&quot;/&gt;&lt;/object&gt;&lt;object type=&quot;3&quot; unique_id=&quot;10158&quot;&gt;&lt;property id=&quot;20148&quot; value=&quot;5&quot;/&gt;&lt;property id=&quot;20300&quot; value=&quot;Slide 28&quot;/&gt;&lt;property id=&quot;20307&quot; value=&quot;314&quot;/&gt;&lt;/object&gt;&lt;object type=&quot;3&quot; unique_id=&quot;10159&quot;&gt;&lt;property id=&quot;20148&quot; value=&quot;5&quot;/&gt;&lt;property id=&quot;20300&quot; value=&quot;Slide 29&quot;/&gt;&lt;property id=&quot;20307&quot; value=&quot;272&quot;/&gt;&lt;/object&gt;&lt;object type=&quot;3&quot; unique_id=&quot;10160&quot;&gt;&lt;property id=&quot;20148&quot; value=&quot;5&quot;/&gt;&lt;property id=&quot;20300&quot; value=&quot;Slide 30&quot;/&gt;&lt;property id=&quot;20307&quot; value=&quot;279&quot;/&gt;&lt;/object&gt;&lt;object type=&quot;3&quot; unique_id=&quot;10161&quot;&gt;&lt;property id=&quot;20148&quot; value=&quot;5&quot;/&gt;&lt;property id=&quot;20300&quot; value=&quot;Slide 31&quot;/&gt;&lt;property id=&quot;20307&quot; value=&quot;318&quot;/&gt;&lt;/object&gt;&lt;object type=&quot;3&quot; unique_id=&quot;10162&quot;&gt;&lt;property id=&quot;20148&quot; value=&quot;5&quot;/&gt;&lt;property id=&quot;20300&quot; value=&quot;Slide 32&quot;/&gt;&lt;property id=&quot;20307&quot; value=&quot;321&quot;/&gt;&lt;/object&gt;&lt;object type=&quot;3&quot; unique_id=&quot;10163&quot;&gt;&lt;property id=&quot;20148&quot; value=&quot;5&quot;/&gt;&lt;property id=&quot;20300&quot; value=&quot;Slide 33&quot;/&gt;&lt;property id=&quot;20307&quot; value=&quot;319&quot;/&gt;&lt;/object&gt;&lt;object type=&quot;3&quot; unique_id=&quot;10433&quot;&gt;&lt;property id=&quot;20148&quot; value=&quot;5&quot;/&gt;&lt;property id=&quot;20300&quot; value=&quot;Slide 23&quot;/&gt;&lt;property id=&quot;20307&quot; value=&quot;323&quot;/&gt;&lt;/object&gt;&lt;object type=&quot;3&quot; unique_id=&quot;10435&quot;&gt;&lt;property id=&quot;20148&quot; value=&quot;5&quot;/&gt;&lt;property id=&quot;20300&quot; value=&quot;Slide 1&quot;/&gt;&lt;property id=&quot;20307&quot; value=&quot;324&quot;/&gt;&lt;/object&gt;&lt;/object&gt;&lt;object type=&quot;8&quot; unique_id=&quot;10198&quot;&gt;&lt;/object&gt;&lt;/object&gt;&lt;/database&gt;"/>
  <p:tag name="SECTOMILLISECCONVERTED" val="1"/>
</p:tagLst>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Proposal">
  <a:themeElements>
    <a:clrScheme name="Proposal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fontScheme name="2_Proposal">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posal 1">
        <a:dk1>
          <a:srgbClr val="777777"/>
        </a:dk1>
        <a:lt1>
          <a:srgbClr val="FFFFFF"/>
        </a:lt1>
        <a:dk2>
          <a:srgbClr val="333333"/>
        </a:dk2>
        <a:lt2>
          <a:srgbClr val="FFF4C3"/>
        </a:lt2>
        <a:accent1>
          <a:srgbClr val="C892FA"/>
        </a:accent1>
        <a:accent2>
          <a:srgbClr val="9966FF"/>
        </a:accent2>
        <a:accent3>
          <a:srgbClr val="ADADAD"/>
        </a:accent3>
        <a:accent4>
          <a:srgbClr val="DADADA"/>
        </a:accent4>
        <a:accent5>
          <a:srgbClr val="E0C7FC"/>
        </a:accent5>
        <a:accent6>
          <a:srgbClr val="8A5CE7"/>
        </a:accent6>
        <a:hlink>
          <a:srgbClr val="E4005C"/>
        </a:hlink>
        <a:folHlink>
          <a:srgbClr val="DC7A04"/>
        </a:folHlink>
      </a:clrScheme>
      <a:clrMap bg1="dk2" tx1="lt1" bg2="dk1" tx2="lt2" accent1="accent1" accent2="accent2" accent3="accent3" accent4="accent4" accent5="accent5" accent6="accent6" hlink="hlink" folHlink="folHlink"/>
    </a:extraClrScheme>
    <a:extraClrScheme>
      <a:clrScheme name="Proposal 2">
        <a:dk1>
          <a:srgbClr val="1C1C1C"/>
        </a:dk1>
        <a:lt1>
          <a:srgbClr val="FFFFFF"/>
        </a:lt1>
        <a:dk2>
          <a:srgbClr val="5F5F5F"/>
        </a:dk2>
        <a:lt2>
          <a:srgbClr val="FFFFCC"/>
        </a:lt2>
        <a:accent1>
          <a:srgbClr val="4A5B64"/>
        </a:accent1>
        <a:accent2>
          <a:srgbClr val="AF9387"/>
        </a:accent2>
        <a:accent3>
          <a:srgbClr val="B6B6B6"/>
        </a:accent3>
        <a:accent4>
          <a:srgbClr val="DADADA"/>
        </a:accent4>
        <a:accent5>
          <a:srgbClr val="B1B5B8"/>
        </a:accent5>
        <a:accent6>
          <a:srgbClr val="9E857A"/>
        </a:accent6>
        <a:hlink>
          <a:srgbClr val="F3C43F"/>
        </a:hlink>
        <a:folHlink>
          <a:srgbClr val="66CCFF"/>
        </a:folHlink>
      </a:clrScheme>
      <a:clrMap bg1="dk2" tx1="lt1" bg2="dk1" tx2="lt2" accent1="accent1" accent2="accent2" accent3="accent3" accent4="accent4" accent5="accent5" accent6="accent6" hlink="hlink" folHlink="folHlink"/>
    </a:extraClrScheme>
    <a:extraClrScheme>
      <a:clrScheme name="Proposal 3">
        <a:dk1>
          <a:srgbClr val="4D4D4D"/>
        </a:dk1>
        <a:lt1>
          <a:srgbClr val="FFFFFF"/>
        </a:lt1>
        <a:dk2>
          <a:srgbClr val="666699"/>
        </a:dk2>
        <a:lt2>
          <a:srgbClr val="FFFFCC"/>
        </a:lt2>
        <a:accent1>
          <a:srgbClr val="8D8DB3"/>
        </a:accent1>
        <a:accent2>
          <a:srgbClr val="7A25D7"/>
        </a:accent2>
        <a:accent3>
          <a:srgbClr val="B8B8CA"/>
        </a:accent3>
        <a:accent4>
          <a:srgbClr val="DADADA"/>
        </a:accent4>
        <a:accent5>
          <a:srgbClr val="C5C5D6"/>
        </a:accent5>
        <a:accent6>
          <a:srgbClr val="6E20C3"/>
        </a:accent6>
        <a:hlink>
          <a:srgbClr val="66CCFF"/>
        </a:hlink>
        <a:folHlink>
          <a:srgbClr val="3333CC"/>
        </a:folHlink>
      </a:clrScheme>
      <a:clrMap bg1="dk2" tx1="lt1" bg2="dk1" tx2="lt2" accent1="accent1" accent2="accent2" accent3="accent3" accent4="accent4" accent5="accent5" accent6="accent6" hlink="hlink" folHlink="folHlink"/>
    </a:extraClrScheme>
    <a:extraClrScheme>
      <a:clrScheme name="Proposal 4">
        <a:dk1>
          <a:srgbClr val="10187C"/>
        </a:dk1>
        <a:lt1>
          <a:srgbClr val="F8F8F8"/>
        </a:lt1>
        <a:dk2>
          <a:srgbClr val="538DC7"/>
        </a:dk2>
        <a:lt2>
          <a:srgbClr val="CCECFF"/>
        </a:lt2>
        <a:accent1>
          <a:srgbClr val="879EC7"/>
        </a:accent1>
        <a:accent2>
          <a:srgbClr val="461B8B"/>
        </a:accent2>
        <a:accent3>
          <a:srgbClr val="B3C5E0"/>
        </a:accent3>
        <a:accent4>
          <a:srgbClr val="D4D4D4"/>
        </a:accent4>
        <a:accent5>
          <a:srgbClr val="C3CCE0"/>
        </a:accent5>
        <a:accent6>
          <a:srgbClr val="3F177D"/>
        </a:accent6>
        <a:hlink>
          <a:srgbClr val="0000FF"/>
        </a:hlink>
        <a:folHlink>
          <a:srgbClr val="008000"/>
        </a:folHlink>
      </a:clrScheme>
      <a:clrMap bg1="dk2" tx1="lt1" bg2="dk1" tx2="lt2" accent1="accent1" accent2="accent2" accent3="accent3" accent4="accent4" accent5="accent5" accent6="accent6" hlink="hlink" folHlink="folHlink"/>
    </a:extraClrScheme>
    <a:extraClrScheme>
      <a:clrScheme name="Proposal 5">
        <a:dk1>
          <a:srgbClr val="002F2E"/>
        </a:dk1>
        <a:lt1>
          <a:srgbClr val="FFFFFF"/>
        </a:lt1>
        <a:dk2>
          <a:srgbClr val="008080"/>
        </a:dk2>
        <a:lt2>
          <a:srgbClr val="FFFFCC"/>
        </a:lt2>
        <a:accent1>
          <a:srgbClr val="0E6A52"/>
        </a:accent1>
        <a:accent2>
          <a:srgbClr val="3553A7"/>
        </a:accent2>
        <a:accent3>
          <a:srgbClr val="AAC0C0"/>
        </a:accent3>
        <a:accent4>
          <a:srgbClr val="DADADA"/>
        </a:accent4>
        <a:accent5>
          <a:srgbClr val="AAB9B3"/>
        </a:accent5>
        <a:accent6>
          <a:srgbClr val="2F4A97"/>
        </a:accent6>
        <a:hlink>
          <a:srgbClr val="1ACE9F"/>
        </a:hlink>
        <a:folHlink>
          <a:srgbClr val="B5B5FF"/>
        </a:folHlink>
      </a:clrScheme>
      <a:clrMap bg1="dk2" tx1="lt1" bg2="dk1" tx2="lt2" accent1="accent1" accent2="accent2" accent3="accent3" accent4="accent4" accent5="accent5" accent6="accent6" hlink="hlink" folHlink="folHlink"/>
    </a:extraClrScheme>
    <a:extraClrScheme>
      <a:clrScheme name="Proposal 6">
        <a:dk1>
          <a:srgbClr val="000000"/>
        </a:dk1>
        <a:lt1>
          <a:srgbClr val="E3FFFF"/>
        </a:lt1>
        <a:dk2>
          <a:srgbClr val="4400A8"/>
        </a:dk2>
        <a:lt2>
          <a:srgbClr val="005452"/>
        </a:lt2>
        <a:accent1>
          <a:srgbClr val="92CAC9"/>
        </a:accent1>
        <a:accent2>
          <a:srgbClr val="009999"/>
        </a:accent2>
        <a:accent3>
          <a:srgbClr val="EFFFFF"/>
        </a:accent3>
        <a:accent4>
          <a:srgbClr val="000000"/>
        </a:accent4>
        <a:accent5>
          <a:srgbClr val="C7E1E1"/>
        </a:accent5>
        <a:accent6>
          <a:srgbClr val="008A8A"/>
        </a:accent6>
        <a:hlink>
          <a:srgbClr val="187C16"/>
        </a:hlink>
        <a:folHlink>
          <a:srgbClr val="6600FF"/>
        </a:folHlink>
      </a:clrScheme>
      <a:clrMap bg1="lt1" tx1="dk1" bg2="lt2" tx2="dk2" accent1="accent1" accent2="accent2" accent3="accent3" accent4="accent4" accent5="accent5" accent6="accent6" hlink="hlink" folHlink="folHlink"/>
    </a:extraClrScheme>
    <a:extraClrScheme>
      <a:clrScheme name="Proposal 7">
        <a:dk1>
          <a:srgbClr val="000000"/>
        </a:dk1>
        <a:lt1>
          <a:srgbClr val="CCFF99"/>
        </a:lt1>
        <a:dk2>
          <a:srgbClr val="CC99FF"/>
        </a:dk2>
        <a:lt2>
          <a:srgbClr val="1B3600"/>
        </a:lt2>
        <a:accent1>
          <a:srgbClr val="009900"/>
        </a:accent1>
        <a:accent2>
          <a:srgbClr val="B7CA02"/>
        </a:accent2>
        <a:accent3>
          <a:srgbClr val="E2FFCA"/>
        </a:accent3>
        <a:accent4>
          <a:srgbClr val="000000"/>
        </a:accent4>
        <a:accent5>
          <a:srgbClr val="AACAAA"/>
        </a:accent5>
        <a:accent6>
          <a:srgbClr val="A6B702"/>
        </a:accent6>
        <a:hlink>
          <a:srgbClr val="FFCC00"/>
        </a:hlink>
        <a:folHlink>
          <a:srgbClr val="FF9900"/>
        </a:folHlink>
      </a:clrScheme>
      <a:clrMap bg1="lt1" tx1="dk1" bg2="lt2" tx2="dk2" accent1="accent1" accent2="accent2" accent3="accent3" accent4="accent4" accent5="accent5" accent6="accent6" hlink="hlink" folHlink="folHlink"/>
    </a:extraClrScheme>
    <a:extraClrScheme>
      <a:clrScheme name="Proposal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1073</TotalTime>
  <Words>1465</Words>
  <Application>Microsoft Office PowerPoint</Application>
  <PresentationFormat>On-screen Show (4:3)</PresentationFormat>
  <Paragraphs>178</Paragraphs>
  <Slides>33</Slides>
  <Notes>15</Notes>
  <HiddenSlides>0</HiddenSlides>
  <MMClips>2</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33</vt:i4>
      </vt:variant>
    </vt:vector>
  </HeadingPairs>
  <TitlesOfParts>
    <vt:vector size="37" baseType="lpstr">
      <vt:lpstr>1_Default Design</vt:lpstr>
      <vt:lpstr>2_Proposal</vt:lpstr>
      <vt:lpstr>Default Design</vt:lpstr>
      <vt:lpstr>QuickTime Picture</vt:lpstr>
      <vt:lpstr>PowerPoint Presentation</vt:lpstr>
      <vt:lpstr>PowerPoint Presentation</vt:lpstr>
      <vt:lpstr>PowerPoint Presentation</vt:lpstr>
      <vt:lpstr>PowerPoint Presentation</vt:lpstr>
      <vt:lpstr>1.Tìm hiểu về gia đình, quê hương của Nguyễn Tất Thành.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Nguyễn Tất Thành muốn tìm con đường cứu nước mới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Lê Thị Thảo</dc:creator>
  <cp:lastModifiedBy>MTC</cp:lastModifiedBy>
  <cp:revision>70</cp:revision>
  <dcterms:created xsi:type="dcterms:W3CDTF">2009-09-29T04:01:44Z</dcterms:created>
  <dcterms:modified xsi:type="dcterms:W3CDTF">2020-10-08T02:22:43Z</dcterms:modified>
</cp:coreProperties>
</file>