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3" r:id="rId8"/>
    <p:sldMasterId id="2147483745" r:id="rId9"/>
    <p:sldMasterId id="2147483758" r:id="rId10"/>
  </p:sldMasterIdLst>
  <p:notesMasterIdLst>
    <p:notesMasterId r:id="rId26"/>
  </p:notesMasterIdLst>
  <p:sldIdLst>
    <p:sldId id="304" r:id="rId11"/>
    <p:sldId id="280" r:id="rId12"/>
    <p:sldId id="281" r:id="rId13"/>
    <p:sldId id="278" r:id="rId14"/>
    <p:sldId id="279" r:id="rId15"/>
    <p:sldId id="258" r:id="rId16"/>
    <p:sldId id="259" r:id="rId17"/>
    <p:sldId id="260" r:id="rId18"/>
    <p:sldId id="264" r:id="rId19"/>
    <p:sldId id="282" r:id="rId20"/>
    <p:sldId id="287" r:id="rId21"/>
    <p:sldId id="288" r:id="rId22"/>
    <p:sldId id="283" r:id="rId23"/>
    <p:sldId id="290" r:id="rId24"/>
    <p:sldId id="28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00CC00"/>
    <a:srgbClr val="FF99FF"/>
    <a:srgbClr val="990099"/>
    <a:srgbClr val="CC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45F3D-F787-4BCA-A1BE-8D83520D8C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321D-309B-406A-BBC3-2F34B0809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5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4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30E3-4079-4415-87F8-EC0EF83A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DFDA-AAF3-48DE-9DBE-455D7EE0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2361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650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FD7DCC0-3FC4-4C49-9E9C-9AB192A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69AB6581-3BE9-46B1-AD8C-5415B9B1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1226BB28-3DA1-458E-ADB8-F1751B44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8B2F-4A45-434A-A6C2-2F426295B0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43095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9219C4B-68AD-4613-AE7D-E9112A97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229C2EA2-DC77-47AC-ABA5-3BA65CD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785348E-2B49-4E1C-B49C-E61A4473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3E7E-A027-4FCB-A7B9-DE1582261A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91464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F8F81EC7-E1FD-4FA3-950F-24195CEB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10FB339-B2A0-48B5-BD74-771D3999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ED5932B9-10D7-4976-AA57-7A062414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0AC0-5279-4032-8326-7E86946D08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73060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3983B386-531C-4946-B1A9-447F9E27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B993F993-E473-425C-A125-16A798DF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8FA8E4EE-0249-4C14-8725-04DDBA0B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193E-7A4C-4D1C-A38D-52759AD16F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29574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F39E53BA-E6C3-4139-9D39-781E7225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397AF8B1-7D3D-4FFD-A09A-5D860A6E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1C3F359A-CBA1-4FF0-8916-254E4489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620F-3AC3-4D35-B7A0-C8C9834A4E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1460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1E897E22-FE35-4EFF-9E04-FAC9FD47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374CDDE7-87CB-4B08-998E-8452E278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5F695208-CDCB-4C75-8AF4-12AC34AA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5A2D-07F0-43E1-B288-34F59F7C85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23062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592BC235-5BE6-42E6-B4CC-BE466235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18B8B9DC-2A8E-4A23-A01C-50CBE232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246D256B-159C-4CD2-90C5-8F255B76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4562-6F8A-4F1D-8B33-BBF0155644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01572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44039445-0D8D-4846-85F3-2F991217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F7B21383-D65A-4299-B451-C02201F4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718841BC-BC83-46F3-AB94-00234AB2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B43E-EE3B-4367-952D-E0C2A4DC1A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639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88FF-5E7B-4ABA-ABF0-4DA3C861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E660D484-C68D-45A5-9A8E-2B12D2C8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84FE130B-23AA-4548-B148-D2DABC9B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F68250F-4F03-4673-B833-9F2252A8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4450-BBEF-4382-895C-B484D1F859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2178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7E47B8A-1B5A-4071-877F-D40D3C79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60096382-26F8-455D-8243-F12841FC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64E3999-B20F-4143-A1AB-F0522C2C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5424-1F44-4456-8E2E-3FF98A5DC2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67667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A69BBC6-1234-4709-B3AE-8F351717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7ED70261-67A0-4926-9A45-55686ED0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59105C11-1504-4FD9-9934-D0D0CD98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84CF-0BAB-4A13-B09A-7F12C4C8AB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0039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4A56CC61-64A5-4C11-8DF9-B37110F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F2E7B936-2A43-4FC2-B99C-D78159AF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910367F-B23E-41FA-B0CC-C83324C1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E02B-8881-467D-B257-39AD7CC2C9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10212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155557"/>
      </p:ext>
    </p:extLst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3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4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7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2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5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2999-A7C3-4263-B3A5-0339AF0B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1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0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8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2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85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38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6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5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8B95-D7FA-416E-B3EE-550DDC20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66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35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50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9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5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74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8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62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15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3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3B4E-12E1-424E-AB1B-3EF3E60C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40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63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05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91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26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20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54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38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2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6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CBA9-25FC-4F5B-AD96-809D7F34A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04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10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6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69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9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1666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1650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9086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950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3F73-C77B-4B59-BC85-51F94DE3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3202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462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06380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8207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6635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8052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5767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657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0234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015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9137-A48B-499F-A6D9-A49336B6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106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3039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5816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255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5566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956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0023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13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6703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3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99B4-E517-4C60-A866-F079ABC6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25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6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421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47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4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21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178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85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5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C6E3-6E32-4034-BB24-98BEFFBBB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1021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6202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4772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0176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6548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215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9554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17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2016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4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19E38C-558B-4CFA-A73A-95A03149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id="{284BD177-646B-4408-86A1-D1B3A9C3BB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id="{5DB1AFF9-D79F-4A36-B061-E1ABB90B96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D5792EDC-EDF4-4548-A5E2-7EA38DE5B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2F0C3B77-DFEF-4916-BE65-DF2BED6B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7E239ED-061C-455E-B8A3-29B62823A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F919A4-2217-4705-B3C8-32933E7130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3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5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300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1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6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6.m4a"/><Relationship Id="rId7" Type="http://schemas.openxmlformats.org/officeDocument/2006/relationships/slide" Target="slide8.xml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slide" Target="slide7.xml"/><Relationship Id="rId5" Type="http://schemas.openxmlformats.org/officeDocument/2006/relationships/image" Target="../media/image11.wmf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0">
            <a:extLst>
              <a:ext uri="{FF2B5EF4-FFF2-40B4-BE49-F238E27FC236}">
                <a16:creationId xmlns:a16="http://schemas.microsoft.com/office/drawing/2014/main" id="{71D977CF-2B15-45E0-92E8-5E92976D6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754313"/>
            <a:ext cx="5181600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 thuật</a:t>
            </a:r>
            <a:endParaRPr kumimoji="0" lang="en-US" sz="32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Box 13">
            <a:extLst>
              <a:ext uri="{FF2B5EF4-FFF2-40B4-BE49-F238E27FC236}">
                <a16:creationId xmlns:a16="http://schemas.microsoft.com/office/drawing/2014/main" id="{FC37DF10-91B4-48AD-A556-8B813911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228600"/>
            <a:ext cx="6065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101" name="Picture 3">
            <a:extLst>
              <a:ext uri="{FF2B5EF4-FFF2-40B4-BE49-F238E27FC236}">
                <a16:creationId xmlns:a16="http://schemas.microsoft.com/office/drawing/2014/main" id="{71C10B0C-B787-4B1D-B8E0-10B19E7F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30582-8BB3-41F3-A265-C5A14D906FD2}"/>
              </a:ext>
            </a:extLst>
          </p:cNvPr>
          <p:cNvSpPr txBox="1"/>
          <p:nvPr/>
        </p:nvSpPr>
        <p:spPr>
          <a:xfrm>
            <a:off x="571500" y="3868054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Bài 9 </a:t>
            </a:r>
          </a:p>
          <a:p>
            <a:r>
              <a:rPr lang="vi-VN" sz="4000" b="1" dirty="0">
                <a:solidFill>
                  <a:srgbClr val="FF0000"/>
                </a:solidFill>
              </a:rPr>
              <a:t>Cắt, khâu, thêu hoặc nấu ăn tự chọn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036936-71A9-442B-A34E-31F5D8B9A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5334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>
                <a:solidFill>
                  <a:srgbClr val="CC0099"/>
                </a:solidFill>
                <a:cs typeface="Times New Roman" panose="02020603050405020304" pitchFamily="18" charset="0"/>
              </a:rPr>
              <a:t>2/ Lựa chọn sản phẩm thực hành: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678812"/>
            <a:ext cx="8534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anose="02020603050405020304" pitchFamily="18" charset="0"/>
              </a:rPr>
              <a:t>-Sản phẩm em tự chọn là gì?</a:t>
            </a:r>
          </a:p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anose="02020603050405020304" pitchFamily="18" charset="0"/>
              </a:rPr>
              <a:t>-Nêu những đồ dùng em cần chuẩn bị?</a:t>
            </a:r>
          </a:p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anose="02020603050405020304" pitchFamily="18" charset="0"/>
              </a:rPr>
              <a:t>-Trình bày dự định công việc sẽ tiến hành?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65987B6-CA90-4BA0-A3D1-12B2C7771B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39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951">
        <p:blinds dir="vert"/>
      </p:transition>
    </mc:Choice>
    <mc:Fallback>
      <p:transition spd="slow" advTm="2295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9728" y="685800"/>
            <a:ext cx="1913269" cy="830989"/>
          </a:xfrm>
          <a:prstGeom prst="rect">
            <a:avLst/>
          </a:prstGeom>
          <a:noFill/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cs typeface="Times New Roman" panose="02020603050405020304" pitchFamily="18" charset="0"/>
              </a:rPr>
              <a:t>Lưu ý</a:t>
            </a:r>
            <a:endParaRPr kumimoji="0" lang="vi-VN" sz="4950" b="0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688239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cs typeface="Times New Roman" panose="02020603050405020304" pitchFamily="18" charset="0"/>
              </a:rPr>
              <a:t>Nếu chọn sản phẩm là khâu, thêu, cần chuẩn bị: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anose="02020603050405020304" pitchFamily="18" charset="0"/>
              </a:rPr>
              <a:t>Một mảnh vải có kích thước tùy theo sản phẩm em chọn làm.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anose="02020603050405020304" pitchFamily="18" charset="0"/>
              </a:rPr>
              <a:t>Kim khâu, kim thêu.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anose="02020603050405020304" pitchFamily="18" charset="0"/>
              </a:rPr>
              <a:t>Chỉ khâu, chỉ thêu các màu.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anose="02020603050405020304" pitchFamily="18" charset="0"/>
              </a:rPr>
              <a:t>Kéo, thước kẻ, bút chì, khung thêu cầm tay, giấy than, mẫu thêu.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DAC8E2C-1A0B-485B-AA35-D69584BB7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78402"/>
      </p:ext>
    </p:extLst>
  </p:cSld>
  <p:clrMapOvr>
    <a:masterClrMapping/>
  </p:clrMapOvr>
  <p:transition spd="slow" advTm="289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1066800"/>
            <a:ext cx="1664544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cs typeface="Times New Roman" panose="02020603050405020304" pitchFamily="18" charset="0"/>
              </a:rPr>
              <a:t>Lưu ý</a:t>
            </a:r>
            <a:endParaRPr kumimoji="0" lang="vi-VN" sz="4950" b="0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7162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C0099"/>
                </a:solidFill>
                <a:cs typeface="Times New Roman" panose="02020603050405020304" pitchFamily="18" charset="0"/>
              </a:rPr>
              <a:t>Nếu chọn sản phẩm về nấu ăn: </a:t>
            </a:r>
          </a:p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333399"/>
                </a:solidFill>
                <a:cs typeface="Times New Roman" panose="02020603050405020304" pitchFamily="18" charset="0"/>
              </a:rPr>
              <a:t>   Căn cứ vào món ăn em chọn để chuẩn bị dụng cụ và nguyên liệu nấu ăn cho phù hợp.</a:t>
            </a: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9C7449-2C37-454A-8E2F-B53851188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60356"/>
      </p:ext>
    </p:extLst>
  </p:cSld>
  <p:clrMapOvr>
    <a:masterClrMapping/>
  </p:clrMapOvr>
  <p:transition advTm="14684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 l="-8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/>
          <p:nvPr/>
        </p:nvSpPr>
        <p:spPr>
          <a:xfrm>
            <a:off x="1524000" y="20053"/>
            <a:ext cx="6057900" cy="1314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defTabSz="685800"/>
            <a:r>
              <a:rPr lang="en-US" sz="3300" b="1" dirty="0">
                <a:solidFill>
                  <a:srgbClr val="00B050"/>
                </a:solidFill>
                <a:cs typeface="Times New Roman" panose="02020603050405020304" pitchFamily="18" charset="0"/>
              </a:rPr>
              <a:t>YÊU CẦU CẦN ĐẠT</a:t>
            </a:r>
            <a:endParaRPr sz="3300" b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990600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H</a:t>
            </a:r>
            <a:r>
              <a:rPr lang="vi-VN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oàn</a:t>
            </a: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 thành sản phẩm đúng thời gian quy định.</a:t>
            </a:r>
          </a:p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Sản phẩm đảm bảo được các yêu cầu kĩ thuật, mĩ thuật.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9445630-31AD-4E41-B0D7-9A888DA1C8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73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770">
        <p:circle/>
      </p:transition>
    </mc:Choice>
    <mc:Fallback>
      <p:transition spd="slow" advTm="1977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95439" y="187285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r>
              <a:rPr lang="en-US" sz="333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 em thực hành sản phẩm ở nhà.</a:t>
            </a:r>
            <a:endParaRPr lang="vi-VN" sz="333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8860" y="685800"/>
            <a:ext cx="2166285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Dặn dò:</a:t>
            </a:r>
            <a:endParaRPr lang="vi-VN" sz="4950" u="sng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633B61-D3F0-4E3C-96C5-1123ED601E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944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2641">
        <p15:prstTrans prst="origami"/>
      </p:transition>
    </mc:Choice>
    <mc:Fallback>
      <p:transition spd="slow" advTm="126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1437085" y="195262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Chào các em!</a:t>
            </a:r>
            <a:endParaRPr kumimoji="0" lang="vi-VN" sz="3334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FADCA9-7616-4BF6-9E4D-9C49C2834EB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86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7078">
        <p14:honeycomb/>
      </p:transition>
    </mc:Choice>
    <mc:Fallback>
      <p:transition spd="slow" advTm="7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3035" y="2695576"/>
            <a:ext cx="2507456" cy="792956"/>
          </a:xfrm>
          <a:prstGeom prst="rect">
            <a:avLst/>
          </a:prstGeom>
        </p:spPr>
        <p:txBody>
          <a:bodyPr lIns="38576" tIns="19289" rIns="38576" bIns="19289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56">
                <a:solidFill>
                  <a:prstClr val="black"/>
                </a:solidFill>
                <a:latin typeface="Calibri Light"/>
              </a:rPr>
              <a:t>  </a:t>
            </a:r>
            <a:br>
              <a:rPr lang="en-US" sz="5063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5063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0"/>
            <a:ext cx="88856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141935" y="2137172"/>
            <a:ext cx="5183981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9" rIns="38576" bIns="19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  </a:t>
            </a:r>
            <a:r>
              <a:rPr lang="en-US" alt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15C9644-2C16-4754-875A-F9047D955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15699"/>
      </p:ext>
    </p:extLst>
  </p:cSld>
  <p:clrMapOvr>
    <a:masterClrMapping/>
  </p:clrMapOvr>
  <p:transition spd="slow" advTm="67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371600"/>
            <a:ext cx="67419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4000" b="1" dirty="0">
                <a:solidFill>
                  <a:srgbClr val="00CC00"/>
                </a:solidFill>
                <a:cs typeface="Times New Roman" panose="02020603050405020304" pitchFamily="18" charset="0"/>
              </a:rPr>
              <a:t>Em hãy chia sẻ với các bạn về việc thực hành dọn, rửa dụng cụ nấu ăn và ăn uống ở gia đình em ?</a:t>
            </a:r>
            <a:endParaRPr lang="vi-VN" altLang="vi-VN" sz="4000" b="1" dirty="0">
              <a:solidFill>
                <a:srgbClr val="00CC00"/>
              </a:solidFill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5889E61-8657-48F0-9869-E868E0D547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16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6728">
        <p14:reveal/>
      </p:transition>
    </mc:Choice>
    <mc:Fallback>
      <p:transition spd="slow" advTm="16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71750" y="2203847"/>
            <a:ext cx="411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altLang="en-US" sz="6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2914650"/>
            <a:ext cx="725805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881907" y="1134582"/>
            <a:ext cx="3230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thuật</a:t>
            </a: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914398" y="2203847"/>
            <a:ext cx="7165181" cy="7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Bài 9: Cắt, khâu, thêu hoặc nấu ăn tự chọn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5C07D4A-5AFE-4971-85F9-1874816391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17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4917">
        <p:circle/>
      </p:transition>
    </mc:Choice>
    <mc:Fallback>
      <p:transition spd="slow" advTm="1491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CC0099"/>
                </a:solidFill>
                <a:cs typeface="Times New Roman" panose="02020603050405020304" pitchFamily="18" charset="0"/>
              </a:rPr>
              <a:t>Mục tiêu: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CC0099"/>
                </a:solidFill>
                <a:cs typeface="Times New Roman" panose="02020603050405020304" pitchFamily="18" charset="0"/>
              </a:rPr>
              <a:t>- Ôn tập các nội dung trong chương đã học và chọn sản phẩm thực hành.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9458DB-4E6A-496E-8E11-845B7907FA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787513"/>
      </p:ext>
    </p:extLst>
  </p:cSld>
  <p:clrMapOvr>
    <a:masterClrMapping/>
  </p:clrMapOvr>
  <p:transition spd="slow" advTm="1494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028502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CC0099"/>
                </a:solidFill>
                <a:cs typeface="Times New Roman" panose="02020603050405020304" pitchFamily="18" charset="0"/>
              </a:rPr>
              <a:t>1/ </a:t>
            </a:r>
            <a:r>
              <a:rPr lang="en-US" u="sng" dirty="0">
                <a:solidFill>
                  <a:srgbClr val="CC0099"/>
                </a:solidFill>
                <a:cs typeface="Times New Roman" panose="02020603050405020304" pitchFamily="18" charset="0"/>
              </a:rPr>
              <a:t>Ôn tập nội dung chương 1.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47700" y="1980913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  <a:cs typeface="Times New Roman" panose="02020603050405020304" pitchFamily="18" charset="0"/>
              </a:rPr>
              <a:t>- Em hãy nhắc lại những nội dung chính dã học trong chương 1.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67753" y="3548699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  <a:cs typeface="Times New Roman" panose="02020603050405020304" pitchFamily="18" charset="0"/>
              </a:rPr>
              <a:t>- Nhắc lại những nội dung đã học trong phần nấu ăn.</a:t>
            </a:r>
          </a:p>
        </p:txBody>
      </p:sp>
      <p:sp>
        <p:nvSpPr>
          <p:cNvPr id="4102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77200" y="38100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2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882705-638F-442F-9195-406CAD4BED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599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3" grpId="0"/>
      <p:bldP spid="4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 err="1">
                <a:solidFill>
                  <a:srgbClr val="CC0099"/>
                </a:solidFill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srgbClr val="CC0099"/>
                </a:solidFill>
                <a:cs typeface="Times New Roman" panose="02020603050405020304" pitchFamily="18" charset="0"/>
              </a:rPr>
              <a:t> 1: KĨ THUẬT PHỤC VỤ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 err="1">
                <a:cs typeface="Times New Roman" panose="02020603050405020304" pitchFamily="18" charset="0"/>
              </a:rPr>
              <a:t>Đính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khuy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hai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lỗ</a:t>
            </a:r>
            <a:r>
              <a:rPr lang="vi-VN" sz="4000" dirty="0">
                <a:cs typeface="Times New Roman" panose="02020603050405020304" pitchFamily="18" charset="0"/>
              </a:rPr>
              <a:t>.</a:t>
            </a:r>
            <a:endParaRPr lang="en-US" sz="40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 err="1">
                <a:cs typeface="Times New Roman" panose="02020603050405020304" pitchFamily="18" charset="0"/>
              </a:rPr>
              <a:t>Thêu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dấu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nhân</a:t>
            </a:r>
            <a:endParaRPr lang="en-US" sz="40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 err="1">
                <a:cs typeface="Times New Roman" panose="02020603050405020304" pitchFamily="18" charset="0"/>
              </a:rPr>
              <a:t>Phần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nấu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ăn</a:t>
            </a:r>
            <a:r>
              <a:rPr lang="en-US" sz="4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3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4400" y="57150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FF99FF"/>
              </a:solidFill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2A55CC-DE2F-4F1A-9656-6A788AFC3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821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6600CC"/>
                </a:solidFill>
                <a:cs typeface="Times New Roman" panose="02020603050405020304" pitchFamily="18" charset="0"/>
              </a:rPr>
              <a:t>Đính</a:t>
            </a:r>
            <a:r>
              <a:rPr lang="en-US" sz="4000" b="1" u="sng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6600CC"/>
                </a:solidFill>
                <a:cs typeface="Times New Roman" panose="02020603050405020304" pitchFamily="18" charset="0"/>
              </a:rPr>
              <a:t>khuy</a:t>
            </a:r>
            <a:r>
              <a:rPr lang="en-US" sz="4000" b="1" u="sng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6600CC"/>
                </a:solidFill>
                <a:cs typeface="Times New Roman" panose="02020603050405020304" pitchFamily="18" charset="0"/>
              </a:rPr>
              <a:t>hai</a:t>
            </a:r>
            <a:r>
              <a:rPr lang="en-US" sz="4000" b="1" u="sng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6600CC"/>
                </a:solidFill>
                <a:cs typeface="Times New Roman" panose="02020603050405020304" pitchFamily="18" charset="0"/>
              </a:rPr>
              <a:t>lỗ</a:t>
            </a:r>
            <a:r>
              <a:rPr lang="en-US" sz="4000" b="1" u="sng" dirty="0">
                <a:solidFill>
                  <a:srgbClr val="6600CC"/>
                </a:solidFill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1219200" y="1143000"/>
            <a:ext cx="3352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133600" y="4191000"/>
            <a:ext cx="5181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9E83CC-A81B-46CF-AD4B-CF4486BDA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52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ChangeArrowheads="1"/>
          </p:cNvSpPr>
          <p:nvPr/>
        </p:nvSpPr>
        <p:spPr bwMode="auto">
          <a:xfrm>
            <a:off x="838200" y="1752600"/>
            <a:ext cx="7620000" cy="3505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1295400" y="2514600"/>
            <a:ext cx="6705600" cy="1828800"/>
            <a:chOff x="960" y="576"/>
            <a:chExt cx="3408" cy="816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1008" y="576"/>
              <a:ext cx="3360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960" y="1392"/>
              <a:ext cx="3360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7" name="Group 16"/>
            <p:cNvGrpSpPr>
              <a:grpSpLocks/>
            </p:cNvGrpSpPr>
            <p:nvPr/>
          </p:nvGrpSpPr>
          <p:grpSpPr bwMode="auto">
            <a:xfrm>
              <a:off x="1056" y="576"/>
              <a:ext cx="3120" cy="816"/>
              <a:chOff x="1056" y="576"/>
              <a:chExt cx="3120" cy="816"/>
            </a:xfrm>
          </p:grpSpPr>
          <p:sp>
            <p:nvSpPr>
              <p:cNvPr id="10248" name="Line 6"/>
              <p:cNvSpPr>
                <a:spLocks noChangeShapeType="1"/>
              </p:cNvSpPr>
              <p:nvPr/>
            </p:nvSpPr>
            <p:spPr bwMode="auto">
              <a:xfrm flipV="1">
                <a:off x="1056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7"/>
              <p:cNvSpPr>
                <a:spLocks noChangeShapeType="1"/>
              </p:cNvSpPr>
              <p:nvPr/>
            </p:nvSpPr>
            <p:spPr bwMode="auto">
              <a:xfrm>
                <a:off x="1056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8"/>
              <p:cNvSpPr>
                <a:spLocks noChangeShapeType="1"/>
              </p:cNvSpPr>
              <p:nvPr/>
            </p:nvSpPr>
            <p:spPr bwMode="auto">
              <a:xfrm flipV="1">
                <a:off x="1680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9"/>
              <p:cNvSpPr>
                <a:spLocks noChangeShapeType="1"/>
              </p:cNvSpPr>
              <p:nvPr/>
            </p:nvSpPr>
            <p:spPr bwMode="auto">
              <a:xfrm>
                <a:off x="1680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10"/>
              <p:cNvSpPr>
                <a:spLocks noChangeShapeType="1"/>
              </p:cNvSpPr>
              <p:nvPr/>
            </p:nvSpPr>
            <p:spPr bwMode="auto">
              <a:xfrm flipV="1">
                <a:off x="2304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1"/>
              <p:cNvSpPr>
                <a:spLocks noChangeShapeType="1"/>
              </p:cNvSpPr>
              <p:nvPr/>
            </p:nvSpPr>
            <p:spPr bwMode="auto">
              <a:xfrm>
                <a:off x="2304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2"/>
              <p:cNvSpPr>
                <a:spLocks noChangeShapeType="1"/>
              </p:cNvSpPr>
              <p:nvPr/>
            </p:nvSpPr>
            <p:spPr bwMode="auto">
              <a:xfrm flipV="1">
                <a:off x="2928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 flipV="1">
                <a:off x="3552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3552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685800" y="4572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" charset="0"/>
              </a:rPr>
              <a:t>Thêu dấu nhân: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D8140F-C849-433C-BBC5-29E5D0B71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67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5|3.4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342</Words>
  <Application>Microsoft Office PowerPoint</Application>
  <PresentationFormat>On-screen Show (4:3)</PresentationFormat>
  <Paragraphs>45</Paragraphs>
  <Slides>15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.VnArabiaH</vt:lpstr>
      <vt:lpstr>Arial</vt:lpstr>
      <vt:lpstr>Calibri</vt:lpstr>
      <vt:lpstr>Calibri Light</vt:lpstr>
      <vt:lpstr>Tahoma</vt:lpstr>
      <vt:lpstr>Times New Roman</vt:lpstr>
      <vt:lpstr>Wingdings</vt:lpstr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1_Default Design</vt:lpstr>
      <vt:lpstr>6_Office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BaoNgoc</dc:creator>
  <cp:lastModifiedBy>MinhThangPC.VN</cp:lastModifiedBy>
  <cp:revision>33</cp:revision>
  <dcterms:created xsi:type="dcterms:W3CDTF">2001-12-31T18:57:18Z</dcterms:created>
  <dcterms:modified xsi:type="dcterms:W3CDTF">2021-11-18T16:15:25Z</dcterms:modified>
</cp:coreProperties>
</file>