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3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8847" y="2130425"/>
            <a:ext cx="68659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6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286000" y="1066800"/>
            <a:ext cx="472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3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073727" y="1524000"/>
            <a:ext cx="3276600" cy="6096000"/>
          </a:xfrm>
          <a:noFill/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" y="9193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7527" y="50944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2054" y="1905000"/>
            <a:ext cx="62414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a, Quang cảnh làng mạc ngày mùa</a:t>
            </a:r>
          </a:p>
          <a:p>
            <a:r>
              <a:rPr lang="vi-VN" sz="3200" dirty="0" smtClean="0">
                <a:latin typeface="+mj-lt"/>
              </a:rPr>
              <a:t>b. Một chuyên gia máy xúc</a:t>
            </a:r>
          </a:p>
          <a:p>
            <a:r>
              <a:rPr lang="vi-VN" sz="3200" dirty="0" smtClean="0">
                <a:latin typeface="+mj-lt"/>
              </a:rPr>
              <a:t>c. Kì diệu rừng xanh</a:t>
            </a:r>
          </a:p>
          <a:p>
            <a:r>
              <a:rPr lang="vi-VN" sz="3200" dirty="0" smtClean="0">
                <a:latin typeface="+mj-lt"/>
              </a:rPr>
              <a:t>d. Đất Cà Mau.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856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96413" y="932051"/>
            <a:ext cx="79940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Hướng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dẫn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endParaRPr lang="en-US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8" y="-60613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9728" y="2146012"/>
            <a:ext cx="7129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728" y="2839806"/>
            <a:ext cx="4323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9728" y="3369953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Chọn chi tiết mà mình thích.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9728" y="3954728"/>
            <a:ext cx="77385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Quang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cảnh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mùa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vườn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cuống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bồ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treo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lơ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lửng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rất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cảm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ngọt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ảnh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69912" y="1224439"/>
            <a:ext cx="857408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chuyên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xúc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A-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lếch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cao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tóc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óng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ủng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mảng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quần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áo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khỏe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khuôn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to,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ngay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dị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mật.Vì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lạ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toát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gũi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con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Việt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Nam...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diệu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rừng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xanh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chúng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tôi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đầy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lúp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xúp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thưa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gũi.Mỗi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đài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trúc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vương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tí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hon.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so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tưởng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ngờ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thú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1066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. </a:t>
            </a:r>
            <a:endParaRPr lang="vi-VN"/>
          </a:p>
        </p:txBody>
      </p:sp>
      <p:sp>
        <p:nvSpPr>
          <p:cNvPr id="4" name="Rectangle 3"/>
          <p:cNvSpPr/>
          <p:nvPr/>
        </p:nvSpPr>
        <p:spPr>
          <a:xfrm>
            <a:off x="1219200" y="533400"/>
            <a:ext cx="7315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Mau.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đất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xưa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sấu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cản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mũi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thuyền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”,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hổ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rình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”, con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minh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nghị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lực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nghiệt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Mau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bật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minh,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nghị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lực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thần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thượng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võ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con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 </a:t>
            </a:r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3&quot;/&gt;&lt;property id=&quot;20307&quot; value=&quot;259&quot;/&gt;&lt;/object&gt;&lt;object type=&quot;3&quot; unique_id=&quot;10044&quot;&gt;&lt;property id=&quot;20148&quot; value=&quot;5&quot;/&gt;&lt;property id=&quot;20300&quot; value=&quot;Slide 4&quot;/&gt;&lt;property id=&quot;20307&quot; value=&quot;260&quot;/&gt;&lt;/object&gt;&lt;object type=&quot;3&quot; unique_id=&quot;10571&quot;&gt;&lt;property id=&quot;20148&quot; value=&quot;5&quot;/&gt;&lt;property id=&quot;20300&quot; value=&quot;Slide 5&quot;/&gt;&lt;property id=&quot;20307&quot; value=&quot;264&quot;/&gt;&lt;/object&gt;&lt;object type=&quot;3&quot; unique_id=&quot;10572&quot;&gt;&lt;property id=&quot;20148&quot; value=&quot;5&quot;/&gt;&lt;property id=&quot;20300&quot; value=&quot;Slide 6&quot;/&gt;&lt;property id=&quot;20307&quot; value=&quot;265&quot;/&gt;&lt;/object&gt;&lt;object type=&quot;3&quot; unique_id=&quot;10573&quot;&gt;&lt;property id=&quot;20148&quot; value=&quot;5&quot;/&gt;&lt;property id=&quot;20300&quot; value=&quot;Slide 7&quot;/&gt;&lt;property id=&quot;20307&quot; value=&quot;266&quot;/&gt;&lt;/object&gt;&lt;object type=&quot;3&quot; unique_id=&quot;10574&quot;&gt;&lt;property id=&quot;20148&quot; value=&quot;5&quot;/&gt;&lt;property id=&quot;20300&quot; value=&quot;Slide 8&quot;/&gt;&lt;property id=&quot;20307&quot; value=&quot;263&quot;/&gt;&lt;/object&gt;&lt;object type=&quot;3&quot; unique_id=&quot;10575&quot;&gt;&lt;property id=&quot;20148&quot; value=&quot;5&quot;/&gt;&lt;property id=&quot;20300&quot; value=&quot;Slide 9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468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MTC</cp:lastModifiedBy>
  <cp:revision>30</cp:revision>
  <dcterms:created xsi:type="dcterms:W3CDTF">2016-12-29T04:54:50Z</dcterms:created>
  <dcterms:modified xsi:type="dcterms:W3CDTF">2018-11-02T09:05:44Z</dcterms:modified>
</cp:coreProperties>
</file>